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71719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43439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15157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86877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58596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30316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1002035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73754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BAEC"/>
    <a:srgbClr val="F7F7F7"/>
    <a:srgbClr val="DDF2FF"/>
    <a:srgbClr val="CBDF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213" autoAdjust="0"/>
  </p:normalViewPr>
  <p:slideViewPr>
    <p:cSldViewPr snapToGrid="0" snapToObjects="1">
      <p:cViewPr>
        <p:scale>
          <a:sx n="30" d="100"/>
          <a:sy n="30" d="100"/>
        </p:scale>
        <p:origin x="-750" y="-78"/>
      </p:cViewPr>
      <p:guideLst>
        <p:guide orient="horz" pos="1133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9082-ACE7-CF43-A753-F4A6D6652397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EEA34-F895-024A-B1F8-16D775289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15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2639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65277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97916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30556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63195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95834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28473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61112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EEA34-F895-024A-B1F8-16D7752894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80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9" y="11183257"/>
            <a:ext cx="21421329" cy="7716611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35" y="20399853"/>
            <a:ext cx="17641094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1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43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15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8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58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3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0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73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5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13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32857" y="6808290"/>
            <a:ext cx="26789788" cy="145148944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4747" y="6808290"/>
            <a:ext cx="79958082" cy="1451489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5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32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53" y="23133168"/>
            <a:ext cx="21421329" cy="7149948"/>
          </a:xfrm>
        </p:spPr>
        <p:txBody>
          <a:bodyPr anchor="t"/>
          <a:lstStyle>
            <a:lvl1pPr algn="l">
              <a:defRPr sz="138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53" y="15258228"/>
            <a:ext cx="21421329" cy="7874940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7171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4343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1515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8687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5859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3031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100203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7375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86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4747" y="39691383"/>
            <a:ext cx="53373934" cy="112265849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8711" y="39691383"/>
            <a:ext cx="53373937" cy="112265849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8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80" y="1441661"/>
            <a:ext cx="22681407" cy="599995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80" y="8058278"/>
            <a:ext cx="11135067" cy="335830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71719" indent="0">
              <a:buNone/>
              <a:defRPr sz="6900" b="1"/>
            </a:lvl2pPr>
            <a:lvl3pPr marL="3143439" indent="0">
              <a:buNone/>
              <a:defRPr sz="6200" b="1"/>
            </a:lvl3pPr>
            <a:lvl4pPr marL="4715157" indent="0">
              <a:buNone/>
              <a:defRPr sz="5500" b="1"/>
            </a:lvl4pPr>
            <a:lvl5pPr marL="6286877" indent="0">
              <a:buNone/>
              <a:defRPr sz="5500" b="1"/>
            </a:lvl5pPr>
            <a:lvl6pPr marL="7858596" indent="0">
              <a:buNone/>
              <a:defRPr sz="5500" b="1"/>
            </a:lvl6pPr>
            <a:lvl7pPr marL="9430316" indent="0">
              <a:buNone/>
              <a:defRPr sz="5500" b="1"/>
            </a:lvl7pPr>
            <a:lvl8pPr marL="11002035" indent="0">
              <a:buNone/>
              <a:defRPr sz="5500" b="1"/>
            </a:lvl8pPr>
            <a:lvl9pPr marL="12573754" indent="0">
              <a:buNone/>
              <a:defRPr sz="55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80" y="11416586"/>
            <a:ext cx="11135067" cy="20741519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048" y="8058278"/>
            <a:ext cx="11139441" cy="335830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71719" indent="0">
              <a:buNone/>
              <a:defRPr sz="6900" b="1"/>
            </a:lvl2pPr>
            <a:lvl3pPr marL="3143439" indent="0">
              <a:buNone/>
              <a:defRPr sz="6200" b="1"/>
            </a:lvl3pPr>
            <a:lvl4pPr marL="4715157" indent="0">
              <a:buNone/>
              <a:defRPr sz="5500" b="1"/>
            </a:lvl4pPr>
            <a:lvl5pPr marL="6286877" indent="0">
              <a:buNone/>
              <a:defRPr sz="5500" b="1"/>
            </a:lvl5pPr>
            <a:lvl6pPr marL="7858596" indent="0">
              <a:buNone/>
              <a:defRPr sz="5500" b="1"/>
            </a:lvl6pPr>
            <a:lvl7pPr marL="9430316" indent="0">
              <a:buNone/>
              <a:defRPr sz="5500" b="1"/>
            </a:lvl7pPr>
            <a:lvl8pPr marL="11002035" indent="0">
              <a:buNone/>
              <a:defRPr sz="5500" b="1"/>
            </a:lvl8pPr>
            <a:lvl9pPr marL="12573754" indent="0">
              <a:buNone/>
              <a:defRPr sz="55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8" y="11416586"/>
            <a:ext cx="11139441" cy="20741519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8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91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5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82" y="1433326"/>
            <a:ext cx="8291141" cy="6099955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111" y="1433326"/>
            <a:ext cx="14088374" cy="30724778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82" y="7533282"/>
            <a:ext cx="8291141" cy="24624824"/>
          </a:xfrm>
        </p:spPr>
        <p:txBody>
          <a:bodyPr/>
          <a:lstStyle>
            <a:lvl1pPr marL="0" indent="0">
              <a:buNone/>
              <a:defRPr sz="4800"/>
            </a:lvl1pPr>
            <a:lvl2pPr marL="1571719" indent="0">
              <a:buNone/>
              <a:defRPr sz="4100"/>
            </a:lvl2pPr>
            <a:lvl3pPr marL="3143439" indent="0">
              <a:buNone/>
              <a:defRPr sz="3400"/>
            </a:lvl3pPr>
            <a:lvl4pPr marL="4715157" indent="0">
              <a:buNone/>
              <a:defRPr sz="3100"/>
            </a:lvl4pPr>
            <a:lvl5pPr marL="6286877" indent="0">
              <a:buNone/>
              <a:defRPr sz="3100"/>
            </a:lvl5pPr>
            <a:lvl6pPr marL="7858596" indent="0">
              <a:buNone/>
              <a:defRPr sz="3100"/>
            </a:lvl6pPr>
            <a:lvl7pPr marL="9430316" indent="0">
              <a:buNone/>
              <a:defRPr sz="3100"/>
            </a:lvl7pPr>
            <a:lvl8pPr marL="11002035" indent="0">
              <a:buNone/>
              <a:defRPr sz="3100"/>
            </a:lvl8pPr>
            <a:lvl9pPr marL="12573754" indent="0">
              <a:buNone/>
              <a:defRPr sz="31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10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683" y="25199819"/>
            <a:ext cx="15120938" cy="297498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683" y="3216646"/>
            <a:ext cx="15120938" cy="21599843"/>
          </a:xfrm>
        </p:spPr>
        <p:txBody>
          <a:bodyPr/>
          <a:lstStyle>
            <a:lvl1pPr marL="0" indent="0">
              <a:buNone/>
              <a:defRPr sz="11000"/>
            </a:lvl1pPr>
            <a:lvl2pPr marL="1571719" indent="0">
              <a:buNone/>
              <a:defRPr sz="9600"/>
            </a:lvl2pPr>
            <a:lvl3pPr marL="3143439" indent="0">
              <a:buNone/>
              <a:defRPr sz="8200"/>
            </a:lvl3pPr>
            <a:lvl4pPr marL="4715157" indent="0">
              <a:buNone/>
              <a:defRPr sz="6900"/>
            </a:lvl4pPr>
            <a:lvl5pPr marL="6286877" indent="0">
              <a:buNone/>
              <a:defRPr sz="6900"/>
            </a:lvl5pPr>
            <a:lvl6pPr marL="7858596" indent="0">
              <a:buNone/>
              <a:defRPr sz="6900"/>
            </a:lvl6pPr>
            <a:lvl7pPr marL="9430316" indent="0">
              <a:buNone/>
              <a:defRPr sz="6900"/>
            </a:lvl7pPr>
            <a:lvl8pPr marL="11002035" indent="0">
              <a:buNone/>
              <a:defRPr sz="6900"/>
            </a:lvl8pPr>
            <a:lvl9pPr marL="12573754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683" y="28174799"/>
            <a:ext cx="15120938" cy="4224966"/>
          </a:xfrm>
        </p:spPr>
        <p:txBody>
          <a:bodyPr/>
          <a:lstStyle>
            <a:lvl1pPr marL="0" indent="0">
              <a:buNone/>
              <a:defRPr sz="4800"/>
            </a:lvl1pPr>
            <a:lvl2pPr marL="1571719" indent="0">
              <a:buNone/>
              <a:defRPr sz="4100"/>
            </a:lvl2pPr>
            <a:lvl3pPr marL="3143439" indent="0">
              <a:buNone/>
              <a:defRPr sz="3400"/>
            </a:lvl3pPr>
            <a:lvl4pPr marL="4715157" indent="0">
              <a:buNone/>
              <a:defRPr sz="3100"/>
            </a:lvl4pPr>
            <a:lvl5pPr marL="6286877" indent="0">
              <a:buNone/>
              <a:defRPr sz="3100"/>
            </a:lvl5pPr>
            <a:lvl6pPr marL="7858596" indent="0">
              <a:buNone/>
              <a:defRPr sz="3100"/>
            </a:lvl6pPr>
            <a:lvl7pPr marL="9430316" indent="0">
              <a:buNone/>
              <a:defRPr sz="3100"/>
            </a:lvl7pPr>
            <a:lvl8pPr marL="11002035" indent="0">
              <a:buNone/>
              <a:defRPr sz="3100"/>
            </a:lvl8pPr>
            <a:lvl9pPr marL="12573754" indent="0">
              <a:buNone/>
              <a:defRPr sz="31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3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080" y="1441661"/>
            <a:ext cx="22681407" cy="5999957"/>
          </a:xfrm>
          <a:prstGeom prst="rect">
            <a:avLst/>
          </a:prstGeom>
        </p:spPr>
        <p:txBody>
          <a:bodyPr vert="horz" lIns="314344" tIns="157172" rIns="314344" bIns="157172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80" y="8399945"/>
            <a:ext cx="22681407" cy="23758163"/>
          </a:xfrm>
          <a:prstGeom prst="rect">
            <a:avLst/>
          </a:prstGeom>
        </p:spPr>
        <p:txBody>
          <a:bodyPr vert="horz" lIns="314344" tIns="157172" rIns="314344" bIns="157172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082" y="33366427"/>
            <a:ext cx="588036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A9BE-99D5-3845-82D5-138411459E6A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0536" y="33366427"/>
            <a:ext cx="798049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1124" y="33366427"/>
            <a:ext cx="588036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03FA-A3CB-BC48-8E1C-1036A59811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12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71719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8790" indent="-1178790" algn="l" defTabSz="1571719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4043" indent="-982325" algn="l" defTabSz="1571719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29298" indent="-785860" algn="l" defTabSz="157171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501018" indent="-785860" algn="l" defTabSz="157171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72736" indent="-785860" algn="l" defTabSz="157171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44456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16175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87893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9613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71719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43439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15157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86877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58596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30316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1002035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73754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8963" y="417347"/>
            <a:ext cx="18513528" cy="1190562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en-US" sz="7300" b="1" dirty="0" smtClean="0"/>
              <a:t>&lt;&lt; </a:t>
            </a:r>
            <a:r>
              <a:rPr lang="en-US" sz="7300" b="1" dirty="0" err="1" smtClean="0"/>
              <a:t>Título</a:t>
            </a:r>
            <a:r>
              <a:rPr lang="en-US" sz="7300" b="1" dirty="0"/>
              <a:t> </a:t>
            </a:r>
            <a:r>
              <a:rPr lang="en-US" sz="7300" b="1" dirty="0" smtClean="0"/>
              <a:t>do </a:t>
            </a:r>
            <a:r>
              <a:rPr lang="en-US" sz="7300" b="1" dirty="0" err="1" smtClean="0"/>
              <a:t>Artigo</a:t>
            </a:r>
            <a:r>
              <a:rPr lang="en-US" sz="7300" b="1" dirty="0" smtClean="0"/>
              <a:t>&gt;&gt;</a:t>
            </a:r>
            <a:endParaRPr lang="en-US" sz="7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83286" y="4263494"/>
            <a:ext cx="134355" cy="1021285"/>
          </a:xfrm>
          <a:prstGeom prst="rect">
            <a:avLst/>
          </a:prstGeom>
          <a:noFill/>
        </p:spPr>
        <p:txBody>
          <a:bodyPr wrap="none" lIns="66528" tIns="33264" rIns="66528" bIns="33264" rtlCol="0">
            <a:spAutoFit/>
          </a:bodyPr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7079824" y="1772042"/>
            <a:ext cx="16613254" cy="744286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&lt;&lt; Lista de Autores &gt;&gt;</a:t>
            </a:r>
            <a:endParaRPr lang="pt-BR" sz="44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5804" y="2595473"/>
            <a:ext cx="17841299" cy="744286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pt-BR" sz="4400" b="1" i="1" baseline="30000" dirty="0" smtClean="0">
                <a:latin typeface="Arial" pitchFamily="34" charset="0"/>
                <a:cs typeface="Arial" pitchFamily="34" charset="0"/>
              </a:rPr>
              <a:t>&lt;&lt; Afiliações dos Autores</a:t>
            </a:r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 &gt;&gt;</a:t>
            </a:r>
            <a:endParaRPr lang="pt-BR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87251" y="4069734"/>
            <a:ext cx="12598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&lt;&lt; e-mails dos autores &gt;&gt;</a:t>
            </a:r>
            <a:endParaRPr lang="pt-BR" sz="44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38318" y="5054378"/>
            <a:ext cx="24641014" cy="50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38318" y="5206778"/>
            <a:ext cx="24641014" cy="50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D:\Usuarios\HB\Dropbox\SBBD 2017\sitio web\sbbd2017_tamanho1980x2580pixe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7540" y="132689"/>
            <a:ext cx="3682701" cy="480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576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5247</TotalTime>
  <Words>21</Words>
  <Application>Microsoft Office PowerPoint</Application>
  <PresentationFormat>Personalizar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UFRJ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Flavio Costa</dc:creator>
  <cp:lastModifiedBy>Humberto</cp:lastModifiedBy>
  <cp:revision>504</cp:revision>
  <dcterms:created xsi:type="dcterms:W3CDTF">2011-07-14T17:23:52Z</dcterms:created>
  <dcterms:modified xsi:type="dcterms:W3CDTF">2017-09-14T23:44:21Z</dcterms:modified>
</cp:coreProperties>
</file>