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7" r:id="rId5"/>
    <p:sldId id="259" r:id="rId6"/>
    <p:sldId id="261" r:id="rId7"/>
    <p:sldId id="262" r:id="rId8"/>
    <p:sldId id="263" r:id="rId9"/>
    <p:sldId id="264" r:id="rId10"/>
    <p:sldId id="266" r:id="rId11"/>
    <p:sldId id="260" r:id="rId12"/>
  </p:sldIdLst>
  <p:sldSz cx="9144000" cy="6858000" type="screen4x3"/>
  <p:notesSz cx="6858000" cy="9144000"/>
  <p:custDataLst>
    <p:tags r:id="rId14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12/12/2013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</a:t>
            </a:r>
            <a:r>
              <a:rPr lang="pt-BR" dirty="0" err="1" smtClean="0"/>
              <a:t>nat</a:t>
            </a:r>
            <a:r>
              <a:rPr lang="pt-BR" dirty="0" smtClean="0"/>
              <a:t> . Daniel Duarte Abdala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Descrição de Sistemas Digitais em VHDL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Leitura: (</a:t>
            </a:r>
            <a:r>
              <a:rPr lang="pt-BR" sz="3000" dirty="0" err="1" smtClean="0"/>
              <a:t>Tocci</a:t>
            </a:r>
            <a:r>
              <a:rPr lang="pt-BR" sz="3000" dirty="0" smtClean="0"/>
              <a:t>) ()</a:t>
            </a:r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Tocci</a:t>
            </a:r>
            <a:r>
              <a:rPr lang="pt-BR" sz="2800" dirty="0" smtClean="0"/>
              <a:t>): 	E={}</a:t>
            </a:r>
            <a:r>
              <a:rPr lang="pt-BR" sz="1600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DLPs</a:t>
            </a:r>
            <a:r>
              <a:rPr lang="pt-BR" dirty="0" smtClean="0"/>
              <a:t> – Ideia Geral</a:t>
            </a:r>
          </a:p>
          <a:p>
            <a:r>
              <a:rPr lang="pt-BR" dirty="0" smtClean="0"/>
              <a:t>Benefícios da Utilização de </a:t>
            </a:r>
            <a:r>
              <a:rPr lang="pt-BR" dirty="0" err="1" smtClean="0"/>
              <a:t>DLPs</a:t>
            </a:r>
            <a:r>
              <a:rPr lang="pt-BR" dirty="0" smtClean="0"/>
              <a:t>;</a:t>
            </a:r>
          </a:p>
          <a:p>
            <a:r>
              <a:rPr lang="pt-BR" dirty="0" smtClean="0"/>
              <a:t>Funcionamento geral de </a:t>
            </a:r>
            <a:r>
              <a:rPr lang="pt-BR" dirty="0" err="1" smtClean="0"/>
              <a:t>DLPs</a:t>
            </a:r>
            <a:r>
              <a:rPr lang="pt-BR" dirty="0" smtClean="0"/>
              <a:t>;</a:t>
            </a:r>
          </a:p>
          <a:p>
            <a:r>
              <a:rPr lang="pt-BR" dirty="0" smtClean="0"/>
              <a:t>Visão geral </a:t>
            </a:r>
            <a:r>
              <a:rPr lang="pt-BR" dirty="0" err="1" smtClean="0"/>
              <a:t>FPGAs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Introdução ao VHDL.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Modelos de descrição</a:t>
            </a:r>
          </a:p>
          <a:p>
            <a:pPr lvl="1"/>
            <a:r>
              <a:rPr lang="pt-BR" dirty="0" smtClean="0"/>
              <a:t>Estrutural ;</a:t>
            </a:r>
          </a:p>
          <a:p>
            <a:pPr lvl="1"/>
            <a:r>
              <a:rPr lang="pt-BR" dirty="0" smtClean="0"/>
              <a:t>Comportamental;</a:t>
            </a:r>
          </a:p>
          <a:p>
            <a:r>
              <a:rPr lang="pt-BR" dirty="0" smtClean="0"/>
              <a:t>Exemplos de descrição em VHDL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Descrição de 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Estrutural</a:t>
            </a:r>
            <a:r>
              <a:rPr lang="pt-BR" dirty="0"/>
              <a:t> </a:t>
            </a:r>
            <a:r>
              <a:rPr lang="pt-BR" dirty="0" smtClean="0"/>
              <a:t>– descrevemos sistemas digitais com base em portas lógicas e subsistemas;</a:t>
            </a:r>
          </a:p>
          <a:p>
            <a:pPr lvl="1"/>
            <a:r>
              <a:rPr lang="pt-BR" dirty="0" smtClean="0"/>
              <a:t>Difere do modelo de prototipagem tradicional utilizando circuitos integrados apenas na conveniência da descrição;</a:t>
            </a:r>
          </a:p>
          <a:p>
            <a:pPr lvl="1"/>
            <a:r>
              <a:rPr lang="pt-BR" dirty="0" smtClean="0"/>
              <a:t>Utilizamos portas lógicas e subsistemas também descritos utilizando portas lógicas;</a:t>
            </a:r>
          </a:p>
          <a:p>
            <a:r>
              <a:rPr lang="pt-BR" b="1" dirty="0" smtClean="0"/>
              <a:t>Comportamental</a:t>
            </a:r>
            <a:r>
              <a:rPr lang="pt-BR" dirty="0" smtClean="0"/>
              <a:t> – descrevemos sistemas digitais com base em seu funcionamento, e deixamos os detalhes de construção para o compilador;</a:t>
            </a:r>
          </a:p>
          <a:p>
            <a:pPr lvl="1"/>
            <a:r>
              <a:rPr lang="pt-BR" dirty="0" smtClean="0"/>
              <a:t>Ganho real em tempo de projeto;</a:t>
            </a:r>
          </a:p>
          <a:p>
            <a:pPr lvl="1"/>
            <a:r>
              <a:rPr lang="pt-BR" dirty="0" smtClean="0"/>
              <a:t>Facilidades descritivas;</a:t>
            </a:r>
          </a:p>
          <a:p>
            <a:pPr lvl="1"/>
            <a:r>
              <a:rPr lang="pt-BR" dirty="0" smtClean="0"/>
              <a:t>Estruturas funcionais de mais alta ordem (e valor semântico)</a:t>
            </a:r>
          </a:p>
          <a:p>
            <a:pPr lvl="1"/>
            <a:r>
              <a:rPr lang="pt-BR" dirty="0" smtClean="0"/>
              <a:t>IF-THEN-ELSE, FOR, WHILE, EXIT, </a:t>
            </a:r>
            <a:r>
              <a:rPr lang="pt-BR" dirty="0" err="1" smtClean="0"/>
              <a:t>etc</a:t>
            </a:r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Modelos de Descrição de Sistemas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Estrutural é geralmente paralela;</a:t>
            </a:r>
          </a:p>
          <a:p>
            <a:r>
              <a:rPr lang="pt-BR" dirty="0" smtClean="0"/>
              <a:t>Descrição Comportamental requer que o projeto de hardware seja sequencial;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8600" y="2348706"/>
            <a:ext cx="390525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Múltiplas Arquiteturas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spositivos Lógicos Programáveis (DLP) &amp;#x0D;&amp;#x0A;Ideia e Arquitetura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a Aula Anterior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Nesta Aula&amp;quot;&quot;/&gt;&lt;property id=&quot;20307&quot; value=&quot;257&quot;/&gt;&lt;/object&gt;&lt;object type=&quot;3&quot; unique_id=&quot;10020&quot;&gt;&lt;property id=&quot;20148&quot; value=&quot;5&quot;/&gt;&lt;property id=&quot;20300&quot; value=&quot;Slide 22 - &amp;quot;Bibliografia Comentada&amp;quot;&quot;/&gt;&lt;property id=&quot;20307&quot; value=&quot;261&quot;/&gt;&lt;/object&gt;&lt;object type=&quot;3&quot; unique_id=&quot;10439&quot;&gt;&lt;property id=&quot;20148&quot; value=&quot;5&quot;/&gt;&lt;property id=&quot;20300&quot; value=&quot;Slide 4 - &amp;quot;Introdução&amp;quot;&quot;/&gt;&lt;property id=&quot;20307&quot; value=&quot;278&quot;/&gt;&lt;/object&gt;&lt;object type=&quot;3&quot; unique_id=&quot;10440&quot;&gt;&lt;property id=&quot;20148&quot; value=&quot;5&quot;/&gt;&lt;property id=&quot;20300&quot; value=&quot;Slide 5 - &amp;quot;Projeto de SDs usando CIs Individuais&amp;quot;&quot;/&gt;&lt;property id=&quot;20307&quot; value=&quot;279&quot;/&gt;&lt;/object&gt;&lt;object type=&quot;3&quot; unique_id=&quot;10441&quot;&gt;&lt;property id=&quot;20148&quot; value=&quot;5&quot;/&gt;&lt;property id=&quot;20300&quot; value=&quot;Slide 6 - &amp;quot;Exemplo DLPs&amp;quot;&quot;/&gt;&lt;property id=&quot;20307&quot; value=&quot;275&quot;/&gt;&lt;/object&gt;&lt;object type=&quot;3&quot; unique_id=&quot;10442&quot;&gt;&lt;property id=&quot;20148&quot; value=&quot;5&quot;/&gt;&lt;property id=&quot;20300&quot; value=&quot;Slide 7 - &amp;quot;Exemplo DLPs&amp;quot;&quot;/&gt;&lt;property id=&quot;20307&quot; value=&quot;276&quot;/&gt;&lt;/object&gt;&lt;object type=&quot;3&quot; unique_id=&quot;10443&quot;&gt;&lt;property id=&quot;20148&quot; value=&quot;5&quot;/&gt;&lt;property id=&quot;20300&quot; value=&quot;Slide 8&quot;/&gt;&lt;property id=&quot;20307&quot; value=&quot;277&quot;/&gt;&lt;/object&gt;&lt;object type=&quot;3&quot; unique_id=&quot;10444&quot;&gt;&lt;property id=&quot;20148&quot; value=&quot;5&quot;/&gt;&lt;property id=&quot;20300&quot; value=&quot;Slide 9 - &amp;quot;DLPs – Dispositivos Lógicos Programáveis&amp;quot;&quot;/&gt;&lt;property id=&quot;20307&quot; value=&quot;280&quot;/&gt;&lt;/object&gt;&lt;object type=&quot;3&quot; unique_id=&quot;10445&quot;&gt;&lt;property id=&quot;20148&quot; value=&quot;5&quot;/&gt;&lt;property id=&quot;20300&quot; value=&quot;Slide 10 - &amp;quot;Fluxo de Projeto em DLPs&amp;quot;&quot;/&gt;&lt;property id=&quot;20307&quot; value=&quot;281&quot;/&gt;&lt;/object&gt;&lt;object type=&quot;3&quot; unique_id=&quot;10446&quot;&gt;&lt;property id=&quot;20148&quot; value=&quot;5&quot;/&gt;&lt;property id=&quot;20300&quot; value=&quot;Slide 11 - &amp;quot;Visão Interna FPGA&amp;quot;&quot;/&gt;&lt;property id=&quot;20307&quot; value=&quot;282&quot;/&gt;&lt;/object&gt;&lt;object type=&quot;3&quot; unique_id=&quot;10447&quot;&gt;&lt;property id=&quot;20148&quot; value=&quot;5&quot;/&gt;&lt;property id=&quot;20300&quot; value=&quot;Slide 12 - &amp;quot;FPGA – Field-Programmable Gate Arrays&amp;quot;&quot;/&gt;&lt;property id=&quot;20307&quot; value=&quot;283&quot;/&gt;&lt;/object&gt;&lt;object type=&quot;3&quot; unique_id=&quot;10448&quot;&gt;&lt;property id=&quot;20148&quot; value=&quot;5&quot;/&gt;&lt;property id=&quot;20300&quot; value=&quot;Slide 13&quot;/&gt;&lt;property id=&quot;20307&quot; value=&quot;284&quot;/&gt;&lt;/object&gt;&lt;object type=&quot;3&quot; unique_id=&quot;10449&quot;&gt;&lt;property id=&quot;20148&quot; value=&quot;5&quot;/&gt;&lt;property id=&quot;20300&quot; value=&quot;Slide 14 - &amp;quot;Kits de Desenvolvimento FPGA&amp;quot;&quot;/&gt;&lt;property id=&quot;20307&quot; value=&quot;285&quot;/&gt;&lt;/object&gt;&lt;object type=&quot;3&quot; unique_id=&quot;10450&quot;&gt;&lt;property id=&quot;20148&quot; value=&quot;5&quot;/&gt;&lt;property id=&quot;20300&quot; value=&quot;Slide 15 - &amp;quot;Introdução a VHDL&amp;quot;&quot;/&gt;&lt;property id=&quot;20307&quot; value=&quot;286&quot;/&gt;&lt;/object&gt;&lt;object type=&quot;3&quot; unique_id=&quot;10451&quot;&gt;&lt;property id=&quot;20148&quot; value=&quot;5&quot;/&gt;&lt;property id=&quot;20300&quot; value=&quot;Slide 16 - &amp;quot;Estrutura de uma Descrição em VHDL&amp;quot;&quot;/&gt;&lt;property id=&quot;20307&quot; value=&quot;287&quot;/&gt;&lt;/object&gt;&lt;object type=&quot;3&quot; unique_id=&quot;10452&quot;&gt;&lt;property id=&quot;20148&quot; value=&quot;5&quot;/&gt;&lt;property id=&quot;20300&quot; value=&quot;Slide 17 - &amp;quot;Entity&amp;quot;&quot;/&gt;&lt;property id=&quot;20307&quot; value=&quot;288&quot;/&gt;&lt;/object&gt;&lt;object type=&quot;3&quot; unique_id=&quot;10453&quot;&gt;&lt;property id=&quot;20148&quot; value=&quot;5&quot;/&gt;&lt;property id=&quot;20300&quot; value=&quot;Slide 18 - &amp;quot;Architecture&amp;quot;&quot;/&gt;&lt;property id=&quot;20307&quot; value=&quot;289&quot;/&gt;&lt;/object&gt;&lt;object type=&quot;3&quot; unique_id=&quot;10454&quot;&gt;&lt;property id=&quot;20148&quot; value=&quot;5&quot;/&gt;&lt;property id=&quot;20300&quot; value=&quot;Slide 19 - &amp;quot;Bibliotecas&amp;quot;&quot;/&gt;&lt;property id=&quot;20307&quot; value=&quot;290&quot;/&gt;&lt;/object&gt;&lt;object type=&quot;3&quot; unique_id=&quot;10455&quot;&gt;&lt;property id=&quot;20148&quot; value=&quot;5&quot;/&gt;&lt;property id=&quot;20300&quot; value=&quot;Slide 20 - &amp;quot;Tipos de Dados&amp;quot;&quot;/&gt;&lt;property id=&quot;20307&quot; value=&quot;291&quot;/&gt;&lt;/object&gt;&lt;object type=&quot;3&quot; unique_id=&quot;10456&quot;&gt;&lt;property id=&quot;20148&quot; value=&quot;5&quot;/&gt;&lt;property id=&quot;20300&quot; value=&quot;Slide 21 - &amp;quot;Processos&amp;quot;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2124</TotalTime>
  <Words>397</Words>
  <Application>Microsoft Office PowerPoint</Application>
  <PresentationFormat>Apresentação na tela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ufu_modelo</vt:lpstr>
      <vt:lpstr>Descrição de Sistemas Digitais em VHDL</vt:lpstr>
      <vt:lpstr>Na Aula Anterior</vt:lpstr>
      <vt:lpstr>Nesta Aula</vt:lpstr>
      <vt:lpstr>Modelos de Descrição de Sistemas</vt:lpstr>
      <vt:lpstr>Modelos de Descrição de Sistemas</vt:lpstr>
      <vt:lpstr>Slide 6</vt:lpstr>
      <vt:lpstr>Componentes</vt:lpstr>
      <vt:lpstr>Múltiplas Arquiteturas</vt:lpstr>
      <vt:lpstr>Slide 9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101</cp:revision>
  <dcterms:created xsi:type="dcterms:W3CDTF">2012-07-13T23:11:31Z</dcterms:created>
  <dcterms:modified xsi:type="dcterms:W3CDTF">2013-12-12T15:41:32Z</dcterms:modified>
</cp:coreProperties>
</file>