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67" r:id="rId5"/>
    <p:sldId id="274" r:id="rId6"/>
    <p:sldId id="258" r:id="rId7"/>
    <p:sldId id="268" r:id="rId8"/>
    <p:sldId id="269" r:id="rId9"/>
    <p:sldId id="270" r:id="rId10"/>
    <p:sldId id="271" r:id="rId11"/>
    <p:sldId id="272" r:id="rId12"/>
    <p:sldId id="275" r:id="rId13"/>
  </p:sldIdLst>
  <p:sldSz cx="9144000" cy="6858000" type="screen4x3"/>
  <p:notesSz cx="6858000" cy="9144000"/>
  <p:custDataLst>
    <p:tags r:id="rId1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 descr="E:\UFU_MC\pagina\ufu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Registradores de Deslocamento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Deslocamento a Direita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2314" y="1600200"/>
            <a:ext cx="717782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Deslocamento Circular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7931150" cy="3065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Latches</a:t>
            </a:r>
            <a:endParaRPr lang="pt-BR" dirty="0" smtClean="0"/>
          </a:p>
          <a:p>
            <a:r>
              <a:rPr lang="pt-BR" dirty="0" err="1" smtClean="0"/>
              <a:t>Flip-Flops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Registradores;</a:t>
            </a:r>
          </a:p>
          <a:p>
            <a:r>
              <a:rPr lang="pt-BR" dirty="0" smtClean="0"/>
              <a:t>Registradores </a:t>
            </a:r>
            <a:r>
              <a:rPr lang="pt-BR" dirty="0" smtClean="0"/>
              <a:t>de Deslocamento;</a:t>
            </a:r>
          </a:p>
          <a:p>
            <a:r>
              <a:rPr lang="pt-BR" dirty="0" smtClean="0"/>
              <a:t>Conversor </a:t>
            </a:r>
            <a:r>
              <a:rPr lang="pt-BR" dirty="0" smtClean="0"/>
              <a:t>serial-paralelo;</a:t>
            </a:r>
            <a:endParaRPr lang="pt-BR" dirty="0" smtClean="0"/>
          </a:p>
          <a:p>
            <a:r>
              <a:rPr lang="pt-BR" dirty="0" smtClean="0"/>
              <a:t>Conversor </a:t>
            </a:r>
            <a:r>
              <a:rPr lang="pt-BR" dirty="0" smtClean="0"/>
              <a:t>paralelo-serial.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Transferência de dados em curtas distâncias:</a:t>
            </a:r>
          </a:p>
          <a:p>
            <a:pPr lvl="1"/>
            <a:r>
              <a:rPr lang="pt-BR" dirty="0" smtClean="0"/>
              <a:t>Comunicação paralela: vários bits por vez;</a:t>
            </a:r>
          </a:p>
          <a:p>
            <a:pPr lvl="1"/>
            <a:r>
              <a:rPr lang="pt-BR" dirty="0" smtClean="0"/>
              <a:t>Consideravelmente mais rápido;</a:t>
            </a:r>
          </a:p>
          <a:p>
            <a:r>
              <a:rPr lang="pt-BR" dirty="0" smtClean="0"/>
              <a:t>Transferência de dados em longas distâncias:</a:t>
            </a:r>
          </a:p>
          <a:p>
            <a:pPr lvl="1"/>
            <a:r>
              <a:rPr lang="pt-BR" dirty="0" smtClean="0"/>
              <a:t>Comunicação serial: um bit por vez;</a:t>
            </a:r>
          </a:p>
          <a:p>
            <a:pPr lvl="1"/>
            <a:r>
              <a:rPr lang="pt-BR" dirty="0" smtClean="0"/>
              <a:t>Menor custo relacionado a linhas de comunicação;</a:t>
            </a:r>
          </a:p>
          <a:p>
            <a:r>
              <a:rPr lang="pt-BR" dirty="0" smtClean="0"/>
              <a:t>Há necessidade de divisar formas de converter entre paralelo/serial e vice versa.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 base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Usamos o flip-flop tipo D como elemento base para a construção de registradores de deslocamento;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17032"/>
            <a:ext cx="5734050" cy="1514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Espaço Reservado para Conteúdo 39"/>
          <p:cNvGraphicFramePr>
            <a:graphicFrameLocks/>
          </p:cNvGraphicFramePr>
          <p:nvPr/>
        </p:nvGraphicFramePr>
        <p:xfrm>
          <a:off x="7668344" y="3140968"/>
          <a:ext cx="1028628" cy="1112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4314"/>
                <a:gridCol w="514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Conversor série/paralelo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16832"/>
            <a:ext cx="2962275" cy="1057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429000"/>
            <a:ext cx="7086600" cy="220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Conversor paralelo/série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7931150" cy="2930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1933" y="1542534"/>
            <a:ext cx="3528392" cy="1851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Conversor paralelo/série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931150" cy="2804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653136"/>
            <a:ext cx="1790700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Deslocamento a Esquerda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1447" y="1600200"/>
            <a:ext cx="67595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2"/>
  <p:tag name="MMPROD_UIDATA" val="&lt;database version=&quot;7.0&quot;&gt;&lt;object type=&quot;1&quot; unique_id=&quot;10001&quot;&gt;&lt;object type=&quot;8&quot; unique_id=&quot;11446&quot;&gt;&lt;/object&gt;&lt;object type=&quot;2&quot; unique_id=&quot;11447&quot;&gt;&lt;object type=&quot;3&quot; unique_id=&quot;11448&quot;&gt;&lt;property id=&quot;20148&quot; value=&quot;5&quot;/&gt;&lt;property id=&quot;20300&quot; value=&quot;Slide 1 - &amp;quot;Conversores Serial-Paralelo / Paralelo-Serial&amp;quot;&quot;/&gt;&lt;property id=&quot;20307&quot; value=&quot;256&quot;/&gt;&lt;/object&gt;&lt;object type=&quot;3&quot; unique_id=&quot;11449&quot;&gt;&lt;property id=&quot;20148&quot; value=&quot;5&quot;/&gt;&lt;property id=&quot;20300&quot; value=&quot;Slide 2 - &amp;quot;Apresentação&amp;quot;&quot;/&gt;&lt;property id=&quot;20307&quot; value=&quot;259&quot;/&gt;&lt;/object&gt;&lt;object type=&quot;3&quot; unique_id=&quot;11450&quot;&gt;&lt;property id=&quot;20148&quot; value=&quot;5&quot;/&gt;&lt;property id=&quot;20300&quot; value=&quot;Slide 3 - &amp;quot;Sistema de Avaliação&amp;quot;&quot;/&gt;&lt;property id=&quot;20307&quot; value=&quot;257&quot;/&gt;&lt;/object&gt;&lt;object type=&quot;3&quot; unique_id=&quot;11451&quot;&gt;&lt;property id=&quot;20148&quot; value=&quot;5&quot;/&gt;&lt;property id=&quot;20300&quot; value=&quot;Slide 4 - &amp;quot;Conteúdo Programático&amp;quot;&quot;/&gt;&lt;property id=&quot;20307&quot; value=&quot;258&quot;/&gt;&lt;/object&gt;&lt;object type=&quot;3&quot; unique_id=&quot;11452&quot;&gt;&lt;property id=&quot;20148&quot; value=&quot;5&quot;/&gt;&lt;property id=&quot;20300&quot; value=&quot;Slide 5 - &amp;quot;Sistemas Digitais e &amp;#x0D;&amp;#x0A;Sistemas de Informação&amp;quot;&quot;/&gt;&lt;property id=&quot;20307&quot; value=&quot;260&quot;/&gt;&lt;/object&gt;&lt;object type=&quot;3&quot; unique_id=&quot;11453&quot;&gt;&lt;property id=&quot;20148&quot; value=&quot;5&quot;/&gt;&lt;property id=&quot;20300&quot; value=&quot;Slide 6 - &amp;quot;O Processo de Abstração&amp;quot;&quot;/&gt;&lt;property id=&quot;20307&quot; value=&quot;261&quot;/&gt;&lt;/object&gt;&lt;object type=&quot;3&quot; unique_id=&quot;11454&quot;&gt;&lt;property id=&quot;20148&quot; value=&quot;5&quot;/&gt;&lt;property id=&quot;20300&quot; value=&quot;Slide 7&quot;/&gt;&lt;property id=&quot;20307&quot; value=&quot;262&quot;/&gt;&lt;/object&gt;&lt;object type=&quot;3&quot; unique_id=&quot;11455&quot;&gt;&lt;property id=&quot;20148&quot; value=&quot;5&quot;/&gt;&lt;property id=&quot;20300&quot; value=&quot;Slide 8&quot;/&gt;&lt;property id=&quot;20307&quot; value=&quot;263&quot;/&gt;&lt;/object&gt;&lt;object type=&quot;3&quot; unique_id=&quot;11456&quot;&gt;&lt;property id=&quot;20148&quot; value=&quot;5&quot;/&gt;&lt;property id=&quot;20300&quot; value=&quot;Slide 9 - &amp;quot;Novas Direções em Computação&amp;quot;&quot;/&gt;&lt;property id=&quot;20307&quot; value=&quot;264&quot;/&gt;&lt;/object&gt;&lt;object type=&quot;3&quot; unique_id=&quot;11457&quot;&gt;&lt;property id=&quot;20148&quot; value=&quot;5&quot;/&gt;&lt;property id=&quot;20300&quot; value=&quot;Slide 10 - &amp;quot;Bibliografia Comentada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3910</TotalTime>
  <Words>348</Words>
  <Application>Microsoft Office PowerPoint</Application>
  <PresentationFormat>Apresentação na tela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ufu_modelo</vt:lpstr>
      <vt:lpstr>Registradores de Deslocamento</vt:lpstr>
      <vt:lpstr>Na Aula Anterior ...</vt:lpstr>
      <vt:lpstr>Nesta Aula</vt:lpstr>
      <vt:lpstr>Comunicação Digital</vt:lpstr>
      <vt:lpstr>Elemento base</vt:lpstr>
      <vt:lpstr>Conversor série/paralelo</vt:lpstr>
      <vt:lpstr>Conversor paralelo/série</vt:lpstr>
      <vt:lpstr>Conversor paralelo/série</vt:lpstr>
      <vt:lpstr>Deslocamento a Esquerda</vt:lpstr>
      <vt:lpstr>Deslocamento a Direita</vt:lpstr>
      <vt:lpstr>Deslocamento Circular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397</cp:revision>
  <dcterms:created xsi:type="dcterms:W3CDTF">2012-07-13T23:11:31Z</dcterms:created>
  <dcterms:modified xsi:type="dcterms:W3CDTF">2013-08-29T11:55:15Z</dcterms:modified>
</cp:coreProperties>
</file>