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86" r:id="rId5"/>
    <p:sldId id="276" r:id="rId6"/>
    <p:sldId id="279" r:id="rId7"/>
    <p:sldId id="287" r:id="rId8"/>
    <p:sldId id="280" r:id="rId9"/>
    <p:sldId id="281" r:id="rId10"/>
    <p:sldId id="277" r:id="rId11"/>
    <p:sldId id="278" r:id="rId12"/>
    <p:sldId id="288" r:id="rId13"/>
    <p:sldId id="290" r:id="rId14"/>
    <p:sldId id="275" r:id="rId15"/>
  </p:sldIdLst>
  <p:sldSz cx="9144000" cy="6858000" type="screen4x3"/>
  <p:notesSz cx="6858000" cy="9144000"/>
  <p:custDataLst>
    <p:tags r:id="rId1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10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 descr="E:\UFU_MC\pagina\ufu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8208912" cy="147002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Contadores e Divisores de Frequência</a:t>
            </a:r>
            <a:endParaRPr lang="pt-B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 de Tempo: Divisor de </a:t>
            </a:r>
            <a:r>
              <a:rPr lang="pt-BR" dirty="0" err="1" smtClean="0"/>
              <a:t>Freq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4365104"/>
            <a:ext cx="4752528" cy="22937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/>
              <a:t>F = 1/T</a:t>
            </a:r>
          </a:p>
          <a:p>
            <a:pPr>
              <a:buNone/>
            </a:pPr>
            <a:r>
              <a:rPr lang="pt-BR" sz="2000" dirty="0" smtClean="0"/>
              <a:t>F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=1/T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=1/40x10</a:t>
            </a:r>
            <a:r>
              <a:rPr lang="pt-BR" sz="2000" baseline="30000" dirty="0" smtClean="0"/>
              <a:t>-9 </a:t>
            </a:r>
            <a:r>
              <a:rPr lang="pt-BR" sz="2000" dirty="0" smtClean="0"/>
              <a:t>= 25MHz</a:t>
            </a:r>
          </a:p>
          <a:p>
            <a:pPr>
              <a:buNone/>
            </a:pPr>
            <a:r>
              <a:rPr lang="pt-BR" sz="2000" dirty="0" smtClean="0"/>
              <a:t>F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=1/T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=1/80x10</a:t>
            </a:r>
            <a:r>
              <a:rPr lang="pt-BR" sz="2000" baseline="30000" dirty="0" smtClean="0"/>
              <a:t>-9 </a:t>
            </a:r>
            <a:r>
              <a:rPr lang="pt-BR" sz="2000" dirty="0" smtClean="0"/>
              <a:t>= 12.5MHz</a:t>
            </a:r>
            <a:endParaRPr lang="pt-BR" sz="2000" baseline="30000" dirty="0" smtClean="0"/>
          </a:p>
          <a:p>
            <a:pPr>
              <a:buNone/>
            </a:pPr>
            <a:r>
              <a:rPr lang="pt-BR" sz="2000" dirty="0" smtClean="0"/>
              <a:t>F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=1/T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=1/160x10</a:t>
            </a:r>
            <a:r>
              <a:rPr lang="pt-BR" sz="2000" baseline="30000" dirty="0" smtClean="0"/>
              <a:t>-9 </a:t>
            </a:r>
            <a:r>
              <a:rPr lang="pt-BR" sz="2000" dirty="0" smtClean="0"/>
              <a:t>= 6.25MHz</a:t>
            </a:r>
            <a:endParaRPr lang="pt-BR" sz="2000" baseline="30000" dirty="0" smtClean="0"/>
          </a:p>
          <a:p>
            <a:pPr>
              <a:buNone/>
            </a:pPr>
            <a:endParaRPr lang="pt-BR" sz="2000" baseline="300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509120"/>
            <a:ext cx="3456384" cy="1058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Conector de seta reta 8"/>
          <p:cNvCxnSpPr/>
          <p:nvPr/>
        </p:nvCxnSpPr>
        <p:spPr>
          <a:xfrm>
            <a:off x="1547664" y="2276872"/>
            <a:ext cx="47525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1691680" y="1700808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123728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339752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2555776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771800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300192" y="206084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15475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endParaRPr lang="pt-BR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1547664" y="1916832"/>
            <a:ext cx="482453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1691680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>
            <a:off x="1907704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3203848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3419872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>
            <a:off x="3635896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to 140"/>
          <p:cNvCxnSpPr/>
          <p:nvPr/>
        </p:nvCxnSpPr>
        <p:spPr>
          <a:xfrm>
            <a:off x="3851920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2987824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/>
          <p:cNvCxnSpPr/>
          <p:nvPr/>
        </p:nvCxnSpPr>
        <p:spPr>
          <a:xfrm>
            <a:off x="4283968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/>
          <p:nvPr/>
        </p:nvCxnSpPr>
        <p:spPr>
          <a:xfrm>
            <a:off x="4499992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/>
          <p:cNvCxnSpPr/>
          <p:nvPr/>
        </p:nvCxnSpPr>
        <p:spPr>
          <a:xfrm>
            <a:off x="4716016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/>
          <p:cNvCxnSpPr/>
          <p:nvPr/>
        </p:nvCxnSpPr>
        <p:spPr>
          <a:xfrm>
            <a:off x="4932040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4067944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5364088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5580112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5796136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>
            <a:off x="6012160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>
            <a:off x="5148064" y="177281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1907704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2123728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1907704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>
            <a:off x="2123728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>
            <a:off x="2339752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>
            <a:off x="2555776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2339752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2555776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to 161"/>
          <p:cNvCxnSpPr/>
          <p:nvPr/>
        </p:nvCxnSpPr>
        <p:spPr>
          <a:xfrm>
            <a:off x="2771800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>
            <a:off x="2987824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2771800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>
            <a:off x="2987824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3203848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3419872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3203848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3419872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3635896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3851920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>
            <a:off x="3635896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3851920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to 173"/>
          <p:cNvCxnSpPr/>
          <p:nvPr/>
        </p:nvCxnSpPr>
        <p:spPr>
          <a:xfrm>
            <a:off x="4067944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to 174"/>
          <p:cNvCxnSpPr/>
          <p:nvPr/>
        </p:nvCxnSpPr>
        <p:spPr>
          <a:xfrm>
            <a:off x="4283968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to 175"/>
          <p:cNvCxnSpPr/>
          <p:nvPr/>
        </p:nvCxnSpPr>
        <p:spPr>
          <a:xfrm>
            <a:off x="4067944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>
            <a:off x="4283968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/>
          <p:cNvCxnSpPr/>
          <p:nvPr/>
        </p:nvCxnSpPr>
        <p:spPr>
          <a:xfrm>
            <a:off x="4499992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/>
          <p:cNvCxnSpPr/>
          <p:nvPr/>
        </p:nvCxnSpPr>
        <p:spPr>
          <a:xfrm>
            <a:off x="4716016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/>
          <p:cNvCxnSpPr/>
          <p:nvPr/>
        </p:nvCxnSpPr>
        <p:spPr>
          <a:xfrm>
            <a:off x="4499992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to 180"/>
          <p:cNvCxnSpPr/>
          <p:nvPr/>
        </p:nvCxnSpPr>
        <p:spPr>
          <a:xfrm>
            <a:off x="4716016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/>
          <p:cNvCxnSpPr/>
          <p:nvPr/>
        </p:nvCxnSpPr>
        <p:spPr>
          <a:xfrm>
            <a:off x="4932040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/>
          <p:cNvCxnSpPr/>
          <p:nvPr/>
        </p:nvCxnSpPr>
        <p:spPr>
          <a:xfrm>
            <a:off x="5148064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to 183"/>
          <p:cNvCxnSpPr/>
          <p:nvPr/>
        </p:nvCxnSpPr>
        <p:spPr>
          <a:xfrm>
            <a:off x="4932040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to 184"/>
          <p:cNvCxnSpPr/>
          <p:nvPr/>
        </p:nvCxnSpPr>
        <p:spPr>
          <a:xfrm>
            <a:off x="5148064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to 185"/>
          <p:cNvCxnSpPr/>
          <p:nvPr/>
        </p:nvCxnSpPr>
        <p:spPr>
          <a:xfrm>
            <a:off x="5364088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to 186"/>
          <p:cNvCxnSpPr/>
          <p:nvPr/>
        </p:nvCxnSpPr>
        <p:spPr>
          <a:xfrm>
            <a:off x="5580112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to 187"/>
          <p:cNvCxnSpPr/>
          <p:nvPr/>
        </p:nvCxnSpPr>
        <p:spPr>
          <a:xfrm>
            <a:off x="5364088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to 188"/>
          <p:cNvCxnSpPr/>
          <p:nvPr/>
        </p:nvCxnSpPr>
        <p:spPr>
          <a:xfrm>
            <a:off x="5580112" y="227687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to 189"/>
          <p:cNvCxnSpPr/>
          <p:nvPr/>
        </p:nvCxnSpPr>
        <p:spPr>
          <a:xfrm>
            <a:off x="5796136" y="191683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to 190"/>
          <p:cNvCxnSpPr/>
          <p:nvPr/>
        </p:nvCxnSpPr>
        <p:spPr>
          <a:xfrm>
            <a:off x="6012160" y="191683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to 191"/>
          <p:cNvCxnSpPr/>
          <p:nvPr/>
        </p:nvCxnSpPr>
        <p:spPr>
          <a:xfrm>
            <a:off x="5796136" y="19168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de seta reta 344"/>
          <p:cNvCxnSpPr/>
          <p:nvPr/>
        </p:nvCxnSpPr>
        <p:spPr>
          <a:xfrm>
            <a:off x="1547664" y="2996952"/>
            <a:ext cx="47525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de seta reta 345"/>
          <p:cNvCxnSpPr/>
          <p:nvPr/>
        </p:nvCxnSpPr>
        <p:spPr>
          <a:xfrm flipV="1">
            <a:off x="1691680" y="2420888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to 346"/>
          <p:cNvCxnSpPr/>
          <p:nvPr/>
        </p:nvCxnSpPr>
        <p:spPr>
          <a:xfrm>
            <a:off x="2123728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to 347"/>
          <p:cNvCxnSpPr/>
          <p:nvPr/>
        </p:nvCxnSpPr>
        <p:spPr>
          <a:xfrm>
            <a:off x="2339752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to 348"/>
          <p:cNvCxnSpPr/>
          <p:nvPr/>
        </p:nvCxnSpPr>
        <p:spPr>
          <a:xfrm>
            <a:off x="2555776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to 349"/>
          <p:cNvCxnSpPr/>
          <p:nvPr/>
        </p:nvCxnSpPr>
        <p:spPr>
          <a:xfrm>
            <a:off x="2771800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CaixaDeTexto 350"/>
          <p:cNvSpPr txBox="1"/>
          <p:nvPr/>
        </p:nvSpPr>
        <p:spPr>
          <a:xfrm>
            <a:off x="6300192" y="27809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352" name="CaixaDeTexto 351"/>
          <p:cNvSpPr txBox="1"/>
          <p:nvPr/>
        </p:nvSpPr>
        <p:spPr>
          <a:xfrm>
            <a:off x="1403648" y="22675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endParaRPr lang="pt-BR" dirty="0"/>
          </a:p>
        </p:txBody>
      </p:sp>
      <p:cxnSp>
        <p:nvCxnSpPr>
          <p:cNvPr id="353" name="Conector reto 352"/>
          <p:cNvCxnSpPr/>
          <p:nvPr/>
        </p:nvCxnSpPr>
        <p:spPr>
          <a:xfrm>
            <a:off x="1547664" y="2636912"/>
            <a:ext cx="482453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to 353"/>
          <p:cNvCxnSpPr/>
          <p:nvPr/>
        </p:nvCxnSpPr>
        <p:spPr>
          <a:xfrm>
            <a:off x="1691680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to 354"/>
          <p:cNvCxnSpPr/>
          <p:nvPr/>
        </p:nvCxnSpPr>
        <p:spPr>
          <a:xfrm>
            <a:off x="1907704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to 355"/>
          <p:cNvCxnSpPr/>
          <p:nvPr/>
        </p:nvCxnSpPr>
        <p:spPr>
          <a:xfrm>
            <a:off x="3203848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to 356"/>
          <p:cNvCxnSpPr/>
          <p:nvPr/>
        </p:nvCxnSpPr>
        <p:spPr>
          <a:xfrm>
            <a:off x="3419872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to 357"/>
          <p:cNvCxnSpPr/>
          <p:nvPr/>
        </p:nvCxnSpPr>
        <p:spPr>
          <a:xfrm>
            <a:off x="3635896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to 358"/>
          <p:cNvCxnSpPr/>
          <p:nvPr/>
        </p:nvCxnSpPr>
        <p:spPr>
          <a:xfrm>
            <a:off x="3851920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to 359"/>
          <p:cNvCxnSpPr/>
          <p:nvPr/>
        </p:nvCxnSpPr>
        <p:spPr>
          <a:xfrm>
            <a:off x="2987824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to 360"/>
          <p:cNvCxnSpPr/>
          <p:nvPr/>
        </p:nvCxnSpPr>
        <p:spPr>
          <a:xfrm>
            <a:off x="4283968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to 361"/>
          <p:cNvCxnSpPr/>
          <p:nvPr/>
        </p:nvCxnSpPr>
        <p:spPr>
          <a:xfrm>
            <a:off x="4499992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to 362"/>
          <p:cNvCxnSpPr/>
          <p:nvPr/>
        </p:nvCxnSpPr>
        <p:spPr>
          <a:xfrm>
            <a:off x="4716016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to 363"/>
          <p:cNvCxnSpPr/>
          <p:nvPr/>
        </p:nvCxnSpPr>
        <p:spPr>
          <a:xfrm>
            <a:off x="4932040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to 364"/>
          <p:cNvCxnSpPr/>
          <p:nvPr/>
        </p:nvCxnSpPr>
        <p:spPr>
          <a:xfrm>
            <a:off x="4067944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to 365"/>
          <p:cNvCxnSpPr/>
          <p:nvPr/>
        </p:nvCxnSpPr>
        <p:spPr>
          <a:xfrm>
            <a:off x="5364088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reto 366"/>
          <p:cNvCxnSpPr/>
          <p:nvPr/>
        </p:nvCxnSpPr>
        <p:spPr>
          <a:xfrm>
            <a:off x="5580112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to 367"/>
          <p:cNvCxnSpPr/>
          <p:nvPr/>
        </p:nvCxnSpPr>
        <p:spPr>
          <a:xfrm>
            <a:off x="5796136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to 368"/>
          <p:cNvCxnSpPr/>
          <p:nvPr/>
        </p:nvCxnSpPr>
        <p:spPr>
          <a:xfrm>
            <a:off x="6012160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to 369"/>
          <p:cNvCxnSpPr/>
          <p:nvPr/>
        </p:nvCxnSpPr>
        <p:spPr>
          <a:xfrm>
            <a:off x="5148064" y="249289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ector reto 372"/>
          <p:cNvCxnSpPr/>
          <p:nvPr/>
        </p:nvCxnSpPr>
        <p:spPr>
          <a:xfrm>
            <a:off x="1907704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ector reto 373"/>
          <p:cNvCxnSpPr/>
          <p:nvPr/>
        </p:nvCxnSpPr>
        <p:spPr>
          <a:xfrm>
            <a:off x="2123728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to 374"/>
          <p:cNvCxnSpPr/>
          <p:nvPr/>
        </p:nvCxnSpPr>
        <p:spPr>
          <a:xfrm>
            <a:off x="2123728" y="263691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reto 375"/>
          <p:cNvCxnSpPr/>
          <p:nvPr/>
        </p:nvCxnSpPr>
        <p:spPr>
          <a:xfrm>
            <a:off x="2555776" y="263691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to 376"/>
          <p:cNvCxnSpPr/>
          <p:nvPr/>
        </p:nvCxnSpPr>
        <p:spPr>
          <a:xfrm>
            <a:off x="2339752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de seta reta 409"/>
          <p:cNvCxnSpPr/>
          <p:nvPr/>
        </p:nvCxnSpPr>
        <p:spPr>
          <a:xfrm>
            <a:off x="1547664" y="3717032"/>
            <a:ext cx="47525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de seta reta 410"/>
          <p:cNvCxnSpPr/>
          <p:nvPr/>
        </p:nvCxnSpPr>
        <p:spPr>
          <a:xfrm flipV="1">
            <a:off x="1691680" y="3140968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to 411"/>
          <p:cNvCxnSpPr/>
          <p:nvPr/>
        </p:nvCxnSpPr>
        <p:spPr>
          <a:xfrm>
            <a:off x="2123728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to 412"/>
          <p:cNvCxnSpPr/>
          <p:nvPr/>
        </p:nvCxnSpPr>
        <p:spPr>
          <a:xfrm>
            <a:off x="2339752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to 413"/>
          <p:cNvCxnSpPr/>
          <p:nvPr/>
        </p:nvCxnSpPr>
        <p:spPr>
          <a:xfrm>
            <a:off x="2555776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to 414"/>
          <p:cNvCxnSpPr/>
          <p:nvPr/>
        </p:nvCxnSpPr>
        <p:spPr>
          <a:xfrm>
            <a:off x="2771800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CaixaDeTexto 415"/>
          <p:cNvSpPr txBox="1"/>
          <p:nvPr/>
        </p:nvSpPr>
        <p:spPr>
          <a:xfrm>
            <a:off x="6300192" y="350100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417" name="CaixaDeTexto 416"/>
          <p:cNvSpPr txBox="1"/>
          <p:nvPr/>
        </p:nvSpPr>
        <p:spPr>
          <a:xfrm>
            <a:off x="1403648" y="298766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endParaRPr lang="pt-BR" dirty="0"/>
          </a:p>
        </p:txBody>
      </p:sp>
      <p:cxnSp>
        <p:nvCxnSpPr>
          <p:cNvPr id="418" name="Conector reto 417"/>
          <p:cNvCxnSpPr/>
          <p:nvPr/>
        </p:nvCxnSpPr>
        <p:spPr>
          <a:xfrm>
            <a:off x="1547664" y="3356992"/>
            <a:ext cx="482453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to 418"/>
          <p:cNvCxnSpPr/>
          <p:nvPr/>
        </p:nvCxnSpPr>
        <p:spPr>
          <a:xfrm>
            <a:off x="1691680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to 419"/>
          <p:cNvCxnSpPr/>
          <p:nvPr/>
        </p:nvCxnSpPr>
        <p:spPr>
          <a:xfrm>
            <a:off x="1907704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to 420"/>
          <p:cNvCxnSpPr/>
          <p:nvPr/>
        </p:nvCxnSpPr>
        <p:spPr>
          <a:xfrm>
            <a:off x="3203848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to 421"/>
          <p:cNvCxnSpPr/>
          <p:nvPr/>
        </p:nvCxnSpPr>
        <p:spPr>
          <a:xfrm>
            <a:off x="3419872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to 422"/>
          <p:cNvCxnSpPr/>
          <p:nvPr/>
        </p:nvCxnSpPr>
        <p:spPr>
          <a:xfrm>
            <a:off x="3635896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to 423"/>
          <p:cNvCxnSpPr/>
          <p:nvPr/>
        </p:nvCxnSpPr>
        <p:spPr>
          <a:xfrm>
            <a:off x="3851920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to 424"/>
          <p:cNvCxnSpPr/>
          <p:nvPr/>
        </p:nvCxnSpPr>
        <p:spPr>
          <a:xfrm>
            <a:off x="2987824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to 425"/>
          <p:cNvCxnSpPr/>
          <p:nvPr/>
        </p:nvCxnSpPr>
        <p:spPr>
          <a:xfrm>
            <a:off x="4283968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ector reto 426"/>
          <p:cNvCxnSpPr/>
          <p:nvPr/>
        </p:nvCxnSpPr>
        <p:spPr>
          <a:xfrm>
            <a:off x="4499992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onector reto 427"/>
          <p:cNvCxnSpPr/>
          <p:nvPr/>
        </p:nvCxnSpPr>
        <p:spPr>
          <a:xfrm>
            <a:off x="4716016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ector reto 428"/>
          <p:cNvCxnSpPr/>
          <p:nvPr/>
        </p:nvCxnSpPr>
        <p:spPr>
          <a:xfrm>
            <a:off x="4932040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to 429"/>
          <p:cNvCxnSpPr/>
          <p:nvPr/>
        </p:nvCxnSpPr>
        <p:spPr>
          <a:xfrm>
            <a:off x="4067944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ector reto 430"/>
          <p:cNvCxnSpPr/>
          <p:nvPr/>
        </p:nvCxnSpPr>
        <p:spPr>
          <a:xfrm>
            <a:off x="5364088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ector reto 431"/>
          <p:cNvCxnSpPr/>
          <p:nvPr/>
        </p:nvCxnSpPr>
        <p:spPr>
          <a:xfrm>
            <a:off x="5580112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to 432"/>
          <p:cNvCxnSpPr/>
          <p:nvPr/>
        </p:nvCxnSpPr>
        <p:spPr>
          <a:xfrm>
            <a:off x="5796136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to 433"/>
          <p:cNvCxnSpPr/>
          <p:nvPr/>
        </p:nvCxnSpPr>
        <p:spPr>
          <a:xfrm>
            <a:off x="6012160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ector reto 434"/>
          <p:cNvCxnSpPr/>
          <p:nvPr/>
        </p:nvCxnSpPr>
        <p:spPr>
          <a:xfrm>
            <a:off x="5148064" y="3212976"/>
            <a:ext cx="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to 437"/>
          <p:cNvCxnSpPr/>
          <p:nvPr/>
        </p:nvCxnSpPr>
        <p:spPr>
          <a:xfrm>
            <a:off x="1907704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to 438"/>
          <p:cNvCxnSpPr/>
          <p:nvPr/>
        </p:nvCxnSpPr>
        <p:spPr>
          <a:xfrm>
            <a:off x="2123728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to 441"/>
          <p:cNvCxnSpPr/>
          <p:nvPr/>
        </p:nvCxnSpPr>
        <p:spPr>
          <a:xfrm>
            <a:off x="2339752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to 442"/>
          <p:cNvCxnSpPr/>
          <p:nvPr/>
        </p:nvCxnSpPr>
        <p:spPr>
          <a:xfrm>
            <a:off x="2555776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reto 443"/>
          <p:cNvCxnSpPr/>
          <p:nvPr/>
        </p:nvCxnSpPr>
        <p:spPr>
          <a:xfrm>
            <a:off x="2555776" y="335699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ector reto 445"/>
          <p:cNvCxnSpPr/>
          <p:nvPr/>
        </p:nvCxnSpPr>
        <p:spPr>
          <a:xfrm>
            <a:off x="2771800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Conector reto 446"/>
          <p:cNvCxnSpPr/>
          <p:nvPr/>
        </p:nvCxnSpPr>
        <p:spPr>
          <a:xfrm>
            <a:off x="2987824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to 448"/>
          <p:cNvCxnSpPr/>
          <p:nvPr/>
        </p:nvCxnSpPr>
        <p:spPr>
          <a:xfrm>
            <a:off x="3419872" y="335699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to 449"/>
          <p:cNvCxnSpPr/>
          <p:nvPr/>
        </p:nvCxnSpPr>
        <p:spPr>
          <a:xfrm>
            <a:off x="3203848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to 474"/>
          <p:cNvCxnSpPr/>
          <p:nvPr/>
        </p:nvCxnSpPr>
        <p:spPr>
          <a:xfrm>
            <a:off x="2555776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to 475"/>
          <p:cNvCxnSpPr/>
          <p:nvPr/>
        </p:nvCxnSpPr>
        <p:spPr>
          <a:xfrm>
            <a:off x="2771800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to 476"/>
          <p:cNvCxnSpPr/>
          <p:nvPr/>
        </p:nvCxnSpPr>
        <p:spPr>
          <a:xfrm>
            <a:off x="2987824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to 477"/>
          <p:cNvCxnSpPr/>
          <p:nvPr/>
        </p:nvCxnSpPr>
        <p:spPr>
          <a:xfrm>
            <a:off x="2987824" y="263691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to 478"/>
          <p:cNvCxnSpPr/>
          <p:nvPr/>
        </p:nvCxnSpPr>
        <p:spPr>
          <a:xfrm>
            <a:off x="3419872" y="263691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to 479"/>
          <p:cNvCxnSpPr/>
          <p:nvPr/>
        </p:nvCxnSpPr>
        <p:spPr>
          <a:xfrm>
            <a:off x="3203848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to 480"/>
          <p:cNvCxnSpPr/>
          <p:nvPr/>
        </p:nvCxnSpPr>
        <p:spPr>
          <a:xfrm>
            <a:off x="3419872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to 481"/>
          <p:cNvCxnSpPr/>
          <p:nvPr/>
        </p:nvCxnSpPr>
        <p:spPr>
          <a:xfrm>
            <a:off x="3635896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to 482"/>
          <p:cNvCxnSpPr/>
          <p:nvPr/>
        </p:nvCxnSpPr>
        <p:spPr>
          <a:xfrm>
            <a:off x="3851920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to 483"/>
          <p:cNvCxnSpPr/>
          <p:nvPr/>
        </p:nvCxnSpPr>
        <p:spPr>
          <a:xfrm>
            <a:off x="3851920" y="263691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to 484"/>
          <p:cNvCxnSpPr/>
          <p:nvPr/>
        </p:nvCxnSpPr>
        <p:spPr>
          <a:xfrm>
            <a:off x="4283968" y="263691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to 485"/>
          <p:cNvCxnSpPr/>
          <p:nvPr/>
        </p:nvCxnSpPr>
        <p:spPr>
          <a:xfrm>
            <a:off x="4067944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to 486"/>
          <p:cNvCxnSpPr/>
          <p:nvPr/>
        </p:nvCxnSpPr>
        <p:spPr>
          <a:xfrm>
            <a:off x="4283968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to 487"/>
          <p:cNvCxnSpPr/>
          <p:nvPr/>
        </p:nvCxnSpPr>
        <p:spPr>
          <a:xfrm>
            <a:off x="4499992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to 488"/>
          <p:cNvCxnSpPr/>
          <p:nvPr/>
        </p:nvCxnSpPr>
        <p:spPr>
          <a:xfrm>
            <a:off x="4716016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to 489"/>
          <p:cNvCxnSpPr/>
          <p:nvPr/>
        </p:nvCxnSpPr>
        <p:spPr>
          <a:xfrm>
            <a:off x="4716016" y="263691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to 490"/>
          <p:cNvCxnSpPr/>
          <p:nvPr/>
        </p:nvCxnSpPr>
        <p:spPr>
          <a:xfrm>
            <a:off x="5148064" y="263691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to 491"/>
          <p:cNvCxnSpPr/>
          <p:nvPr/>
        </p:nvCxnSpPr>
        <p:spPr>
          <a:xfrm>
            <a:off x="4932040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to 492"/>
          <p:cNvCxnSpPr/>
          <p:nvPr/>
        </p:nvCxnSpPr>
        <p:spPr>
          <a:xfrm>
            <a:off x="5148064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to 493"/>
          <p:cNvCxnSpPr/>
          <p:nvPr/>
        </p:nvCxnSpPr>
        <p:spPr>
          <a:xfrm>
            <a:off x="5364088" y="299695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to 494"/>
          <p:cNvCxnSpPr/>
          <p:nvPr/>
        </p:nvCxnSpPr>
        <p:spPr>
          <a:xfrm>
            <a:off x="5580112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to 495"/>
          <p:cNvCxnSpPr/>
          <p:nvPr/>
        </p:nvCxnSpPr>
        <p:spPr>
          <a:xfrm>
            <a:off x="5580112" y="263691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to 496"/>
          <p:cNvCxnSpPr/>
          <p:nvPr/>
        </p:nvCxnSpPr>
        <p:spPr>
          <a:xfrm>
            <a:off x="6012160" y="263691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to 497"/>
          <p:cNvCxnSpPr/>
          <p:nvPr/>
        </p:nvCxnSpPr>
        <p:spPr>
          <a:xfrm>
            <a:off x="5796136" y="263691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to 498"/>
          <p:cNvCxnSpPr/>
          <p:nvPr/>
        </p:nvCxnSpPr>
        <p:spPr>
          <a:xfrm>
            <a:off x="3419872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to 499"/>
          <p:cNvCxnSpPr/>
          <p:nvPr/>
        </p:nvCxnSpPr>
        <p:spPr>
          <a:xfrm>
            <a:off x="3635896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to 500"/>
          <p:cNvCxnSpPr/>
          <p:nvPr/>
        </p:nvCxnSpPr>
        <p:spPr>
          <a:xfrm>
            <a:off x="3851920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to 501"/>
          <p:cNvCxnSpPr/>
          <p:nvPr/>
        </p:nvCxnSpPr>
        <p:spPr>
          <a:xfrm>
            <a:off x="4067944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to 502"/>
          <p:cNvCxnSpPr/>
          <p:nvPr/>
        </p:nvCxnSpPr>
        <p:spPr>
          <a:xfrm>
            <a:off x="4283968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to 503"/>
          <p:cNvCxnSpPr/>
          <p:nvPr/>
        </p:nvCxnSpPr>
        <p:spPr>
          <a:xfrm>
            <a:off x="4283968" y="3356992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to 504"/>
          <p:cNvCxnSpPr/>
          <p:nvPr/>
        </p:nvCxnSpPr>
        <p:spPr>
          <a:xfrm>
            <a:off x="4499992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ector reto 505"/>
          <p:cNvCxnSpPr/>
          <p:nvPr/>
        </p:nvCxnSpPr>
        <p:spPr>
          <a:xfrm>
            <a:off x="4716016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ector reto 506"/>
          <p:cNvCxnSpPr/>
          <p:nvPr/>
        </p:nvCxnSpPr>
        <p:spPr>
          <a:xfrm>
            <a:off x="5148064" y="3356992"/>
            <a:ext cx="0" cy="36004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ector reto 507"/>
          <p:cNvCxnSpPr/>
          <p:nvPr/>
        </p:nvCxnSpPr>
        <p:spPr>
          <a:xfrm>
            <a:off x="4932040" y="335699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ector reto 508"/>
          <p:cNvCxnSpPr/>
          <p:nvPr/>
        </p:nvCxnSpPr>
        <p:spPr>
          <a:xfrm>
            <a:off x="5148064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ector reto 509"/>
          <p:cNvCxnSpPr/>
          <p:nvPr/>
        </p:nvCxnSpPr>
        <p:spPr>
          <a:xfrm>
            <a:off x="5364088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to 510"/>
          <p:cNvCxnSpPr/>
          <p:nvPr/>
        </p:nvCxnSpPr>
        <p:spPr>
          <a:xfrm>
            <a:off x="5580112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to 511"/>
          <p:cNvCxnSpPr/>
          <p:nvPr/>
        </p:nvCxnSpPr>
        <p:spPr>
          <a:xfrm>
            <a:off x="5796136" y="3717032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Chave direita 512"/>
          <p:cNvSpPr/>
          <p:nvPr/>
        </p:nvSpPr>
        <p:spPr>
          <a:xfrm rot="5400000">
            <a:off x="1871700" y="2168860"/>
            <a:ext cx="72008" cy="432048"/>
          </a:xfrm>
          <a:prstGeom prst="rightBrace">
            <a:avLst>
              <a:gd name="adj1" fmla="val 1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4" name="Chave direita 513"/>
          <p:cNvSpPr/>
          <p:nvPr/>
        </p:nvSpPr>
        <p:spPr>
          <a:xfrm rot="5400000">
            <a:off x="2087724" y="2672916"/>
            <a:ext cx="72008" cy="864096"/>
          </a:xfrm>
          <a:prstGeom prst="rightBrace">
            <a:avLst>
              <a:gd name="adj1" fmla="val 1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5" name="Chave direita 514"/>
          <p:cNvSpPr/>
          <p:nvPr/>
        </p:nvSpPr>
        <p:spPr>
          <a:xfrm rot="5400000">
            <a:off x="2519772" y="2960948"/>
            <a:ext cx="72008" cy="1728192"/>
          </a:xfrm>
          <a:prstGeom prst="rightBrace">
            <a:avLst>
              <a:gd name="adj1" fmla="val 1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6" name="Chave direita 515"/>
          <p:cNvSpPr/>
          <p:nvPr/>
        </p:nvSpPr>
        <p:spPr>
          <a:xfrm rot="16200000">
            <a:off x="2195736" y="1628800"/>
            <a:ext cx="72008" cy="216024"/>
          </a:xfrm>
          <a:prstGeom prst="rightBrace">
            <a:avLst>
              <a:gd name="adj1" fmla="val 1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7" name="CaixaDeTexto 516"/>
          <p:cNvSpPr txBox="1"/>
          <p:nvPr/>
        </p:nvSpPr>
        <p:spPr>
          <a:xfrm>
            <a:off x="1907704" y="141277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20ns</a:t>
            </a:r>
            <a:endParaRPr lang="pt-BR" dirty="0"/>
          </a:p>
        </p:txBody>
      </p:sp>
      <p:cxnSp>
        <p:nvCxnSpPr>
          <p:cNvPr id="519" name="Conector de seta reta 518"/>
          <p:cNvCxnSpPr/>
          <p:nvPr/>
        </p:nvCxnSpPr>
        <p:spPr>
          <a:xfrm flipH="1">
            <a:off x="1259632" y="2492896"/>
            <a:ext cx="648072" cy="288032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ector de seta reta 519"/>
          <p:cNvCxnSpPr/>
          <p:nvPr/>
        </p:nvCxnSpPr>
        <p:spPr>
          <a:xfrm flipH="1">
            <a:off x="1475656" y="3212976"/>
            <a:ext cx="648072" cy="288032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de seta reta 521"/>
          <p:cNvCxnSpPr/>
          <p:nvPr/>
        </p:nvCxnSpPr>
        <p:spPr>
          <a:xfrm flipH="1">
            <a:off x="1907704" y="3933056"/>
            <a:ext cx="648072" cy="288032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CaixaDeTexto 522"/>
          <p:cNvSpPr txBox="1"/>
          <p:nvPr/>
        </p:nvSpPr>
        <p:spPr>
          <a:xfrm>
            <a:off x="683568" y="25649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40ns</a:t>
            </a:r>
            <a:endParaRPr lang="pt-BR" dirty="0"/>
          </a:p>
        </p:txBody>
      </p:sp>
      <p:sp>
        <p:nvSpPr>
          <p:cNvPr id="524" name="CaixaDeTexto 523"/>
          <p:cNvSpPr txBox="1"/>
          <p:nvPr/>
        </p:nvSpPr>
        <p:spPr>
          <a:xfrm>
            <a:off x="917363" y="328498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80ns</a:t>
            </a:r>
            <a:endParaRPr lang="pt-BR" dirty="0"/>
          </a:p>
        </p:txBody>
      </p:sp>
      <p:sp>
        <p:nvSpPr>
          <p:cNvPr id="525" name="CaixaDeTexto 524"/>
          <p:cNvSpPr txBox="1"/>
          <p:nvPr/>
        </p:nvSpPr>
        <p:spPr>
          <a:xfrm>
            <a:off x="1232392" y="400506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160ns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Relógio Digital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7037" y="2262981"/>
            <a:ext cx="604837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Relógio Digital: Contador 0:5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7712" y="2658269"/>
            <a:ext cx="2867025" cy="240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Relógio Digital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Decodificador BCD/7Segmentos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8609914" cy="1418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Registradores;</a:t>
            </a:r>
          </a:p>
          <a:p>
            <a:r>
              <a:rPr lang="pt-BR" dirty="0" smtClean="0"/>
              <a:t>Registradores de Deslocamento;</a:t>
            </a:r>
          </a:p>
          <a:p>
            <a:r>
              <a:rPr lang="pt-BR" dirty="0" smtClean="0"/>
              <a:t>Conversor serial-paralelo;</a:t>
            </a:r>
          </a:p>
          <a:p>
            <a:r>
              <a:rPr lang="pt-BR" dirty="0" smtClean="0"/>
              <a:t>Conversor paralelo-serial.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Projeto de circuitos contadores;</a:t>
            </a:r>
          </a:p>
          <a:p>
            <a:r>
              <a:rPr lang="pt-BR" dirty="0" smtClean="0"/>
              <a:t>Contadores binários síncronos;</a:t>
            </a:r>
          </a:p>
          <a:p>
            <a:r>
              <a:rPr lang="pt-BR" dirty="0" smtClean="0"/>
              <a:t>Contadores binários assíncronos;</a:t>
            </a:r>
          </a:p>
          <a:p>
            <a:r>
              <a:rPr lang="pt-BR" dirty="0" smtClean="0"/>
              <a:t>Contadores de década;</a:t>
            </a:r>
          </a:p>
          <a:p>
            <a:r>
              <a:rPr lang="pt-BR" dirty="0" smtClean="0"/>
              <a:t>Contadores 0:N;</a:t>
            </a:r>
          </a:p>
          <a:p>
            <a:r>
              <a:rPr lang="pt-BR" dirty="0" smtClean="0"/>
              <a:t>Circuitos divisores de frequência.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Circuitos Contadores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Circuitos sequenciais;</a:t>
            </a:r>
          </a:p>
          <a:p>
            <a:r>
              <a:rPr lang="pt-BR" dirty="0" smtClean="0"/>
              <a:t>Empregados em diversos sistemas;</a:t>
            </a:r>
            <a:endParaRPr lang="pt-BR" dirty="0"/>
          </a:p>
          <a:p>
            <a:r>
              <a:rPr lang="pt-BR" dirty="0" smtClean="0"/>
              <a:t>Projeto geral utiliza FF-T devido a sua característica oscilatória;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Revisão: Sinal de </a:t>
            </a:r>
            <a:r>
              <a:rPr lang="pt-BR" dirty="0" err="1" smtClean="0"/>
              <a:t>Clock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501008"/>
            <a:ext cx="7931224" cy="262515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pSp>
        <p:nvGrpSpPr>
          <p:cNvPr id="7" name="Grupo 66"/>
          <p:cNvGrpSpPr/>
          <p:nvPr/>
        </p:nvGrpSpPr>
        <p:grpSpPr>
          <a:xfrm>
            <a:off x="2123728" y="1700808"/>
            <a:ext cx="5158154" cy="1161420"/>
            <a:chOff x="1547664" y="4365104"/>
            <a:chExt cx="5158154" cy="1161420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 flipV="1">
              <a:off x="1835696" y="4509120"/>
              <a:ext cx="0" cy="10081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to 17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to 18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21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CaixaDeTexto 10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547664" y="436510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1691680" y="5013176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CaixaDeTexto 53"/>
          <p:cNvSpPr txBox="1"/>
          <p:nvPr/>
        </p:nvSpPr>
        <p:spPr>
          <a:xfrm>
            <a:off x="7740352" y="2132856"/>
            <a:ext cx="63831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ideal</a:t>
            </a:r>
            <a:endParaRPr lang="pt-BR" dirty="0"/>
          </a:p>
        </p:txBody>
      </p:sp>
      <p:grpSp>
        <p:nvGrpSpPr>
          <p:cNvPr id="55" name="Grupo 66"/>
          <p:cNvGrpSpPr/>
          <p:nvPr/>
        </p:nvGrpSpPr>
        <p:grpSpPr>
          <a:xfrm>
            <a:off x="2123728" y="2492896"/>
            <a:ext cx="5158154" cy="945396"/>
            <a:chOff x="1547664" y="4581128"/>
            <a:chExt cx="5158154" cy="945396"/>
          </a:xfrm>
        </p:grpSpPr>
        <p:cxnSp>
          <p:nvCxnSpPr>
            <p:cNvPr id="56" name="Conector de seta reta 55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e seta reta 56"/>
            <p:cNvCxnSpPr/>
            <p:nvPr/>
          </p:nvCxnSpPr>
          <p:spPr>
            <a:xfrm flipV="1">
              <a:off x="1835696" y="4797152"/>
              <a:ext cx="0" cy="7200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62" name="Conector reto 6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to 6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to 6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ector reto 6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to 6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to 6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to 6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to 7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to 7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aixaDeTexto 58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1547664" y="4653136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61" name="Conector reto 60"/>
            <p:cNvCxnSpPr/>
            <p:nvPr/>
          </p:nvCxnSpPr>
          <p:spPr>
            <a:xfrm>
              <a:off x="1691680" y="5013176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Conector reto 27"/>
          <p:cNvCxnSpPr/>
          <p:nvPr/>
        </p:nvCxnSpPr>
        <p:spPr>
          <a:xfrm>
            <a:off x="241176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77180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277180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313184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313184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349188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349188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385192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385192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421196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421196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457200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457200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493204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493204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29208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529208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565212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565212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601216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6012160" y="270892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637220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6372200" y="2348880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6732240" y="2348880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orma livre 100"/>
          <p:cNvSpPr/>
          <p:nvPr/>
        </p:nvSpPr>
        <p:spPr>
          <a:xfrm>
            <a:off x="2419350" y="2905104"/>
            <a:ext cx="981075" cy="407215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981075" h="407215">
                <a:moveTo>
                  <a:pt x="0" y="392927"/>
                </a:moveTo>
                <a:cubicBezTo>
                  <a:pt x="2381" y="391340"/>
                  <a:pt x="5120" y="390189"/>
                  <a:pt x="7144" y="388165"/>
                </a:cubicBezTo>
                <a:cubicBezTo>
                  <a:pt x="18379" y="376930"/>
                  <a:pt x="6544" y="385492"/>
                  <a:pt x="14288" y="373877"/>
                </a:cubicBezTo>
                <a:cubicBezTo>
                  <a:pt x="16156" y="371075"/>
                  <a:pt x="19050" y="369115"/>
                  <a:pt x="21431" y="366734"/>
                </a:cubicBezTo>
                <a:cubicBezTo>
                  <a:pt x="41904" y="380381"/>
                  <a:pt x="17811" y="362209"/>
                  <a:pt x="30956" y="378640"/>
                </a:cubicBezTo>
                <a:cubicBezTo>
                  <a:pt x="32744" y="380875"/>
                  <a:pt x="35719" y="381815"/>
                  <a:pt x="38100" y="383402"/>
                </a:cubicBezTo>
                <a:cubicBezTo>
                  <a:pt x="38894" y="385783"/>
                  <a:pt x="38706" y="388771"/>
                  <a:pt x="40481" y="390546"/>
                </a:cubicBezTo>
                <a:cubicBezTo>
                  <a:pt x="46396" y="396461"/>
                  <a:pt x="50033" y="391322"/>
                  <a:pt x="54769" y="388165"/>
                </a:cubicBezTo>
                <a:lnTo>
                  <a:pt x="64294" y="373877"/>
                </a:lnTo>
                <a:cubicBezTo>
                  <a:pt x="67469" y="369115"/>
                  <a:pt x="78581" y="364352"/>
                  <a:pt x="78581" y="364352"/>
                </a:cubicBezTo>
                <a:cubicBezTo>
                  <a:pt x="80169" y="366733"/>
                  <a:pt x="82064" y="368936"/>
                  <a:pt x="83344" y="371496"/>
                </a:cubicBezTo>
                <a:cubicBezTo>
                  <a:pt x="86274" y="377357"/>
                  <a:pt x="87192" y="387442"/>
                  <a:pt x="88106" y="392927"/>
                </a:cubicBezTo>
                <a:cubicBezTo>
                  <a:pt x="91281" y="392133"/>
                  <a:pt x="94968" y="392448"/>
                  <a:pt x="97631" y="390546"/>
                </a:cubicBezTo>
                <a:cubicBezTo>
                  <a:pt x="103939" y="386041"/>
                  <a:pt x="105001" y="380342"/>
                  <a:pt x="107156" y="373877"/>
                </a:cubicBezTo>
                <a:cubicBezTo>
                  <a:pt x="112314" y="394501"/>
                  <a:pt x="105998" y="372172"/>
                  <a:pt x="114300" y="392927"/>
                </a:cubicBezTo>
                <a:cubicBezTo>
                  <a:pt x="116164" y="397588"/>
                  <a:pt x="119063" y="407215"/>
                  <a:pt x="119063" y="407215"/>
                </a:cubicBezTo>
                <a:cubicBezTo>
                  <a:pt x="124185" y="394410"/>
                  <a:pt x="126187" y="383421"/>
                  <a:pt x="135731" y="373877"/>
                </a:cubicBezTo>
                <a:cubicBezTo>
                  <a:pt x="137755" y="371853"/>
                  <a:pt x="140494" y="370702"/>
                  <a:pt x="142875" y="369115"/>
                </a:cubicBezTo>
                <a:cubicBezTo>
                  <a:pt x="143669" y="371496"/>
                  <a:pt x="144133" y="374014"/>
                  <a:pt x="145256" y="376259"/>
                </a:cubicBezTo>
                <a:cubicBezTo>
                  <a:pt x="146536" y="378819"/>
                  <a:pt x="148857" y="380787"/>
                  <a:pt x="150019" y="383402"/>
                </a:cubicBezTo>
                <a:cubicBezTo>
                  <a:pt x="152058" y="387990"/>
                  <a:pt x="154781" y="397690"/>
                  <a:pt x="154781" y="397690"/>
                </a:cubicBezTo>
                <a:cubicBezTo>
                  <a:pt x="163512" y="396896"/>
                  <a:pt x="172595" y="397887"/>
                  <a:pt x="180975" y="395309"/>
                </a:cubicBezTo>
                <a:cubicBezTo>
                  <a:pt x="183711" y="394467"/>
                  <a:pt x="183906" y="390364"/>
                  <a:pt x="185738" y="388165"/>
                </a:cubicBezTo>
                <a:cubicBezTo>
                  <a:pt x="201017" y="369829"/>
                  <a:pt x="185818" y="391615"/>
                  <a:pt x="197644" y="373877"/>
                </a:cubicBezTo>
                <a:cubicBezTo>
                  <a:pt x="201613" y="375465"/>
                  <a:pt x="206072" y="376155"/>
                  <a:pt x="209550" y="378640"/>
                </a:cubicBezTo>
                <a:cubicBezTo>
                  <a:pt x="214859" y="382432"/>
                  <a:pt x="214150" y="387839"/>
                  <a:pt x="216694" y="392927"/>
                </a:cubicBezTo>
                <a:cubicBezTo>
                  <a:pt x="217974" y="395487"/>
                  <a:pt x="219869" y="397690"/>
                  <a:pt x="221456" y="400071"/>
                </a:cubicBezTo>
                <a:cubicBezTo>
                  <a:pt x="224631" y="397690"/>
                  <a:pt x="228600" y="396102"/>
                  <a:pt x="230981" y="392927"/>
                </a:cubicBezTo>
                <a:cubicBezTo>
                  <a:pt x="233546" y="389507"/>
                  <a:pt x="234008" y="384927"/>
                  <a:pt x="235744" y="381021"/>
                </a:cubicBezTo>
                <a:cubicBezTo>
                  <a:pt x="237186" y="377777"/>
                  <a:pt x="239188" y="374792"/>
                  <a:pt x="240506" y="371496"/>
                </a:cubicBezTo>
                <a:cubicBezTo>
                  <a:pt x="242370" y="366835"/>
                  <a:pt x="243681" y="361971"/>
                  <a:pt x="245269" y="357209"/>
                </a:cubicBezTo>
                <a:cubicBezTo>
                  <a:pt x="246063" y="354828"/>
                  <a:pt x="247041" y="352500"/>
                  <a:pt x="247650" y="350065"/>
                </a:cubicBezTo>
                <a:cubicBezTo>
                  <a:pt x="248444" y="346890"/>
                  <a:pt x="249091" y="343675"/>
                  <a:pt x="250031" y="340540"/>
                </a:cubicBezTo>
                <a:cubicBezTo>
                  <a:pt x="251474" y="335731"/>
                  <a:pt x="253577" y="331122"/>
                  <a:pt x="254794" y="326252"/>
                </a:cubicBezTo>
                <a:cubicBezTo>
                  <a:pt x="257784" y="314292"/>
                  <a:pt x="256140" y="319832"/>
                  <a:pt x="259556" y="309584"/>
                </a:cubicBezTo>
                <a:cubicBezTo>
                  <a:pt x="260350" y="311965"/>
                  <a:pt x="261583" y="314242"/>
                  <a:pt x="261938" y="316727"/>
                </a:cubicBezTo>
                <a:cubicBezTo>
                  <a:pt x="267157" y="353253"/>
                  <a:pt x="260800" y="332361"/>
                  <a:pt x="266700" y="350065"/>
                </a:cubicBezTo>
                <a:cubicBezTo>
                  <a:pt x="284404" y="314661"/>
                  <a:pt x="262347" y="361885"/>
                  <a:pt x="276225" y="261959"/>
                </a:cubicBezTo>
                <a:cubicBezTo>
                  <a:pt x="276688" y="258623"/>
                  <a:pt x="280988" y="257196"/>
                  <a:pt x="283369" y="254815"/>
                </a:cubicBezTo>
                <a:cubicBezTo>
                  <a:pt x="284163" y="251640"/>
                  <a:pt x="284461" y="248298"/>
                  <a:pt x="285750" y="245290"/>
                </a:cubicBezTo>
                <a:cubicBezTo>
                  <a:pt x="286877" y="242659"/>
                  <a:pt x="289233" y="240706"/>
                  <a:pt x="290513" y="238146"/>
                </a:cubicBezTo>
                <a:cubicBezTo>
                  <a:pt x="292425" y="234323"/>
                  <a:pt x="293688" y="230209"/>
                  <a:pt x="295275" y="226240"/>
                </a:cubicBezTo>
                <a:cubicBezTo>
                  <a:pt x="294481" y="231796"/>
                  <a:pt x="292894" y="237296"/>
                  <a:pt x="292894" y="242909"/>
                </a:cubicBezTo>
                <a:cubicBezTo>
                  <a:pt x="292894" y="245419"/>
                  <a:pt x="294711" y="238211"/>
                  <a:pt x="295275" y="235765"/>
                </a:cubicBezTo>
                <a:cubicBezTo>
                  <a:pt x="297095" y="227877"/>
                  <a:pt x="300038" y="211952"/>
                  <a:pt x="300038" y="211952"/>
                </a:cubicBezTo>
                <a:cubicBezTo>
                  <a:pt x="300832" y="199252"/>
                  <a:pt x="299599" y="186260"/>
                  <a:pt x="302419" y="173852"/>
                </a:cubicBezTo>
                <a:cubicBezTo>
                  <a:pt x="303687" y="168271"/>
                  <a:pt x="311944" y="159565"/>
                  <a:pt x="311944" y="159565"/>
                </a:cubicBezTo>
                <a:cubicBezTo>
                  <a:pt x="312738" y="157184"/>
                  <a:pt x="311944" y="151627"/>
                  <a:pt x="314325" y="152421"/>
                </a:cubicBezTo>
                <a:cubicBezTo>
                  <a:pt x="317693" y="153543"/>
                  <a:pt x="318561" y="165457"/>
                  <a:pt x="319088" y="161946"/>
                </a:cubicBezTo>
                <a:cubicBezTo>
                  <a:pt x="321916" y="143090"/>
                  <a:pt x="320157" y="123817"/>
                  <a:pt x="321469" y="104796"/>
                </a:cubicBezTo>
                <a:cubicBezTo>
                  <a:pt x="321503" y="104310"/>
                  <a:pt x="324332" y="88120"/>
                  <a:pt x="326231" y="85746"/>
                </a:cubicBezTo>
                <a:cubicBezTo>
                  <a:pt x="328019" y="83511"/>
                  <a:pt x="330994" y="82571"/>
                  <a:pt x="333375" y="80984"/>
                </a:cubicBezTo>
                <a:cubicBezTo>
                  <a:pt x="333709" y="81987"/>
                  <a:pt x="336216" y="97443"/>
                  <a:pt x="342900" y="85746"/>
                </a:cubicBezTo>
                <a:cubicBezTo>
                  <a:pt x="345295" y="81554"/>
                  <a:pt x="344110" y="76143"/>
                  <a:pt x="345281" y="71459"/>
                </a:cubicBezTo>
                <a:cubicBezTo>
                  <a:pt x="346499" y="66589"/>
                  <a:pt x="348456" y="61934"/>
                  <a:pt x="350044" y="57171"/>
                </a:cubicBezTo>
                <a:lnTo>
                  <a:pt x="357188" y="35740"/>
                </a:lnTo>
                <a:cubicBezTo>
                  <a:pt x="357982" y="33359"/>
                  <a:pt x="358177" y="30685"/>
                  <a:pt x="359569" y="28596"/>
                </a:cubicBezTo>
                <a:cubicBezTo>
                  <a:pt x="361156" y="26215"/>
                  <a:pt x="363051" y="24012"/>
                  <a:pt x="364331" y="21452"/>
                </a:cubicBezTo>
                <a:cubicBezTo>
                  <a:pt x="366042" y="18030"/>
                  <a:pt x="368329" y="7844"/>
                  <a:pt x="369094" y="4784"/>
                </a:cubicBezTo>
                <a:cubicBezTo>
                  <a:pt x="370681" y="7165"/>
                  <a:pt x="372576" y="9368"/>
                  <a:pt x="373856" y="11927"/>
                </a:cubicBezTo>
                <a:cubicBezTo>
                  <a:pt x="374979" y="14172"/>
                  <a:pt x="373824" y="18381"/>
                  <a:pt x="376238" y="19071"/>
                </a:cubicBezTo>
                <a:cubicBezTo>
                  <a:pt x="380880" y="20397"/>
                  <a:pt x="385763" y="17484"/>
                  <a:pt x="390525" y="16690"/>
                </a:cubicBezTo>
                <a:cubicBezTo>
                  <a:pt x="391318" y="15500"/>
                  <a:pt x="398463" y="2800"/>
                  <a:pt x="402431" y="4784"/>
                </a:cubicBezTo>
                <a:cubicBezTo>
                  <a:pt x="405358" y="6248"/>
                  <a:pt x="403914" y="11162"/>
                  <a:pt x="404813" y="14309"/>
                </a:cubicBezTo>
                <a:cubicBezTo>
                  <a:pt x="405503" y="16722"/>
                  <a:pt x="405419" y="19677"/>
                  <a:pt x="407194" y="21452"/>
                </a:cubicBezTo>
                <a:cubicBezTo>
                  <a:pt x="408969" y="23227"/>
                  <a:pt x="411957" y="23040"/>
                  <a:pt x="414338" y="23834"/>
                </a:cubicBezTo>
                <a:cubicBezTo>
                  <a:pt x="419894" y="23040"/>
                  <a:pt x="425768" y="23467"/>
                  <a:pt x="431006" y="21452"/>
                </a:cubicBezTo>
                <a:cubicBezTo>
                  <a:pt x="436348" y="19397"/>
                  <a:pt x="445294" y="11927"/>
                  <a:pt x="445294" y="11927"/>
                </a:cubicBezTo>
                <a:cubicBezTo>
                  <a:pt x="446088" y="9546"/>
                  <a:pt x="445900" y="6559"/>
                  <a:pt x="447675" y="4784"/>
                </a:cubicBezTo>
                <a:cubicBezTo>
                  <a:pt x="452459" y="0"/>
                  <a:pt x="459509" y="3575"/>
                  <a:pt x="464344" y="4784"/>
                </a:cubicBezTo>
                <a:cubicBezTo>
                  <a:pt x="470329" y="22740"/>
                  <a:pt x="462254" y="604"/>
                  <a:pt x="471488" y="19071"/>
                </a:cubicBezTo>
                <a:cubicBezTo>
                  <a:pt x="472611" y="21316"/>
                  <a:pt x="473075" y="23834"/>
                  <a:pt x="473869" y="26215"/>
                </a:cubicBezTo>
                <a:cubicBezTo>
                  <a:pt x="496757" y="21638"/>
                  <a:pt x="475082" y="27869"/>
                  <a:pt x="497681" y="14309"/>
                </a:cubicBezTo>
                <a:cubicBezTo>
                  <a:pt x="501241" y="12173"/>
                  <a:pt x="511801" y="8808"/>
                  <a:pt x="516731" y="7165"/>
                </a:cubicBezTo>
                <a:cubicBezTo>
                  <a:pt x="518319" y="10340"/>
                  <a:pt x="520176" y="13394"/>
                  <a:pt x="521494" y="16690"/>
                </a:cubicBezTo>
                <a:cubicBezTo>
                  <a:pt x="523358" y="21351"/>
                  <a:pt x="526256" y="30977"/>
                  <a:pt x="526256" y="30977"/>
                </a:cubicBezTo>
                <a:cubicBezTo>
                  <a:pt x="528637" y="28596"/>
                  <a:pt x="531532" y="26636"/>
                  <a:pt x="533400" y="23834"/>
                </a:cubicBezTo>
                <a:cubicBezTo>
                  <a:pt x="539192" y="15147"/>
                  <a:pt x="530859" y="16249"/>
                  <a:pt x="542925" y="9546"/>
                </a:cubicBezTo>
                <a:cubicBezTo>
                  <a:pt x="547314" y="7108"/>
                  <a:pt x="557213" y="4784"/>
                  <a:pt x="557213" y="4784"/>
                </a:cubicBezTo>
                <a:cubicBezTo>
                  <a:pt x="559594" y="6371"/>
                  <a:pt x="562769" y="7165"/>
                  <a:pt x="564356" y="9546"/>
                </a:cubicBezTo>
                <a:cubicBezTo>
                  <a:pt x="566171" y="12269"/>
                  <a:pt x="564424" y="16757"/>
                  <a:pt x="566738" y="19071"/>
                </a:cubicBezTo>
                <a:cubicBezTo>
                  <a:pt x="569052" y="21385"/>
                  <a:pt x="573088" y="20658"/>
                  <a:pt x="576263" y="21452"/>
                </a:cubicBezTo>
                <a:cubicBezTo>
                  <a:pt x="581025" y="19865"/>
                  <a:pt x="586534" y="19702"/>
                  <a:pt x="590550" y="16690"/>
                </a:cubicBezTo>
                <a:cubicBezTo>
                  <a:pt x="592713" y="15068"/>
                  <a:pt x="603732" y="6527"/>
                  <a:pt x="607219" y="4784"/>
                </a:cubicBezTo>
                <a:cubicBezTo>
                  <a:pt x="609464" y="3661"/>
                  <a:pt x="611982" y="3196"/>
                  <a:pt x="614363" y="2402"/>
                </a:cubicBezTo>
                <a:lnTo>
                  <a:pt x="623888" y="21452"/>
                </a:lnTo>
                <a:lnTo>
                  <a:pt x="633413" y="40502"/>
                </a:lnTo>
                <a:cubicBezTo>
                  <a:pt x="634536" y="42747"/>
                  <a:pt x="635000" y="45265"/>
                  <a:pt x="635794" y="47646"/>
                </a:cubicBezTo>
                <a:cubicBezTo>
                  <a:pt x="640280" y="43160"/>
                  <a:pt x="645048" y="39326"/>
                  <a:pt x="647700" y="33359"/>
                </a:cubicBezTo>
                <a:cubicBezTo>
                  <a:pt x="649739" y="28771"/>
                  <a:pt x="650875" y="23834"/>
                  <a:pt x="652463" y="19071"/>
                </a:cubicBezTo>
                <a:cubicBezTo>
                  <a:pt x="654273" y="13641"/>
                  <a:pt x="661988" y="4784"/>
                  <a:pt x="661988" y="4784"/>
                </a:cubicBezTo>
                <a:cubicBezTo>
                  <a:pt x="673893" y="8752"/>
                  <a:pt x="668338" y="4784"/>
                  <a:pt x="673894" y="21452"/>
                </a:cubicBezTo>
                <a:lnTo>
                  <a:pt x="676275" y="28596"/>
                </a:lnTo>
                <a:cubicBezTo>
                  <a:pt x="677863" y="25421"/>
                  <a:pt x="679640" y="22334"/>
                  <a:pt x="681038" y="19071"/>
                </a:cubicBezTo>
                <a:cubicBezTo>
                  <a:pt x="682027" y="16764"/>
                  <a:pt x="681376" y="13386"/>
                  <a:pt x="683419" y="11927"/>
                </a:cubicBezTo>
                <a:cubicBezTo>
                  <a:pt x="687504" y="9009"/>
                  <a:pt x="692944" y="8752"/>
                  <a:pt x="697706" y="7165"/>
                </a:cubicBezTo>
                <a:lnTo>
                  <a:pt x="704850" y="4784"/>
                </a:lnTo>
                <a:cubicBezTo>
                  <a:pt x="709372" y="18349"/>
                  <a:pt x="706621" y="8542"/>
                  <a:pt x="709613" y="30977"/>
                </a:cubicBezTo>
                <a:cubicBezTo>
                  <a:pt x="710355" y="36540"/>
                  <a:pt x="711200" y="42090"/>
                  <a:pt x="711994" y="47646"/>
                </a:cubicBezTo>
                <a:cubicBezTo>
                  <a:pt x="718036" y="29519"/>
                  <a:pt x="715771" y="38281"/>
                  <a:pt x="719138" y="21452"/>
                </a:cubicBezTo>
                <a:cubicBezTo>
                  <a:pt x="722313" y="24627"/>
                  <a:pt x="726053" y="27323"/>
                  <a:pt x="728663" y="30977"/>
                </a:cubicBezTo>
                <a:cubicBezTo>
                  <a:pt x="730756" y="33907"/>
                  <a:pt x="733079" y="48645"/>
                  <a:pt x="733425" y="50027"/>
                </a:cubicBezTo>
                <a:cubicBezTo>
                  <a:pt x="739289" y="73484"/>
                  <a:pt x="731631" y="32127"/>
                  <a:pt x="738188" y="71459"/>
                </a:cubicBezTo>
                <a:cubicBezTo>
                  <a:pt x="737394" y="77015"/>
                  <a:pt x="736907" y="82624"/>
                  <a:pt x="735806" y="88127"/>
                </a:cubicBezTo>
                <a:cubicBezTo>
                  <a:pt x="735314" y="90588"/>
                  <a:pt x="733425" y="97781"/>
                  <a:pt x="733425" y="95271"/>
                </a:cubicBezTo>
                <a:cubicBezTo>
                  <a:pt x="733425" y="84922"/>
                  <a:pt x="735012" y="74634"/>
                  <a:pt x="735806" y="64315"/>
                </a:cubicBezTo>
                <a:cubicBezTo>
                  <a:pt x="736600" y="80984"/>
                  <a:pt x="736802" y="97691"/>
                  <a:pt x="738188" y="114321"/>
                </a:cubicBezTo>
                <a:cubicBezTo>
                  <a:pt x="738396" y="116822"/>
                  <a:pt x="739879" y="119051"/>
                  <a:pt x="740569" y="121465"/>
                </a:cubicBezTo>
                <a:cubicBezTo>
                  <a:pt x="741468" y="124612"/>
                  <a:pt x="742051" y="127843"/>
                  <a:pt x="742950" y="130990"/>
                </a:cubicBezTo>
                <a:cubicBezTo>
                  <a:pt x="743640" y="133404"/>
                  <a:pt x="744786" y="135684"/>
                  <a:pt x="745331" y="138134"/>
                </a:cubicBezTo>
                <a:cubicBezTo>
                  <a:pt x="746378" y="142847"/>
                  <a:pt x="746919" y="147659"/>
                  <a:pt x="747713" y="152421"/>
                </a:cubicBezTo>
                <a:cubicBezTo>
                  <a:pt x="748507" y="148452"/>
                  <a:pt x="749429" y="144507"/>
                  <a:pt x="750094" y="140515"/>
                </a:cubicBezTo>
                <a:cubicBezTo>
                  <a:pt x="751017" y="134979"/>
                  <a:pt x="752263" y="118237"/>
                  <a:pt x="752475" y="123846"/>
                </a:cubicBezTo>
                <a:cubicBezTo>
                  <a:pt x="754271" y="171444"/>
                  <a:pt x="754062" y="219096"/>
                  <a:pt x="754856" y="266721"/>
                </a:cubicBezTo>
                <a:cubicBezTo>
                  <a:pt x="761047" y="235776"/>
                  <a:pt x="752598" y="274254"/>
                  <a:pt x="762000" y="242909"/>
                </a:cubicBezTo>
                <a:cubicBezTo>
                  <a:pt x="763163" y="239032"/>
                  <a:pt x="763399" y="234929"/>
                  <a:pt x="764381" y="231002"/>
                </a:cubicBezTo>
                <a:cubicBezTo>
                  <a:pt x="764990" y="228567"/>
                  <a:pt x="765969" y="226240"/>
                  <a:pt x="766763" y="223859"/>
                </a:cubicBezTo>
                <a:cubicBezTo>
                  <a:pt x="765969" y="233384"/>
                  <a:pt x="765952" y="243006"/>
                  <a:pt x="764381" y="252434"/>
                </a:cubicBezTo>
                <a:cubicBezTo>
                  <a:pt x="763556" y="257386"/>
                  <a:pt x="759619" y="266721"/>
                  <a:pt x="759619" y="266721"/>
                </a:cubicBezTo>
                <a:cubicBezTo>
                  <a:pt x="760413" y="274659"/>
                  <a:pt x="759274" y="283037"/>
                  <a:pt x="762000" y="290534"/>
                </a:cubicBezTo>
                <a:cubicBezTo>
                  <a:pt x="762858" y="292893"/>
                  <a:pt x="766634" y="292915"/>
                  <a:pt x="769144" y="292915"/>
                </a:cubicBezTo>
                <a:cubicBezTo>
                  <a:pt x="775543" y="292915"/>
                  <a:pt x="781844" y="291328"/>
                  <a:pt x="788194" y="290534"/>
                </a:cubicBezTo>
                <a:cubicBezTo>
                  <a:pt x="786606" y="294503"/>
                  <a:pt x="785478" y="298688"/>
                  <a:pt x="783431" y="302440"/>
                </a:cubicBezTo>
                <a:cubicBezTo>
                  <a:pt x="780690" y="307465"/>
                  <a:pt x="773906" y="316727"/>
                  <a:pt x="773906" y="316727"/>
                </a:cubicBezTo>
                <a:cubicBezTo>
                  <a:pt x="774700" y="319108"/>
                  <a:pt x="773803" y="323516"/>
                  <a:pt x="776288" y="323871"/>
                </a:cubicBezTo>
                <a:cubicBezTo>
                  <a:pt x="783290" y="324872"/>
                  <a:pt x="792100" y="318092"/>
                  <a:pt x="797719" y="314346"/>
                </a:cubicBezTo>
                <a:cubicBezTo>
                  <a:pt x="799306" y="311965"/>
                  <a:pt x="799824" y="308265"/>
                  <a:pt x="802481" y="307202"/>
                </a:cubicBezTo>
                <a:cubicBezTo>
                  <a:pt x="804812" y="306270"/>
                  <a:pt x="807850" y="307809"/>
                  <a:pt x="809625" y="309584"/>
                </a:cubicBezTo>
                <a:cubicBezTo>
                  <a:pt x="814581" y="314540"/>
                  <a:pt x="813923" y="320559"/>
                  <a:pt x="816769" y="326252"/>
                </a:cubicBezTo>
                <a:cubicBezTo>
                  <a:pt x="818049" y="328812"/>
                  <a:pt x="819944" y="331015"/>
                  <a:pt x="821531" y="333396"/>
                </a:cubicBezTo>
                <a:cubicBezTo>
                  <a:pt x="822325" y="336571"/>
                  <a:pt x="823203" y="339726"/>
                  <a:pt x="823913" y="342921"/>
                </a:cubicBezTo>
                <a:cubicBezTo>
                  <a:pt x="824791" y="346872"/>
                  <a:pt x="822454" y="353547"/>
                  <a:pt x="826294" y="354827"/>
                </a:cubicBezTo>
                <a:cubicBezTo>
                  <a:pt x="829662" y="355950"/>
                  <a:pt x="829175" y="348312"/>
                  <a:pt x="831056" y="345302"/>
                </a:cubicBezTo>
                <a:cubicBezTo>
                  <a:pt x="833159" y="341936"/>
                  <a:pt x="835819" y="338952"/>
                  <a:pt x="838200" y="335777"/>
                </a:cubicBezTo>
                <a:cubicBezTo>
                  <a:pt x="839470" y="331967"/>
                  <a:pt x="840105" y="323712"/>
                  <a:pt x="847725" y="326252"/>
                </a:cubicBezTo>
                <a:cubicBezTo>
                  <a:pt x="850920" y="327317"/>
                  <a:pt x="852488" y="331015"/>
                  <a:pt x="854869" y="333396"/>
                </a:cubicBezTo>
                <a:cubicBezTo>
                  <a:pt x="859287" y="342233"/>
                  <a:pt x="858876" y="343922"/>
                  <a:pt x="866775" y="350065"/>
                </a:cubicBezTo>
                <a:cubicBezTo>
                  <a:pt x="871293" y="353579"/>
                  <a:pt x="881063" y="359590"/>
                  <a:pt x="881063" y="359590"/>
                </a:cubicBezTo>
                <a:cubicBezTo>
                  <a:pt x="883444" y="357209"/>
                  <a:pt x="886338" y="355248"/>
                  <a:pt x="888206" y="352446"/>
                </a:cubicBezTo>
                <a:cubicBezTo>
                  <a:pt x="889598" y="350357"/>
                  <a:pt x="889599" y="347609"/>
                  <a:pt x="890588" y="345302"/>
                </a:cubicBezTo>
                <a:cubicBezTo>
                  <a:pt x="891986" y="342039"/>
                  <a:pt x="893952" y="339040"/>
                  <a:pt x="895350" y="335777"/>
                </a:cubicBezTo>
                <a:cubicBezTo>
                  <a:pt x="901264" y="321978"/>
                  <a:pt x="893342" y="335216"/>
                  <a:pt x="902494" y="321490"/>
                </a:cubicBezTo>
                <a:cubicBezTo>
                  <a:pt x="903288" y="324665"/>
                  <a:pt x="903976" y="327868"/>
                  <a:pt x="904875" y="331015"/>
                </a:cubicBezTo>
                <a:cubicBezTo>
                  <a:pt x="905565" y="333429"/>
                  <a:pt x="907039" y="335658"/>
                  <a:pt x="907256" y="338159"/>
                </a:cubicBezTo>
                <a:cubicBezTo>
                  <a:pt x="908633" y="353994"/>
                  <a:pt x="908844" y="369909"/>
                  <a:pt x="909638" y="385784"/>
                </a:cubicBezTo>
                <a:cubicBezTo>
                  <a:pt x="917561" y="384463"/>
                  <a:pt x="925353" y="385172"/>
                  <a:pt x="931069" y="378640"/>
                </a:cubicBezTo>
                <a:cubicBezTo>
                  <a:pt x="934838" y="374332"/>
                  <a:pt x="940594" y="364352"/>
                  <a:pt x="940594" y="364352"/>
                </a:cubicBezTo>
                <a:cubicBezTo>
                  <a:pt x="941388" y="366733"/>
                  <a:pt x="942975" y="368986"/>
                  <a:pt x="942975" y="371496"/>
                </a:cubicBezTo>
                <a:cubicBezTo>
                  <a:pt x="942975" y="399321"/>
                  <a:pt x="931530" y="400711"/>
                  <a:pt x="947738" y="395309"/>
                </a:cubicBezTo>
                <a:cubicBezTo>
                  <a:pt x="961391" y="374826"/>
                  <a:pt x="945018" y="400747"/>
                  <a:pt x="954881" y="381021"/>
                </a:cubicBezTo>
                <a:cubicBezTo>
                  <a:pt x="956161" y="378461"/>
                  <a:pt x="956883" y="374630"/>
                  <a:pt x="959644" y="373877"/>
                </a:cubicBezTo>
                <a:cubicBezTo>
                  <a:pt x="966536" y="371997"/>
                  <a:pt x="973931" y="373877"/>
                  <a:pt x="981075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Forma livre 101"/>
          <p:cNvSpPr/>
          <p:nvPr/>
        </p:nvSpPr>
        <p:spPr>
          <a:xfrm>
            <a:off x="3347864" y="2911006"/>
            <a:ext cx="765051" cy="400747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0019 w 981075"/>
              <a:gd name="connsiteY18" fmla="*/ 383402 h 407215"/>
              <a:gd name="connsiteX19" fmla="*/ 154781 w 981075"/>
              <a:gd name="connsiteY19" fmla="*/ 397690 h 407215"/>
              <a:gd name="connsiteX20" fmla="*/ 180975 w 981075"/>
              <a:gd name="connsiteY20" fmla="*/ 395309 h 407215"/>
              <a:gd name="connsiteX21" fmla="*/ 185738 w 981075"/>
              <a:gd name="connsiteY21" fmla="*/ 388165 h 407215"/>
              <a:gd name="connsiteX22" fmla="*/ 197644 w 981075"/>
              <a:gd name="connsiteY22" fmla="*/ 373877 h 407215"/>
              <a:gd name="connsiteX23" fmla="*/ 209550 w 981075"/>
              <a:gd name="connsiteY23" fmla="*/ 378640 h 407215"/>
              <a:gd name="connsiteX24" fmla="*/ 216694 w 981075"/>
              <a:gd name="connsiteY24" fmla="*/ 392927 h 407215"/>
              <a:gd name="connsiteX25" fmla="*/ 221456 w 981075"/>
              <a:gd name="connsiteY25" fmla="*/ 400071 h 407215"/>
              <a:gd name="connsiteX26" fmla="*/ 230981 w 981075"/>
              <a:gd name="connsiteY26" fmla="*/ 392927 h 407215"/>
              <a:gd name="connsiteX27" fmla="*/ 235744 w 981075"/>
              <a:gd name="connsiteY27" fmla="*/ 381021 h 407215"/>
              <a:gd name="connsiteX28" fmla="*/ 240506 w 981075"/>
              <a:gd name="connsiteY28" fmla="*/ 371496 h 407215"/>
              <a:gd name="connsiteX29" fmla="*/ 245269 w 981075"/>
              <a:gd name="connsiteY29" fmla="*/ 357209 h 407215"/>
              <a:gd name="connsiteX30" fmla="*/ 247650 w 981075"/>
              <a:gd name="connsiteY30" fmla="*/ 350065 h 407215"/>
              <a:gd name="connsiteX31" fmla="*/ 250031 w 981075"/>
              <a:gd name="connsiteY31" fmla="*/ 340540 h 407215"/>
              <a:gd name="connsiteX32" fmla="*/ 254794 w 981075"/>
              <a:gd name="connsiteY32" fmla="*/ 326252 h 407215"/>
              <a:gd name="connsiteX33" fmla="*/ 259556 w 981075"/>
              <a:gd name="connsiteY33" fmla="*/ 309584 h 407215"/>
              <a:gd name="connsiteX34" fmla="*/ 261938 w 981075"/>
              <a:gd name="connsiteY34" fmla="*/ 316727 h 407215"/>
              <a:gd name="connsiteX35" fmla="*/ 266700 w 981075"/>
              <a:gd name="connsiteY35" fmla="*/ 350065 h 407215"/>
              <a:gd name="connsiteX36" fmla="*/ 276225 w 981075"/>
              <a:gd name="connsiteY36" fmla="*/ 261959 h 407215"/>
              <a:gd name="connsiteX37" fmla="*/ 283369 w 981075"/>
              <a:gd name="connsiteY37" fmla="*/ 254815 h 407215"/>
              <a:gd name="connsiteX38" fmla="*/ 285750 w 981075"/>
              <a:gd name="connsiteY38" fmla="*/ 245290 h 407215"/>
              <a:gd name="connsiteX39" fmla="*/ 290513 w 981075"/>
              <a:gd name="connsiteY39" fmla="*/ 238146 h 407215"/>
              <a:gd name="connsiteX40" fmla="*/ 295275 w 981075"/>
              <a:gd name="connsiteY40" fmla="*/ 226240 h 407215"/>
              <a:gd name="connsiteX41" fmla="*/ 292894 w 981075"/>
              <a:gd name="connsiteY41" fmla="*/ 242909 h 407215"/>
              <a:gd name="connsiteX42" fmla="*/ 295275 w 981075"/>
              <a:gd name="connsiteY42" fmla="*/ 235765 h 407215"/>
              <a:gd name="connsiteX43" fmla="*/ 300038 w 981075"/>
              <a:gd name="connsiteY43" fmla="*/ 211952 h 407215"/>
              <a:gd name="connsiteX44" fmla="*/ 302419 w 981075"/>
              <a:gd name="connsiteY44" fmla="*/ 173852 h 407215"/>
              <a:gd name="connsiteX45" fmla="*/ 311944 w 981075"/>
              <a:gd name="connsiteY45" fmla="*/ 159565 h 407215"/>
              <a:gd name="connsiteX46" fmla="*/ 314325 w 981075"/>
              <a:gd name="connsiteY46" fmla="*/ 152421 h 407215"/>
              <a:gd name="connsiteX47" fmla="*/ 319088 w 981075"/>
              <a:gd name="connsiteY47" fmla="*/ 161946 h 407215"/>
              <a:gd name="connsiteX48" fmla="*/ 321469 w 981075"/>
              <a:gd name="connsiteY48" fmla="*/ 104796 h 407215"/>
              <a:gd name="connsiteX49" fmla="*/ 326231 w 981075"/>
              <a:gd name="connsiteY49" fmla="*/ 85746 h 407215"/>
              <a:gd name="connsiteX50" fmla="*/ 333375 w 981075"/>
              <a:gd name="connsiteY50" fmla="*/ 80984 h 407215"/>
              <a:gd name="connsiteX51" fmla="*/ 342900 w 981075"/>
              <a:gd name="connsiteY51" fmla="*/ 85746 h 407215"/>
              <a:gd name="connsiteX52" fmla="*/ 345281 w 981075"/>
              <a:gd name="connsiteY52" fmla="*/ 71459 h 407215"/>
              <a:gd name="connsiteX53" fmla="*/ 350044 w 981075"/>
              <a:gd name="connsiteY53" fmla="*/ 57171 h 407215"/>
              <a:gd name="connsiteX54" fmla="*/ 357188 w 981075"/>
              <a:gd name="connsiteY54" fmla="*/ 35740 h 407215"/>
              <a:gd name="connsiteX55" fmla="*/ 359569 w 981075"/>
              <a:gd name="connsiteY55" fmla="*/ 28596 h 407215"/>
              <a:gd name="connsiteX56" fmla="*/ 364331 w 981075"/>
              <a:gd name="connsiteY56" fmla="*/ 21452 h 407215"/>
              <a:gd name="connsiteX57" fmla="*/ 369094 w 981075"/>
              <a:gd name="connsiteY57" fmla="*/ 4784 h 407215"/>
              <a:gd name="connsiteX58" fmla="*/ 373856 w 981075"/>
              <a:gd name="connsiteY58" fmla="*/ 11927 h 407215"/>
              <a:gd name="connsiteX59" fmla="*/ 376238 w 981075"/>
              <a:gd name="connsiteY59" fmla="*/ 19071 h 407215"/>
              <a:gd name="connsiteX60" fmla="*/ 390525 w 981075"/>
              <a:gd name="connsiteY60" fmla="*/ 16690 h 407215"/>
              <a:gd name="connsiteX61" fmla="*/ 402431 w 981075"/>
              <a:gd name="connsiteY61" fmla="*/ 4784 h 407215"/>
              <a:gd name="connsiteX62" fmla="*/ 404813 w 981075"/>
              <a:gd name="connsiteY62" fmla="*/ 14309 h 407215"/>
              <a:gd name="connsiteX63" fmla="*/ 407194 w 981075"/>
              <a:gd name="connsiteY63" fmla="*/ 21452 h 407215"/>
              <a:gd name="connsiteX64" fmla="*/ 414338 w 981075"/>
              <a:gd name="connsiteY64" fmla="*/ 23834 h 407215"/>
              <a:gd name="connsiteX65" fmla="*/ 431006 w 981075"/>
              <a:gd name="connsiteY65" fmla="*/ 21452 h 407215"/>
              <a:gd name="connsiteX66" fmla="*/ 445294 w 981075"/>
              <a:gd name="connsiteY66" fmla="*/ 11927 h 407215"/>
              <a:gd name="connsiteX67" fmla="*/ 447675 w 981075"/>
              <a:gd name="connsiteY67" fmla="*/ 4784 h 407215"/>
              <a:gd name="connsiteX68" fmla="*/ 464344 w 981075"/>
              <a:gd name="connsiteY68" fmla="*/ 4784 h 407215"/>
              <a:gd name="connsiteX69" fmla="*/ 471488 w 981075"/>
              <a:gd name="connsiteY69" fmla="*/ 19071 h 407215"/>
              <a:gd name="connsiteX70" fmla="*/ 473869 w 981075"/>
              <a:gd name="connsiteY70" fmla="*/ 26215 h 407215"/>
              <a:gd name="connsiteX71" fmla="*/ 497681 w 981075"/>
              <a:gd name="connsiteY71" fmla="*/ 14309 h 407215"/>
              <a:gd name="connsiteX72" fmla="*/ 516731 w 981075"/>
              <a:gd name="connsiteY72" fmla="*/ 7165 h 407215"/>
              <a:gd name="connsiteX73" fmla="*/ 521494 w 981075"/>
              <a:gd name="connsiteY73" fmla="*/ 16690 h 407215"/>
              <a:gd name="connsiteX74" fmla="*/ 526256 w 981075"/>
              <a:gd name="connsiteY74" fmla="*/ 30977 h 407215"/>
              <a:gd name="connsiteX75" fmla="*/ 533400 w 981075"/>
              <a:gd name="connsiteY75" fmla="*/ 23834 h 407215"/>
              <a:gd name="connsiteX76" fmla="*/ 542925 w 981075"/>
              <a:gd name="connsiteY76" fmla="*/ 9546 h 407215"/>
              <a:gd name="connsiteX77" fmla="*/ 557213 w 981075"/>
              <a:gd name="connsiteY77" fmla="*/ 4784 h 407215"/>
              <a:gd name="connsiteX78" fmla="*/ 564356 w 981075"/>
              <a:gd name="connsiteY78" fmla="*/ 9546 h 407215"/>
              <a:gd name="connsiteX79" fmla="*/ 566738 w 981075"/>
              <a:gd name="connsiteY79" fmla="*/ 19071 h 407215"/>
              <a:gd name="connsiteX80" fmla="*/ 576263 w 981075"/>
              <a:gd name="connsiteY80" fmla="*/ 21452 h 407215"/>
              <a:gd name="connsiteX81" fmla="*/ 590550 w 981075"/>
              <a:gd name="connsiteY81" fmla="*/ 16690 h 407215"/>
              <a:gd name="connsiteX82" fmla="*/ 607219 w 981075"/>
              <a:gd name="connsiteY82" fmla="*/ 4784 h 407215"/>
              <a:gd name="connsiteX83" fmla="*/ 614363 w 981075"/>
              <a:gd name="connsiteY83" fmla="*/ 2402 h 407215"/>
              <a:gd name="connsiteX84" fmla="*/ 623888 w 981075"/>
              <a:gd name="connsiteY84" fmla="*/ 21452 h 407215"/>
              <a:gd name="connsiteX85" fmla="*/ 633413 w 981075"/>
              <a:gd name="connsiteY85" fmla="*/ 40502 h 407215"/>
              <a:gd name="connsiteX86" fmla="*/ 635794 w 981075"/>
              <a:gd name="connsiteY86" fmla="*/ 47646 h 407215"/>
              <a:gd name="connsiteX87" fmla="*/ 647700 w 981075"/>
              <a:gd name="connsiteY87" fmla="*/ 33359 h 407215"/>
              <a:gd name="connsiteX88" fmla="*/ 652463 w 981075"/>
              <a:gd name="connsiteY88" fmla="*/ 19071 h 407215"/>
              <a:gd name="connsiteX89" fmla="*/ 661988 w 981075"/>
              <a:gd name="connsiteY89" fmla="*/ 4784 h 407215"/>
              <a:gd name="connsiteX90" fmla="*/ 673894 w 981075"/>
              <a:gd name="connsiteY90" fmla="*/ 21452 h 407215"/>
              <a:gd name="connsiteX91" fmla="*/ 676275 w 981075"/>
              <a:gd name="connsiteY91" fmla="*/ 28596 h 407215"/>
              <a:gd name="connsiteX92" fmla="*/ 681038 w 981075"/>
              <a:gd name="connsiteY92" fmla="*/ 19071 h 407215"/>
              <a:gd name="connsiteX93" fmla="*/ 683419 w 981075"/>
              <a:gd name="connsiteY93" fmla="*/ 11927 h 407215"/>
              <a:gd name="connsiteX94" fmla="*/ 697706 w 981075"/>
              <a:gd name="connsiteY94" fmla="*/ 7165 h 407215"/>
              <a:gd name="connsiteX95" fmla="*/ 704850 w 981075"/>
              <a:gd name="connsiteY95" fmla="*/ 4784 h 407215"/>
              <a:gd name="connsiteX96" fmla="*/ 709613 w 981075"/>
              <a:gd name="connsiteY96" fmla="*/ 30977 h 407215"/>
              <a:gd name="connsiteX97" fmla="*/ 711994 w 981075"/>
              <a:gd name="connsiteY97" fmla="*/ 47646 h 407215"/>
              <a:gd name="connsiteX98" fmla="*/ 719138 w 981075"/>
              <a:gd name="connsiteY98" fmla="*/ 21452 h 407215"/>
              <a:gd name="connsiteX99" fmla="*/ 728663 w 981075"/>
              <a:gd name="connsiteY99" fmla="*/ 30977 h 407215"/>
              <a:gd name="connsiteX100" fmla="*/ 733425 w 981075"/>
              <a:gd name="connsiteY100" fmla="*/ 50027 h 407215"/>
              <a:gd name="connsiteX101" fmla="*/ 738188 w 981075"/>
              <a:gd name="connsiteY101" fmla="*/ 71459 h 407215"/>
              <a:gd name="connsiteX102" fmla="*/ 735806 w 981075"/>
              <a:gd name="connsiteY102" fmla="*/ 88127 h 407215"/>
              <a:gd name="connsiteX103" fmla="*/ 733425 w 981075"/>
              <a:gd name="connsiteY103" fmla="*/ 95271 h 407215"/>
              <a:gd name="connsiteX104" fmla="*/ 735806 w 981075"/>
              <a:gd name="connsiteY104" fmla="*/ 64315 h 407215"/>
              <a:gd name="connsiteX105" fmla="*/ 738188 w 981075"/>
              <a:gd name="connsiteY105" fmla="*/ 114321 h 407215"/>
              <a:gd name="connsiteX106" fmla="*/ 740569 w 981075"/>
              <a:gd name="connsiteY106" fmla="*/ 121465 h 407215"/>
              <a:gd name="connsiteX107" fmla="*/ 742950 w 981075"/>
              <a:gd name="connsiteY107" fmla="*/ 130990 h 407215"/>
              <a:gd name="connsiteX108" fmla="*/ 745331 w 981075"/>
              <a:gd name="connsiteY108" fmla="*/ 138134 h 407215"/>
              <a:gd name="connsiteX109" fmla="*/ 747713 w 981075"/>
              <a:gd name="connsiteY109" fmla="*/ 152421 h 407215"/>
              <a:gd name="connsiteX110" fmla="*/ 750094 w 981075"/>
              <a:gd name="connsiteY110" fmla="*/ 140515 h 407215"/>
              <a:gd name="connsiteX111" fmla="*/ 752475 w 981075"/>
              <a:gd name="connsiteY111" fmla="*/ 123846 h 407215"/>
              <a:gd name="connsiteX112" fmla="*/ 754856 w 981075"/>
              <a:gd name="connsiteY112" fmla="*/ 266721 h 407215"/>
              <a:gd name="connsiteX113" fmla="*/ 762000 w 981075"/>
              <a:gd name="connsiteY113" fmla="*/ 242909 h 407215"/>
              <a:gd name="connsiteX114" fmla="*/ 764381 w 981075"/>
              <a:gd name="connsiteY114" fmla="*/ 231002 h 407215"/>
              <a:gd name="connsiteX115" fmla="*/ 766763 w 981075"/>
              <a:gd name="connsiteY115" fmla="*/ 223859 h 407215"/>
              <a:gd name="connsiteX116" fmla="*/ 764381 w 981075"/>
              <a:gd name="connsiteY116" fmla="*/ 252434 h 407215"/>
              <a:gd name="connsiteX117" fmla="*/ 759619 w 981075"/>
              <a:gd name="connsiteY117" fmla="*/ 266721 h 407215"/>
              <a:gd name="connsiteX118" fmla="*/ 762000 w 981075"/>
              <a:gd name="connsiteY118" fmla="*/ 290534 h 407215"/>
              <a:gd name="connsiteX119" fmla="*/ 769144 w 981075"/>
              <a:gd name="connsiteY119" fmla="*/ 292915 h 407215"/>
              <a:gd name="connsiteX120" fmla="*/ 788194 w 981075"/>
              <a:gd name="connsiteY120" fmla="*/ 290534 h 407215"/>
              <a:gd name="connsiteX121" fmla="*/ 783431 w 981075"/>
              <a:gd name="connsiteY121" fmla="*/ 302440 h 407215"/>
              <a:gd name="connsiteX122" fmla="*/ 773906 w 981075"/>
              <a:gd name="connsiteY122" fmla="*/ 316727 h 407215"/>
              <a:gd name="connsiteX123" fmla="*/ 776288 w 981075"/>
              <a:gd name="connsiteY123" fmla="*/ 323871 h 407215"/>
              <a:gd name="connsiteX124" fmla="*/ 797719 w 981075"/>
              <a:gd name="connsiteY124" fmla="*/ 314346 h 407215"/>
              <a:gd name="connsiteX125" fmla="*/ 802481 w 981075"/>
              <a:gd name="connsiteY125" fmla="*/ 307202 h 407215"/>
              <a:gd name="connsiteX126" fmla="*/ 809625 w 981075"/>
              <a:gd name="connsiteY126" fmla="*/ 309584 h 407215"/>
              <a:gd name="connsiteX127" fmla="*/ 816769 w 981075"/>
              <a:gd name="connsiteY127" fmla="*/ 326252 h 407215"/>
              <a:gd name="connsiteX128" fmla="*/ 821531 w 981075"/>
              <a:gd name="connsiteY128" fmla="*/ 333396 h 407215"/>
              <a:gd name="connsiteX129" fmla="*/ 823913 w 981075"/>
              <a:gd name="connsiteY129" fmla="*/ 342921 h 407215"/>
              <a:gd name="connsiteX130" fmla="*/ 826294 w 981075"/>
              <a:gd name="connsiteY130" fmla="*/ 354827 h 407215"/>
              <a:gd name="connsiteX131" fmla="*/ 831056 w 981075"/>
              <a:gd name="connsiteY131" fmla="*/ 345302 h 407215"/>
              <a:gd name="connsiteX132" fmla="*/ 838200 w 981075"/>
              <a:gd name="connsiteY132" fmla="*/ 335777 h 407215"/>
              <a:gd name="connsiteX133" fmla="*/ 847725 w 981075"/>
              <a:gd name="connsiteY133" fmla="*/ 326252 h 407215"/>
              <a:gd name="connsiteX134" fmla="*/ 854869 w 981075"/>
              <a:gd name="connsiteY134" fmla="*/ 333396 h 407215"/>
              <a:gd name="connsiteX135" fmla="*/ 866775 w 981075"/>
              <a:gd name="connsiteY135" fmla="*/ 350065 h 407215"/>
              <a:gd name="connsiteX136" fmla="*/ 881063 w 981075"/>
              <a:gd name="connsiteY136" fmla="*/ 359590 h 407215"/>
              <a:gd name="connsiteX137" fmla="*/ 888206 w 981075"/>
              <a:gd name="connsiteY137" fmla="*/ 352446 h 407215"/>
              <a:gd name="connsiteX138" fmla="*/ 890588 w 981075"/>
              <a:gd name="connsiteY138" fmla="*/ 345302 h 407215"/>
              <a:gd name="connsiteX139" fmla="*/ 895350 w 981075"/>
              <a:gd name="connsiteY139" fmla="*/ 335777 h 407215"/>
              <a:gd name="connsiteX140" fmla="*/ 902494 w 981075"/>
              <a:gd name="connsiteY140" fmla="*/ 321490 h 407215"/>
              <a:gd name="connsiteX141" fmla="*/ 904875 w 981075"/>
              <a:gd name="connsiteY141" fmla="*/ 331015 h 407215"/>
              <a:gd name="connsiteX142" fmla="*/ 907256 w 981075"/>
              <a:gd name="connsiteY142" fmla="*/ 338159 h 407215"/>
              <a:gd name="connsiteX143" fmla="*/ 909638 w 981075"/>
              <a:gd name="connsiteY143" fmla="*/ 385784 h 407215"/>
              <a:gd name="connsiteX144" fmla="*/ 931069 w 981075"/>
              <a:gd name="connsiteY144" fmla="*/ 378640 h 407215"/>
              <a:gd name="connsiteX145" fmla="*/ 940594 w 981075"/>
              <a:gd name="connsiteY145" fmla="*/ 364352 h 407215"/>
              <a:gd name="connsiteX146" fmla="*/ 942975 w 981075"/>
              <a:gd name="connsiteY146" fmla="*/ 371496 h 407215"/>
              <a:gd name="connsiteX147" fmla="*/ 947738 w 981075"/>
              <a:gd name="connsiteY147" fmla="*/ 395309 h 407215"/>
              <a:gd name="connsiteX148" fmla="*/ 954881 w 981075"/>
              <a:gd name="connsiteY148" fmla="*/ 381021 h 407215"/>
              <a:gd name="connsiteX149" fmla="*/ 959644 w 981075"/>
              <a:gd name="connsiteY149" fmla="*/ 373877 h 407215"/>
              <a:gd name="connsiteX150" fmla="*/ 981075 w 981075"/>
              <a:gd name="connsiteY150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4781 w 981075"/>
              <a:gd name="connsiteY18" fmla="*/ 397690 h 407215"/>
              <a:gd name="connsiteX19" fmla="*/ 180975 w 981075"/>
              <a:gd name="connsiteY19" fmla="*/ 395309 h 407215"/>
              <a:gd name="connsiteX20" fmla="*/ 185738 w 981075"/>
              <a:gd name="connsiteY20" fmla="*/ 388165 h 407215"/>
              <a:gd name="connsiteX21" fmla="*/ 197644 w 981075"/>
              <a:gd name="connsiteY21" fmla="*/ 373877 h 407215"/>
              <a:gd name="connsiteX22" fmla="*/ 209550 w 981075"/>
              <a:gd name="connsiteY22" fmla="*/ 378640 h 407215"/>
              <a:gd name="connsiteX23" fmla="*/ 216694 w 981075"/>
              <a:gd name="connsiteY23" fmla="*/ 392927 h 407215"/>
              <a:gd name="connsiteX24" fmla="*/ 221456 w 981075"/>
              <a:gd name="connsiteY24" fmla="*/ 400071 h 407215"/>
              <a:gd name="connsiteX25" fmla="*/ 230981 w 981075"/>
              <a:gd name="connsiteY25" fmla="*/ 392927 h 407215"/>
              <a:gd name="connsiteX26" fmla="*/ 235744 w 981075"/>
              <a:gd name="connsiteY26" fmla="*/ 381021 h 407215"/>
              <a:gd name="connsiteX27" fmla="*/ 240506 w 981075"/>
              <a:gd name="connsiteY27" fmla="*/ 371496 h 407215"/>
              <a:gd name="connsiteX28" fmla="*/ 245269 w 981075"/>
              <a:gd name="connsiteY28" fmla="*/ 357209 h 407215"/>
              <a:gd name="connsiteX29" fmla="*/ 247650 w 981075"/>
              <a:gd name="connsiteY29" fmla="*/ 350065 h 407215"/>
              <a:gd name="connsiteX30" fmla="*/ 250031 w 981075"/>
              <a:gd name="connsiteY30" fmla="*/ 340540 h 407215"/>
              <a:gd name="connsiteX31" fmla="*/ 254794 w 981075"/>
              <a:gd name="connsiteY31" fmla="*/ 326252 h 407215"/>
              <a:gd name="connsiteX32" fmla="*/ 259556 w 981075"/>
              <a:gd name="connsiteY32" fmla="*/ 309584 h 407215"/>
              <a:gd name="connsiteX33" fmla="*/ 261938 w 981075"/>
              <a:gd name="connsiteY33" fmla="*/ 316727 h 407215"/>
              <a:gd name="connsiteX34" fmla="*/ 266700 w 981075"/>
              <a:gd name="connsiteY34" fmla="*/ 350065 h 407215"/>
              <a:gd name="connsiteX35" fmla="*/ 276225 w 981075"/>
              <a:gd name="connsiteY35" fmla="*/ 261959 h 407215"/>
              <a:gd name="connsiteX36" fmla="*/ 283369 w 981075"/>
              <a:gd name="connsiteY36" fmla="*/ 254815 h 407215"/>
              <a:gd name="connsiteX37" fmla="*/ 285750 w 981075"/>
              <a:gd name="connsiteY37" fmla="*/ 245290 h 407215"/>
              <a:gd name="connsiteX38" fmla="*/ 290513 w 981075"/>
              <a:gd name="connsiteY38" fmla="*/ 238146 h 407215"/>
              <a:gd name="connsiteX39" fmla="*/ 295275 w 981075"/>
              <a:gd name="connsiteY39" fmla="*/ 226240 h 407215"/>
              <a:gd name="connsiteX40" fmla="*/ 292894 w 981075"/>
              <a:gd name="connsiteY40" fmla="*/ 242909 h 407215"/>
              <a:gd name="connsiteX41" fmla="*/ 295275 w 981075"/>
              <a:gd name="connsiteY41" fmla="*/ 235765 h 407215"/>
              <a:gd name="connsiteX42" fmla="*/ 300038 w 981075"/>
              <a:gd name="connsiteY42" fmla="*/ 211952 h 407215"/>
              <a:gd name="connsiteX43" fmla="*/ 302419 w 981075"/>
              <a:gd name="connsiteY43" fmla="*/ 173852 h 407215"/>
              <a:gd name="connsiteX44" fmla="*/ 311944 w 981075"/>
              <a:gd name="connsiteY44" fmla="*/ 159565 h 407215"/>
              <a:gd name="connsiteX45" fmla="*/ 314325 w 981075"/>
              <a:gd name="connsiteY45" fmla="*/ 152421 h 407215"/>
              <a:gd name="connsiteX46" fmla="*/ 319088 w 981075"/>
              <a:gd name="connsiteY46" fmla="*/ 161946 h 407215"/>
              <a:gd name="connsiteX47" fmla="*/ 321469 w 981075"/>
              <a:gd name="connsiteY47" fmla="*/ 104796 h 407215"/>
              <a:gd name="connsiteX48" fmla="*/ 326231 w 981075"/>
              <a:gd name="connsiteY48" fmla="*/ 85746 h 407215"/>
              <a:gd name="connsiteX49" fmla="*/ 333375 w 981075"/>
              <a:gd name="connsiteY49" fmla="*/ 80984 h 407215"/>
              <a:gd name="connsiteX50" fmla="*/ 342900 w 981075"/>
              <a:gd name="connsiteY50" fmla="*/ 85746 h 407215"/>
              <a:gd name="connsiteX51" fmla="*/ 345281 w 981075"/>
              <a:gd name="connsiteY51" fmla="*/ 71459 h 407215"/>
              <a:gd name="connsiteX52" fmla="*/ 350044 w 981075"/>
              <a:gd name="connsiteY52" fmla="*/ 57171 h 407215"/>
              <a:gd name="connsiteX53" fmla="*/ 357188 w 981075"/>
              <a:gd name="connsiteY53" fmla="*/ 35740 h 407215"/>
              <a:gd name="connsiteX54" fmla="*/ 359569 w 981075"/>
              <a:gd name="connsiteY54" fmla="*/ 28596 h 407215"/>
              <a:gd name="connsiteX55" fmla="*/ 364331 w 981075"/>
              <a:gd name="connsiteY55" fmla="*/ 21452 h 407215"/>
              <a:gd name="connsiteX56" fmla="*/ 369094 w 981075"/>
              <a:gd name="connsiteY56" fmla="*/ 4784 h 407215"/>
              <a:gd name="connsiteX57" fmla="*/ 373856 w 981075"/>
              <a:gd name="connsiteY57" fmla="*/ 11927 h 407215"/>
              <a:gd name="connsiteX58" fmla="*/ 376238 w 981075"/>
              <a:gd name="connsiteY58" fmla="*/ 19071 h 407215"/>
              <a:gd name="connsiteX59" fmla="*/ 390525 w 981075"/>
              <a:gd name="connsiteY59" fmla="*/ 16690 h 407215"/>
              <a:gd name="connsiteX60" fmla="*/ 402431 w 981075"/>
              <a:gd name="connsiteY60" fmla="*/ 4784 h 407215"/>
              <a:gd name="connsiteX61" fmla="*/ 404813 w 981075"/>
              <a:gd name="connsiteY61" fmla="*/ 14309 h 407215"/>
              <a:gd name="connsiteX62" fmla="*/ 407194 w 981075"/>
              <a:gd name="connsiteY62" fmla="*/ 21452 h 407215"/>
              <a:gd name="connsiteX63" fmla="*/ 414338 w 981075"/>
              <a:gd name="connsiteY63" fmla="*/ 23834 h 407215"/>
              <a:gd name="connsiteX64" fmla="*/ 431006 w 981075"/>
              <a:gd name="connsiteY64" fmla="*/ 21452 h 407215"/>
              <a:gd name="connsiteX65" fmla="*/ 445294 w 981075"/>
              <a:gd name="connsiteY65" fmla="*/ 11927 h 407215"/>
              <a:gd name="connsiteX66" fmla="*/ 447675 w 981075"/>
              <a:gd name="connsiteY66" fmla="*/ 4784 h 407215"/>
              <a:gd name="connsiteX67" fmla="*/ 464344 w 981075"/>
              <a:gd name="connsiteY67" fmla="*/ 4784 h 407215"/>
              <a:gd name="connsiteX68" fmla="*/ 471488 w 981075"/>
              <a:gd name="connsiteY68" fmla="*/ 19071 h 407215"/>
              <a:gd name="connsiteX69" fmla="*/ 473869 w 981075"/>
              <a:gd name="connsiteY69" fmla="*/ 26215 h 407215"/>
              <a:gd name="connsiteX70" fmla="*/ 497681 w 981075"/>
              <a:gd name="connsiteY70" fmla="*/ 14309 h 407215"/>
              <a:gd name="connsiteX71" fmla="*/ 516731 w 981075"/>
              <a:gd name="connsiteY71" fmla="*/ 7165 h 407215"/>
              <a:gd name="connsiteX72" fmla="*/ 521494 w 981075"/>
              <a:gd name="connsiteY72" fmla="*/ 16690 h 407215"/>
              <a:gd name="connsiteX73" fmla="*/ 526256 w 981075"/>
              <a:gd name="connsiteY73" fmla="*/ 30977 h 407215"/>
              <a:gd name="connsiteX74" fmla="*/ 533400 w 981075"/>
              <a:gd name="connsiteY74" fmla="*/ 23834 h 407215"/>
              <a:gd name="connsiteX75" fmla="*/ 542925 w 981075"/>
              <a:gd name="connsiteY75" fmla="*/ 9546 h 407215"/>
              <a:gd name="connsiteX76" fmla="*/ 557213 w 981075"/>
              <a:gd name="connsiteY76" fmla="*/ 4784 h 407215"/>
              <a:gd name="connsiteX77" fmla="*/ 564356 w 981075"/>
              <a:gd name="connsiteY77" fmla="*/ 9546 h 407215"/>
              <a:gd name="connsiteX78" fmla="*/ 566738 w 981075"/>
              <a:gd name="connsiteY78" fmla="*/ 19071 h 407215"/>
              <a:gd name="connsiteX79" fmla="*/ 576263 w 981075"/>
              <a:gd name="connsiteY79" fmla="*/ 21452 h 407215"/>
              <a:gd name="connsiteX80" fmla="*/ 590550 w 981075"/>
              <a:gd name="connsiteY80" fmla="*/ 16690 h 407215"/>
              <a:gd name="connsiteX81" fmla="*/ 607219 w 981075"/>
              <a:gd name="connsiteY81" fmla="*/ 4784 h 407215"/>
              <a:gd name="connsiteX82" fmla="*/ 614363 w 981075"/>
              <a:gd name="connsiteY82" fmla="*/ 2402 h 407215"/>
              <a:gd name="connsiteX83" fmla="*/ 623888 w 981075"/>
              <a:gd name="connsiteY83" fmla="*/ 21452 h 407215"/>
              <a:gd name="connsiteX84" fmla="*/ 633413 w 981075"/>
              <a:gd name="connsiteY84" fmla="*/ 40502 h 407215"/>
              <a:gd name="connsiteX85" fmla="*/ 635794 w 981075"/>
              <a:gd name="connsiteY85" fmla="*/ 47646 h 407215"/>
              <a:gd name="connsiteX86" fmla="*/ 647700 w 981075"/>
              <a:gd name="connsiteY86" fmla="*/ 33359 h 407215"/>
              <a:gd name="connsiteX87" fmla="*/ 652463 w 981075"/>
              <a:gd name="connsiteY87" fmla="*/ 19071 h 407215"/>
              <a:gd name="connsiteX88" fmla="*/ 661988 w 981075"/>
              <a:gd name="connsiteY88" fmla="*/ 4784 h 407215"/>
              <a:gd name="connsiteX89" fmla="*/ 673894 w 981075"/>
              <a:gd name="connsiteY89" fmla="*/ 21452 h 407215"/>
              <a:gd name="connsiteX90" fmla="*/ 676275 w 981075"/>
              <a:gd name="connsiteY90" fmla="*/ 28596 h 407215"/>
              <a:gd name="connsiteX91" fmla="*/ 681038 w 981075"/>
              <a:gd name="connsiteY91" fmla="*/ 19071 h 407215"/>
              <a:gd name="connsiteX92" fmla="*/ 683419 w 981075"/>
              <a:gd name="connsiteY92" fmla="*/ 11927 h 407215"/>
              <a:gd name="connsiteX93" fmla="*/ 697706 w 981075"/>
              <a:gd name="connsiteY93" fmla="*/ 7165 h 407215"/>
              <a:gd name="connsiteX94" fmla="*/ 704850 w 981075"/>
              <a:gd name="connsiteY94" fmla="*/ 4784 h 407215"/>
              <a:gd name="connsiteX95" fmla="*/ 709613 w 981075"/>
              <a:gd name="connsiteY95" fmla="*/ 30977 h 407215"/>
              <a:gd name="connsiteX96" fmla="*/ 711994 w 981075"/>
              <a:gd name="connsiteY96" fmla="*/ 47646 h 407215"/>
              <a:gd name="connsiteX97" fmla="*/ 719138 w 981075"/>
              <a:gd name="connsiteY97" fmla="*/ 21452 h 407215"/>
              <a:gd name="connsiteX98" fmla="*/ 728663 w 981075"/>
              <a:gd name="connsiteY98" fmla="*/ 30977 h 407215"/>
              <a:gd name="connsiteX99" fmla="*/ 733425 w 981075"/>
              <a:gd name="connsiteY99" fmla="*/ 50027 h 407215"/>
              <a:gd name="connsiteX100" fmla="*/ 738188 w 981075"/>
              <a:gd name="connsiteY100" fmla="*/ 71459 h 407215"/>
              <a:gd name="connsiteX101" fmla="*/ 735806 w 981075"/>
              <a:gd name="connsiteY101" fmla="*/ 88127 h 407215"/>
              <a:gd name="connsiteX102" fmla="*/ 733425 w 981075"/>
              <a:gd name="connsiteY102" fmla="*/ 95271 h 407215"/>
              <a:gd name="connsiteX103" fmla="*/ 735806 w 981075"/>
              <a:gd name="connsiteY103" fmla="*/ 64315 h 407215"/>
              <a:gd name="connsiteX104" fmla="*/ 738188 w 981075"/>
              <a:gd name="connsiteY104" fmla="*/ 114321 h 407215"/>
              <a:gd name="connsiteX105" fmla="*/ 740569 w 981075"/>
              <a:gd name="connsiteY105" fmla="*/ 121465 h 407215"/>
              <a:gd name="connsiteX106" fmla="*/ 742950 w 981075"/>
              <a:gd name="connsiteY106" fmla="*/ 130990 h 407215"/>
              <a:gd name="connsiteX107" fmla="*/ 745331 w 981075"/>
              <a:gd name="connsiteY107" fmla="*/ 138134 h 407215"/>
              <a:gd name="connsiteX108" fmla="*/ 747713 w 981075"/>
              <a:gd name="connsiteY108" fmla="*/ 152421 h 407215"/>
              <a:gd name="connsiteX109" fmla="*/ 750094 w 981075"/>
              <a:gd name="connsiteY109" fmla="*/ 140515 h 407215"/>
              <a:gd name="connsiteX110" fmla="*/ 752475 w 981075"/>
              <a:gd name="connsiteY110" fmla="*/ 123846 h 407215"/>
              <a:gd name="connsiteX111" fmla="*/ 754856 w 981075"/>
              <a:gd name="connsiteY111" fmla="*/ 266721 h 407215"/>
              <a:gd name="connsiteX112" fmla="*/ 762000 w 981075"/>
              <a:gd name="connsiteY112" fmla="*/ 242909 h 407215"/>
              <a:gd name="connsiteX113" fmla="*/ 764381 w 981075"/>
              <a:gd name="connsiteY113" fmla="*/ 231002 h 407215"/>
              <a:gd name="connsiteX114" fmla="*/ 766763 w 981075"/>
              <a:gd name="connsiteY114" fmla="*/ 223859 h 407215"/>
              <a:gd name="connsiteX115" fmla="*/ 764381 w 981075"/>
              <a:gd name="connsiteY115" fmla="*/ 252434 h 407215"/>
              <a:gd name="connsiteX116" fmla="*/ 759619 w 981075"/>
              <a:gd name="connsiteY116" fmla="*/ 266721 h 407215"/>
              <a:gd name="connsiteX117" fmla="*/ 762000 w 981075"/>
              <a:gd name="connsiteY117" fmla="*/ 290534 h 407215"/>
              <a:gd name="connsiteX118" fmla="*/ 769144 w 981075"/>
              <a:gd name="connsiteY118" fmla="*/ 292915 h 407215"/>
              <a:gd name="connsiteX119" fmla="*/ 788194 w 981075"/>
              <a:gd name="connsiteY119" fmla="*/ 290534 h 407215"/>
              <a:gd name="connsiteX120" fmla="*/ 783431 w 981075"/>
              <a:gd name="connsiteY120" fmla="*/ 302440 h 407215"/>
              <a:gd name="connsiteX121" fmla="*/ 773906 w 981075"/>
              <a:gd name="connsiteY121" fmla="*/ 316727 h 407215"/>
              <a:gd name="connsiteX122" fmla="*/ 776288 w 981075"/>
              <a:gd name="connsiteY122" fmla="*/ 323871 h 407215"/>
              <a:gd name="connsiteX123" fmla="*/ 797719 w 981075"/>
              <a:gd name="connsiteY123" fmla="*/ 314346 h 407215"/>
              <a:gd name="connsiteX124" fmla="*/ 802481 w 981075"/>
              <a:gd name="connsiteY124" fmla="*/ 307202 h 407215"/>
              <a:gd name="connsiteX125" fmla="*/ 809625 w 981075"/>
              <a:gd name="connsiteY125" fmla="*/ 309584 h 407215"/>
              <a:gd name="connsiteX126" fmla="*/ 816769 w 981075"/>
              <a:gd name="connsiteY126" fmla="*/ 326252 h 407215"/>
              <a:gd name="connsiteX127" fmla="*/ 821531 w 981075"/>
              <a:gd name="connsiteY127" fmla="*/ 333396 h 407215"/>
              <a:gd name="connsiteX128" fmla="*/ 823913 w 981075"/>
              <a:gd name="connsiteY128" fmla="*/ 342921 h 407215"/>
              <a:gd name="connsiteX129" fmla="*/ 826294 w 981075"/>
              <a:gd name="connsiteY129" fmla="*/ 354827 h 407215"/>
              <a:gd name="connsiteX130" fmla="*/ 831056 w 981075"/>
              <a:gd name="connsiteY130" fmla="*/ 345302 h 407215"/>
              <a:gd name="connsiteX131" fmla="*/ 838200 w 981075"/>
              <a:gd name="connsiteY131" fmla="*/ 335777 h 407215"/>
              <a:gd name="connsiteX132" fmla="*/ 847725 w 981075"/>
              <a:gd name="connsiteY132" fmla="*/ 326252 h 407215"/>
              <a:gd name="connsiteX133" fmla="*/ 854869 w 981075"/>
              <a:gd name="connsiteY133" fmla="*/ 333396 h 407215"/>
              <a:gd name="connsiteX134" fmla="*/ 866775 w 981075"/>
              <a:gd name="connsiteY134" fmla="*/ 350065 h 407215"/>
              <a:gd name="connsiteX135" fmla="*/ 881063 w 981075"/>
              <a:gd name="connsiteY135" fmla="*/ 359590 h 407215"/>
              <a:gd name="connsiteX136" fmla="*/ 888206 w 981075"/>
              <a:gd name="connsiteY136" fmla="*/ 352446 h 407215"/>
              <a:gd name="connsiteX137" fmla="*/ 890588 w 981075"/>
              <a:gd name="connsiteY137" fmla="*/ 345302 h 407215"/>
              <a:gd name="connsiteX138" fmla="*/ 895350 w 981075"/>
              <a:gd name="connsiteY138" fmla="*/ 335777 h 407215"/>
              <a:gd name="connsiteX139" fmla="*/ 902494 w 981075"/>
              <a:gd name="connsiteY139" fmla="*/ 321490 h 407215"/>
              <a:gd name="connsiteX140" fmla="*/ 904875 w 981075"/>
              <a:gd name="connsiteY140" fmla="*/ 331015 h 407215"/>
              <a:gd name="connsiteX141" fmla="*/ 907256 w 981075"/>
              <a:gd name="connsiteY141" fmla="*/ 338159 h 407215"/>
              <a:gd name="connsiteX142" fmla="*/ 909638 w 981075"/>
              <a:gd name="connsiteY142" fmla="*/ 385784 h 407215"/>
              <a:gd name="connsiteX143" fmla="*/ 931069 w 981075"/>
              <a:gd name="connsiteY143" fmla="*/ 378640 h 407215"/>
              <a:gd name="connsiteX144" fmla="*/ 940594 w 981075"/>
              <a:gd name="connsiteY144" fmla="*/ 364352 h 407215"/>
              <a:gd name="connsiteX145" fmla="*/ 942975 w 981075"/>
              <a:gd name="connsiteY145" fmla="*/ 371496 h 407215"/>
              <a:gd name="connsiteX146" fmla="*/ 947738 w 981075"/>
              <a:gd name="connsiteY146" fmla="*/ 395309 h 407215"/>
              <a:gd name="connsiteX147" fmla="*/ 954881 w 981075"/>
              <a:gd name="connsiteY147" fmla="*/ 381021 h 407215"/>
              <a:gd name="connsiteX148" fmla="*/ 959644 w 981075"/>
              <a:gd name="connsiteY148" fmla="*/ 373877 h 407215"/>
              <a:gd name="connsiteX149" fmla="*/ 981075 w 981075"/>
              <a:gd name="connsiteY149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197644 w 981075"/>
              <a:gd name="connsiteY20" fmla="*/ 373877 h 407215"/>
              <a:gd name="connsiteX21" fmla="*/ 209550 w 981075"/>
              <a:gd name="connsiteY21" fmla="*/ 378640 h 407215"/>
              <a:gd name="connsiteX22" fmla="*/ 216694 w 981075"/>
              <a:gd name="connsiteY22" fmla="*/ 392927 h 407215"/>
              <a:gd name="connsiteX23" fmla="*/ 221456 w 981075"/>
              <a:gd name="connsiteY23" fmla="*/ 400071 h 407215"/>
              <a:gd name="connsiteX24" fmla="*/ 230981 w 981075"/>
              <a:gd name="connsiteY24" fmla="*/ 392927 h 407215"/>
              <a:gd name="connsiteX25" fmla="*/ 235744 w 981075"/>
              <a:gd name="connsiteY25" fmla="*/ 381021 h 407215"/>
              <a:gd name="connsiteX26" fmla="*/ 240506 w 981075"/>
              <a:gd name="connsiteY26" fmla="*/ 371496 h 407215"/>
              <a:gd name="connsiteX27" fmla="*/ 245269 w 981075"/>
              <a:gd name="connsiteY27" fmla="*/ 357209 h 407215"/>
              <a:gd name="connsiteX28" fmla="*/ 247650 w 981075"/>
              <a:gd name="connsiteY28" fmla="*/ 350065 h 407215"/>
              <a:gd name="connsiteX29" fmla="*/ 250031 w 981075"/>
              <a:gd name="connsiteY29" fmla="*/ 340540 h 407215"/>
              <a:gd name="connsiteX30" fmla="*/ 254794 w 981075"/>
              <a:gd name="connsiteY30" fmla="*/ 326252 h 407215"/>
              <a:gd name="connsiteX31" fmla="*/ 259556 w 981075"/>
              <a:gd name="connsiteY31" fmla="*/ 309584 h 407215"/>
              <a:gd name="connsiteX32" fmla="*/ 261938 w 981075"/>
              <a:gd name="connsiteY32" fmla="*/ 316727 h 407215"/>
              <a:gd name="connsiteX33" fmla="*/ 266700 w 981075"/>
              <a:gd name="connsiteY33" fmla="*/ 350065 h 407215"/>
              <a:gd name="connsiteX34" fmla="*/ 276225 w 981075"/>
              <a:gd name="connsiteY34" fmla="*/ 261959 h 407215"/>
              <a:gd name="connsiteX35" fmla="*/ 283369 w 981075"/>
              <a:gd name="connsiteY35" fmla="*/ 254815 h 407215"/>
              <a:gd name="connsiteX36" fmla="*/ 285750 w 981075"/>
              <a:gd name="connsiteY36" fmla="*/ 245290 h 407215"/>
              <a:gd name="connsiteX37" fmla="*/ 290513 w 981075"/>
              <a:gd name="connsiteY37" fmla="*/ 238146 h 407215"/>
              <a:gd name="connsiteX38" fmla="*/ 295275 w 981075"/>
              <a:gd name="connsiteY38" fmla="*/ 226240 h 407215"/>
              <a:gd name="connsiteX39" fmla="*/ 292894 w 981075"/>
              <a:gd name="connsiteY39" fmla="*/ 242909 h 407215"/>
              <a:gd name="connsiteX40" fmla="*/ 295275 w 981075"/>
              <a:gd name="connsiteY40" fmla="*/ 235765 h 407215"/>
              <a:gd name="connsiteX41" fmla="*/ 300038 w 981075"/>
              <a:gd name="connsiteY41" fmla="*/ 211952 h 407215"/>
              <a:gd name="connsiteX42" fmla="*/ 302419 w 981075"/>
              <a:gd name="connsiteY42" fmla="*/ 173852 h 407215"/>
              <a:gd name="connsiteX43" fmla="*/ 311944 w 981075"/>
              <a:gd name="connsiteY43" fmla="*/ 159565 h 407215"/>
              <a:gd name="connsiteX44" fmla="*/ 314325 w 981075"/>
              <a:gd name="connsiteY44" fmla="*/ 152421 h 407215"/>
              <a:gd name="connsiteX45" fmla="*/ 319088 w 981075"/>
              <a:gd name="connsiteY45" fmla="*/ 161946 h 407215"/>
              <a:gd name="connsiteX46" fmla="*/ 321469 w 981075"/>
              <a:gd name="connsiteY46" fmla="*/ 104796 h 407215"/>
              <a:gd name="connsiteX47" fmla="*/ 326231 w 981075"/>
              <a:gd name="connsiteY47" fmla="*/ 85746 h 407215"/>
              <a:gd name="connsiteX48" fmla="*/ 333375 w 981075"/>
              <a:gd name="connsiteY48" fmla="*/ 80984 h 407215"/>
              <a:gd name="connsiteX49" fmla="*/ 342900 w 981075"/>
              <a:gd name="connsiteY49" fmla="*/ 85746 h 407215"/>
              <a:gd name="connsiteX50" fmla="*/ 345281 w 981075"/>
              <a:gd name="connsiteY50" fmla="*/ 71459 h 407215"/>
              <a:gd name="connsiteX51" fmla="*/ 350044 w 981075"/>
              <a:gd name="connsiteY51" fmla="*/ 57171 h 407215"/>
              <a:gd name="connsiteX52" fmla="*/ 357188 w 981075"/>
              <a:gd name="connsiteY52" fmla="*/ 35740 h 407215"/>
              <a:gd name="connsiteX53" fmla="*/ 359569 w 981075"/>
              <a:gd name="connsiteY53" fmla="*/ 28596 h 407215"/>
              <a:gd name="connsiteX54" fmla="*/ 364331 w 981075"/>
              <a:gd name="connsiteY54" fmla="*/ 21452 h 407215"/>
              <a:gd name="connsiteX55" fmla="*/ 369094 w 981075"/>
              <a:gd name="connsiteY55" fmla="*/ 4784 h 407215"/>
              <a:gd name="connsiteX56" fmla="*/ 373856 w 981075"/>
              <a:gd name="connsiteY56" fmla="*/ 11927 h 407215"/>
              <a:gd name="connsiteX57" fmla="*/ 376238 w 981075"/>
              <a:gd name="connsiteY57" fmla="*/ 19071 h 407215"/>
              <a:gd name="connsiteX58" fmla="*/ 390525 w 981075"/>
              <a:gd name="connsiteY58" fmla="*/ 16690 h 407215"/>
              <a:gd name="connsiteX59" fmla="*/ 402431 w 981075"/>
              <a:gd name="connsiteY59" fmla="*/ 4784 h 407215"/>
              <a:gd name="connsiteX60" fmla="*/ 404813 w 981075"/>
              <a:gd name="connsiteY60" fmla="*/ 14309 h 407215"/>
              <a:gd name="connsiteX61" fmla="*/ 407194 w 981075"/>
              <a:gd name="connsiteY61" fmla="*/ 21452 h 407215"/>
              <a:gd name="connsiteX62" fmla="*/ 414338 w 981075"/>
              <a:gd name="connsiteY62" fmla="*/ 23834 h 407215"/>
              <a:gd name="connsiteX63" fmla="*/ 431006 w 981075"/>
              <a:gd name="connsiteY63" fmla="*/ 21452 h 407215"/>
              <a:gd name="connsiteX64" fmla="*/ 445294 w 981075"/>
              <a:gd name="connsiteY64" fmla="*/ 11927 h 407215"/>
              <a:gd name="connsiteX65" fmla="*/ 447675 w 981075"/>
              <a:gd name="connsiteY65" fmla="*/ 4784 h 407215"/>
              <a:gd name="connsiteX66" fmla="*/ 464344 w 981075"/>
              <a:gd name="connsiteY66" fmla="*/ 4784 h 407215"/>
              <a:gd name="connsiteX67" fmla="*/ 471488 w 981075"/>
              <a:gd name="connsiteY67" fmla="*/ 19071 h 407215"/>
              <a:gd name="connsiteX68" fmla="*/ 473869 w 981075"/>
              <a:gd name="connsiteY68" fmla="*/ 26215 h 407215"/>
              <a:gd name="connsiteX69" fmla="*/ 497681 w 981075"/>
              <a:gd name="connsiteY69" fmla="*/ 14309 h 407215"/>
              <a:gd name="connsiteX70" fmla="*/ 516731 w 981075"/>
              <a:gd name="connsiteY70" fmla="*/ 7165 h 407215"/>
              <a:gd name="connsiteX71" fmla="*/ 521494 w 981075"/>
              <a:gd name="connsiteY71" fmla="*/ 16690 h 407215"/>
              <a:gd name="connsiteX72" fmla="*/ 526256 w 981075"/>
              <a:gd name="connsiteY72" fmla="*/ 30977 h 407215"/>
              <a:gd name="connsiteX73" fmla="*/ 533400 w 981075"/>
              <a:gd name="connsiteY73" fmla="*/ 23834 h 407215"/>
              <a:gd name="connsiteX74" fmla="*/ 542925 w 981075"/>
              <a:gd name="connsiteY74" fmla="*/ 9546 h 407215"/>
              <a:gd name="connsiteX75" fmla="*/ 557213 w 981075"/>
              <a:gd name="connsiteY75" fmla="*/ 4784 h 407215"/>
              <a:gd name="connsiteX76" fmla="*/ 564356 w 981075"/>
              <a:gd name="connsiteY76" fmla="*/ 9546 h 407215"/>
              <a:gd name="connsiteX77" fmla="*/ 566738 w 981075"/>
              <a:gd name="connsiteY77" fmla="*/ 19071 h 407215"/>
              <a:gd name="connsiteX78" fmla="*/ 576263 w 981075"/>
              <a:gd name="connsiteY78" fmla="*/ 21452 h 407215"/>
              <a:gd name="connsiteX79" fmla="*/ 590550 w 981075"/>
              <a:gd name="connsiteY79" fmla="*/ 16690 h 407215"/>
              <a:gd name="connsiteX80" fmla="*/ 607219 w 981075"/>
              <a:gd name="connsiteY80" fmla="*/ 4784 h 407215"/>
              <a:gd name="connsiteX81" fmla="*/ 614363 w 981075"/>
              <a:gd name="connsiteY81" fmla="*/ 2402 h 407215"/>
              <a:gd name="connsiteX82" fmla="*/ 623888 w 981075"/>
              <a:gd name="connsiteY82" fmla="*/ 21452 h 407215"/>
              <a:gd name="connsiteX83" fmla="*/ 633413 w 981075"/>
              <a:gd name="connsiteY83" fmla="*/ 40502 h 407215"/>
              <a:gd name="connsiteX84" fmla="*/ 635794 w 981075"/>
              <a:gd name="connsiteY84" fmla="*/ 47646 h 407215"/>
              <a:gd name="connsiteX85" fmla="*/ 647700 w 981075"/>
              <a:gd name="connsiteY85" fmla="*/ 33359 h 407215"/>
              <a:gd name="connsiteX86" fmla="*/ 652463 w 981075"/>
              <a:gd name="connsiteY86" fmla="*/ 19071 h 407215"/>
              <a:gd name="connsiteX87" fmla="*/ 661988 w 981075"/>
              <a:gd name="connsiteY87" fmla="*/ 4784 h 407215"/>
              <a:gd name="connsiteX88" fmla="*/ 673894 w 981075"/>
              <a:gd name="connsiteY88" fmla="*/ 21452 h 407215"/>
              <a:gd name="connsiteX89" fmla="*/ 676275 w 981075"/>
              <a:gd name="connsiteY89" fmla="*/ 28596 h 407215"/>
              <a:gd name="connsiteX90" fmla="*/ 681038 w 981075"/>
              <a:gd name="connsiteY90" fmla="*/ 19071 h 407215"/>
              <a:gd name="connsiteX91" fmla="*/ 683419 w 981075"/>
              <a:gd name="connsiteY91" fmla="*/ 11927 h 407215"/>
              <a:gd name="connsiteX92" fmla="*/ 697706 w 981075"/>
              <a:gd name="connsiteY92" fmla="*/ 7165 h 407215"/>
              <a:gd name="connsiteX93" fmla="*/ 704850 w 981075"/>
              <a:gd name="connsiteY93" fmla="*/ 4784 h 407215"/>
              <a:gd name="connsiteX94" fmla="*/ 709613 w 981075"/>
              <a:gd name="connsiteY94" fmla="*/ 30977 h 407215"/>
              <a:gd name="connsiteX95" fmla="*/ 711994 w 981075"/>
              <a:gd name="connsiteY95" fmla="*/ 47646 h 407215"/>
              <a:gd name="connsiteX96" fmla="*/ 719138 w 981075"/>
              <a:gd name="connsiteY96" fmla="*/ 21452 h 407215"/>
              <a:gd name="connsiteX97" fmla="*/ 728663 w 981075"/>
              <a:gd name="connsiteY97" fmla="*/ 30977 h 407215"/>
              <a:gd name="connsiteX98" fmla="*/ 733425 w 981075"/>
              <a:gd name="connsiteY98" fmla="*/ 50027 h 407215"/>
              <a:gd name="connsiteX99" fmla="*/ 738188 w 981075"/>
              <a:gd name="connsiteY99" fmla="*/ 71459 h 407215"/>
              <a:gd name="connsiteX100" fmla="*/ 735806 w 981075"/>
              <a:gd name="connsiteY100" fmla="*/ 88127 h 407215"/>
              <a:gd name="connsiteX101" fmla="*/ 733425 w 981075"/>
              <a:gd name="connsiteY101" fmla="*/ 95271 h 407215"/>
              <a:gd name="connsiteX102" fmla="*/ 735806 w 981075"/>
              <a:gd name="connsiteY102" fmla="*/ 64315 h 407215"/>
              <a:gd name="connsiteX103" fmla="*/ 738188 w 981075"/>
              <a:gd name="connsiteY103" fmla="*/ 114321 h 407215"/>
              <a:gd name="connsiteX104" fmla="*/ 740569 w 981075"/>
              <a:gd name="connsiteY104" fmla="*/ 121465 h 407215"/>
              <a:gd name="connsiteX105" fmla="*/ 742950 w 981075"/>
              <a:gd name="connsiteY105" fmla="*/ 130990 h 407215"/>
              <a:gd name="connsiteX106" fmla="*/ 745331 w 981075"/>
              <a:gd name="connsiteY106" fmla="*/ 138134 h 407215"/>
              <a:gd name="connsiteX107" fmla="*/ 747713 w 981075"/>
              <a:gd name="connsiteY107" fmla="*/ 152421 h 407215"/>
              <a:gd name="connsiteX108" fmla="*/ 750094 w 981075"/>
              <a:gd name="connsiteY108" fmla="*/ 140515 h 407215"/>
              <a:gd name="connsiteX109" fmla="*/ 752475 w 981075"/>
              <a:gd name="connsiteY109" fmla="*/ 123846 h 407215"/>
              <a:gd name="connsiteX110" fmla="*/ 754856 w 981075"/>
              <a:gd name="connsiteY110" fmla="*/ 266721 h 407215"/>
              <a:gd name="connsiteX111" fmla="*/ 762000 w 981075"/>
              <a:gd name="connsiteY111" fmla="*/ 242909 h 407215"/>
              <a:gd name="connsiteX112" fmla="*/ 764381 w 981075"/>
              <a:gd name="connsiteY112" fmla="*/ 231002 h 407215"/>
              <a:gd name="connsiteX113" fmla="*/ 766763 w 981075"/>
              <a:gd name="connsiteY113" fmla="*/ 223859 h 407215"/>
              <a:gd name="connsiteX114" fmla="*/ 764381 w 981075"/>
              <a:gd name="connsiteY114" fmla="*/ 252434 h 407215"/>
              <a:gd name="connsiteX115" fmla="*/ 759619 w 981075"/>
              <a:gd name="connsiteY115" fmla="*/ 266721 h 407215"/>
              <a:gd name="connsiteX116" fmla="*/ 762000 w 981075"/>
              <a:gd name="connsiteY116" fmla="*/ 290534 h 407215"/>
              <a:gd name="connsiteX117" fmla="*/ 769144 w 981075"/>
              <a:gd name="connsiteY117" fmla="*/ 292915 h 407215"/>
              <a:gd name="connsiteX118" fmla="*/ 788194 w 981075"/>
              <a:gd name="connsiteY118" fmla="*/ 290534 h 407215"/>
              <a:gd name="connsiteX119" fmla="*/ 783431 w 981075"/>
              <a:gd name="connsiteY119" fmla="*/ 302440 h 407215"/>
              <a:gd name="connsiteX120" fmla="*/ 773906 w 981075"/>
              <a:gd name="connsiteY120" fmla="*/ 316727 h 407215"/>
              <a:gd name="connsiteX121" fmla="*/ 776288 w 981075"/>
              <a:gd name="connsiteY121" fmla="*/ 323871 h 407215"/>
              <a:gd name="connsiteX122" fmla="*/ 797719 w 981075"/>
              <a:gd name="connsiteY122" fmla="*/ 314346 h 407215"/>
              <a:gd name="connsiteX123" fmla="*/ 802481 w 981075"/>
              <a:gd name="connsiteY123" fmla="*/ 307202 h 407215"/>
              <a:gd name="connsiteX124" fmla="*/ 809625 w 981075"/>
              <a:gd name="connsiteY124" fmla="*/ 309584 h 407215"/>
              <a:gd name="connsiteX125" fmla="*/ 816769 w 981075"/>
              <a:gd name="connsiteY125" fmla="*/ 326252 h 407215"/>
              <a:gd name="connsiteX126" fmla="*/ 821531 w 981075"/>
              <a:gd name="connsiteY126" fmla="*/ 333396 h 407215"/>
              <a:gd name="connsiteX127" fmla="*/ 823913 w 981075"/>
              <a:gd name="connsiteY127" fmla="*/ 342921 h 407215"/>
              <a:gd name="connsiteX128" fmla="*/ 826294 w 981075"/>
              <a:gd name="connsiteY128" fmla="*/ 354827 h 407215"/>
              <a:gd name="connsiteX129" fmla="*/ 831056 w 981075"/>
              <a:gd name="connsiteY129" fmla="*/ 345302 h 407215"/>
              <a:gd name="connsiteX130" fmla="*/ 838200 w 981075"/>
              <a:gd name="connsiteY130" fmla="*/ 335777 h 407215"/>
              <a:gd name="connsiteX131" fmla="*/ 847725 w 981075"/>
              <a:gd name="connsiteY131" fmla="*/ 326252 h 407215"/>
              <a:gd name="connsiteX132" fmla="*/ 854869 w 981075"/>
              <a:gd name="connsiteY132" fmla="*/ 333396 h 407215"/>
              <a:gd name="connsiteX133" fmla="*/ 866775 w 981075"/>
              <a:gd name="connsiteY133" fmla="*/ 350065 h 407215"/>
              <a:gd name="connsiteX134" fmla="*/ 881063 w 981075"/>
              <a:gd name="connsiteY134" fmla="*/ 359590 h 407215"/>
              <a:gd name="connsiteX135" fmla="*/ 888206 w 981075"/>
              <a:gd name="connsiteY135" fmla="*/ 352446 h 407215"/>
              <a:gd name="connsiteX136" fmla="*/ 890588 w 981075"/>
              <a:gd name="connsiteY136" fmla="*/ 345302 h 407215"/>
              <a:gd name="connsiteX137" fmla="*/ 895350 w 981075"/>
              <a:gd name="connsiteY137" fmla="*/ 335777 h 407215"/>
              <a:gd name="connsiteX138" fmla="*/ 902494 w 981075"/>
              <a:gd name="connsiteY138" fmla="*/ 321490 h 407215"/>
              <a:gd name="connsiteX139" fmla="*/ 904875 w 981075"/>
              <a:gd name="connsiteY139" fmla="*/ 331015 h 407215"/>
              <a:gd name="connsiteX140" fmla="*/ 907256 w 981075"/>
              <a:gd name="connsiteY140" fmla="*/ 338159 h 407215"/>
              <a:gd name="connsiteX141" fmla="*/ 909638 w 981075"/>
              <a:gd name="connsiteY141" fmla="*/ 385784 h 407215"/>
              <a:gd name="connsiteX142" fmla="*/ 931069 w 981075"/>
              <a:gd name="connsiteY142" fmla="*/ 378640 h 407215"/>
              <a:gd name="connsiteX143" fmla="*/ 940594 w 981075"/>
              <a:gd name="connsiteY143" fmla="*/ 364352 h 407215"/>
              <a:gd name="connsiteX144" fmla="*/ 942975 w 981075"/>
              <a:gd name="connsiteY144" fmla="*/ 371496 h 407215"/>
              <a:gd name="connsiteX145" fmla="*/ 947738 w 981075"/>
              <a:gd name="connsiteY145" fmla="*/ 395309 h 407215"/>
              <a:gd name="connsiteX146" fmla="*/ 954881 w 981075"/>
              <a:gd name="connsiteY146" fmla="*/ 381021 h 407215"/>
              <a:gd name="connsiteX147" fmla="*/ 959644 w 981075"/>
              <a:gd name="connsiteY147" fmla="*/ 373877 h 407215"/>
              <a:gd name="connsiteX148" fmla="*/ 981075 w 981075"/>
              <a:gd name="connsiteY148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209550 w 981075"/>
              <a:gd name="connsiteY20" fmla="*/ 378640 h 407215"/>
              <a:gd name="connsiteX21" fmla="*/ 216694 w 981075"/>
              <a:gd name="connsiteY21" fmla="*/ 392927 h 407215"/>
              <a:gd name="connsiteX22" fmla="*/ 221456 w 981075"/>
              <a:gd name="connsiteY22" fmla="*/ 400071 h 407215"/>
              <a:gd name="connsiteX23" fmla="*/ 230981 w 981075"/>
              <a:gd name="connsiteY23" fmla="*/ 392927 h 407215"/>
              <a:gd name="connsiteX24" fmla="*/ 235744 w 981075"/>
              <a:gd name="connsiteY24" fmla="*/ 381021 h 407215"/>
              <a:gd name="connsiteX25" fmla="*/ 240506 w 981075"/>
              <a:gd name="connsiteY25" fmla="*/ 371496 h 407215"/>
              <a:gd name="connsiteX26" fmla="*/ 245269 w 981075"/>
              <a:gd name="connsiteY26" fmla="*/ 357209 h 407215"/>
              <a:gd name="connsiteX27" fmla="*/ 247650 w 981075"/>
              <a:gd name="connsiteY27" fmla="*/ 350065 h 407215"/>
              <a:gd name="connsiteX28" fmla="*/ 250031 w 981075"/>
              <a:gd name="connsiteY28" fmla="*/ 340540 h 407215"/>
              <a:gd name="connsiteX29" fmla="*/ 254794 w 981075"/>
              <a:gd name="connsiteY29" fmla="*/ 326252 h 407215"/>
              <a:gd name="connsiteX30" fmla="*/ 259556 w 981075"/>
              <a:gd name="connsiteY30" fmla="*/ 309584 h 407215"/>
              <a:gd name="connsiteX31" fmla="*/ 261938 w 981075"/>
              <a:gd name="connsiteY31" fmla="*/ 316727 h 407215"/>
              <a:gd name="connsiteX32" fmla="*/ 266700 w 981075"/>
              <a:gd name="connsiteY32" fmla="*/ 350065 h 407215"/>
              <a:gd name="connsiteX33" fmla="*/ 276225 w 981075"/>
              <a:gd name="connsiteY33" fmla="*/ 261959 h 407215"/>
              <a:gd name="connsiteX34" fmla="*/ 283369 w 981075"/>
              <a:gd name="connsiteY34" fmla="*/ 254815 h 407215"/>
              <a:gd name="connsiteX35" fmla="*/ 285750 w 981075"/>
              <a:gd name="connsiteY35" fmla="*/ 245290 h 407215"/>
              <a:gd name="connsiteX36" fmla="*/ 290513 w 981075"/>
              <a:gd name="connsiteY36" fmla="*/ 238146 h 407215"/>
              <a:gd name="connsiteX37" fmla="*/ 295275 w 981075"/>
              <a:gd name="connsiteY37" fmla="*/ 226240 h 407215"/>
              <a:gd name="connsiteX38" fmla="*/ 292894 w 981075"/>
              <a:gd name="connsiteY38" fmla="*/ 242909 h 407215"/>
              <a:gd name="connsiteX39" fmla="*/ 295275 w 981075"/>
              <a:gd name="connsiteY39" fmla="*/ 235765 h 407215"/>
              <a:gd name="connsiteX40" fmla="*/ 300038 w 981075"/>
              <a:gd name="connsiteY40" fmla="*/ 211952 h 407215"/>
              <a:gd name="connsiteX41" fmla="*/ 302419 w 981075"/>
              <a:gd name="connsiteY41" fmla="*/ 173852 h 407215"/>
              <a:gd name="connsiteX42" fmla="*/ 311944 w 981075"/>
              <a:gd name="connsiteY42" fmla="*/ 159565 h 407215"/>
              <a:gd name="connsiteX43" fmla="*/ 314325 w 981075"/>
              <a:gd name="connsiteY43" fmla="*/ 152421 h 407215"/>
              <a:gd name="connsiteX44" fmla="*/ 319088 w 981075"/>
              <a:gd name="connsiteY44" fmla="*/ 161946 h 407215"/>
              <a:gd name="connsiteX45" fmla="*/ 321469 w 981075"/>
              <a:gd name="connsiteY45" fmla="*/ 104796 h 407215"/>
              <a:gd name="connsiteX46" fmla="*/ 326231 w 981075"/>
              <a:gd name="connsiteY46" fmla="*/ 85746 h 407215"/>
              <a:gd name="connsiteX47" fmla="*/ 333375 w 981075"/>
              <a:gd name="connsiteY47" fmla="*/ 80984 h 407215"/>
              <a:gd name="connsiteX48" fmla="*/ 342900 w 981075"/>
              <a:gd name="connsiteY48" fmla="*/ 85746 h 407215"/>
              <a:gd name="connsiteX49" fmla="*/ 345281 w 981075"/>
              <a:gd name="connsiteY49" fmla="*/ 71459 h 407215"/>
              <a:gd name="connsiteX50" fmla="*/ 350044 w 981075"/>
              <a:gd name="connsiteY50" fmla="*/ 57171 h 407215"/>
              <a:gd name="connsiteX51" fmla="*/ 357188 w 981075"/>
              <a:gd name="connsiteY51" fmla="*/ 35740 h 407215"/>
              <a:gd name="connsiteX52" fmla="*/ 359569 w 981075"/>
              <a:gd name="connsiteY52" fmla="*/ 28596 h 407215"/>
              <a:gd name="connsiteX53" fmla="*/ 364331 w 981075"/>
              <a:gd name="connsiteY53" fmla="*/ 21452 h 407215"/>
              <a:gd name="connsiteX54" fmla="*/ 369094 w 981075"/>
              <a:gd name="connsiteY54" fmla="*/ 4784 h 407215"/>
              <a:gd name="connsiteX55" fmla="*/ 373856 w 981075"/>
              <a:gd name="connsiteY55" fmla="*/ 11927 h 407215"/>
              <a:gd name="connsiteX56" fmla="*/ 376238 w 981075"/>
              <a:gd name="connsiteY56" fmla="*/ 19071 h 407215"/>
              <a:gd name="connsiteX57" fmla="*/ 390525 w 981075"/>
              <a:gd name="connsiteY57" fmla="*/ 16690 h 407215"/>
              <a:gd name="connsiteX58" fmla="*/ 402431 w 981075"/>
              <a:gd name="connsiteY58" fmla="*/ 4784 h 407215"/>
              <a:gd name="connsiteX59" fmla="*/ 404813 w 981075"/>
              <a:gd name="connsiteY59" fmla="*/ 14309 h 407215"/>
              <a:gd name="connsiteX60" fmla="*/ 407194 w 981075"/>
              <a:gd name="connsiteY60" fmla="*/ 21452 h 407215"/>
              <a:gd name="connsiteX61" fmla="*/ 414338 w 981075"/>
              <a:gd name="connsiteY61" fmla="*/ 23834 h 407215"/>
              <a:gd name="connsiteX62" fmla="*/ 431006 w 981075"/>
              <a:gd name="connsiteY62" fmla="*/ 21452 h 407215"/>
              <a:gd name="connsiteX63" fmla="*/ 445294 w 981075"/>
              <a:gd name="connsiteY63" fmla="*/ 11927 h 407215"/>
              <a:gd name="connsiteX64" fmla="*/ 447675 w 981075"/>
              <a:gd name="connsiteY64" fmla="*/ 4784 h 407215"/>
              <a:gd name="connsiteX65" fmla="*/ 464344 w 981075"/>
              <a:gd name="connsiteY65" fmla="*/ 4784 h 407215"/>
              <a:gd name="connsiteX66" fmla="*/ 471488 w 981075"/>
              <a:gd name="connsiteY66" fmla="*/ 19071 h 407215"/>
              <a:gd name="connsiteX67" fmla="*/ 473869 w 981075"/>
              <a:gd name="connsiteY67" fmla="*/ 26215 h 407215"/>
              <a:gd name="connsiteX68" fmla="*/ 497681 w 981075"/>
              <a:gd name="connsiteY68" fmla="*/ 14309 h 407215"/>
              <a:gd name="connsiteX69" fmla="*/ 516731 w 981075"/>
              <a:gd name="connsiteY69" fmla="*/ 7165 h 407215"/>
              <a:gd name="connsiteX70" fmla="*/ 521494 w 981075"/>
              <a:gd name="connsiteY70" fmla="*/ 16690 h 407215"/>
              <a:gd name="connsiteX71" fmla="*/ 526256 w 981075"/>
              <a:gd name="connsiteY71" fmla="*/ 30977 h 407215"/>
              <a:gd name="connsiteX72" fmla="*/ 533400 w 981075"/>
              <a:gd name="connsiteY72" fmla="*/ 23834 h 407215"/>
              <a:gd name="connsiteX73" fmla="*/ 542925 w 981075"/>
              <a:gd name="connsiteY73" fmla="*/ 9546 h 407215"/>
              <a:gd name="connsiteX74" fmla="*/ 557213 w 981075"/>
              <a:gd name="connsiteY74" fmla="*/ 4784 h 407215"/>
              <a:gd name="connsiteX75" fmla="*/ 564356 w 981075"/>
              <a:gd name="connsiteY75" fmla="*/ 9546 h 407215"/>
              <a:gd name="connsiteX76" fmla="*/ 566738 w 981075"/>
              <a:gd name="connsiteY76" fmla="*/ 19071 h 407215"/>
              <a:gd name="connsiteX77" fmla="*/ 576263 w 981075"/>
              <a:gd name="connsiteY77" fmla="*/ 21452 h 407215"/>
              <a:gd name="connsiteX78" fmla="*/ 590550 w 981075"/>
              <a:gd name="connsiteY78" fmla="*/ 16690 h 407215"/>
              <a:gd name="connsiteX79" fmla="*/ 607219 w 981075"/>
              <a:gd name="connsiteY79" fmla="*/ 4784 h 407215"/>
              <a:gd name="connsiteX80" fmla="*/ 614363 w 981075"/>
              <a:gd name="connsiteY80" fmla="*/ 2402 h 407215"/>
              <a:gd name="connsiteX81" fmla="*/ 623888 w 981075"/>
              <a:gd name="connsiteY81" fmla="*/ 21452 h 407215"/>
              <a:gd name="connsiteX82" fmla="*/ 633413 w 981075"/>
              <a:gd name="connsiteY82" fmla="*/ 40502 h 407215"/>
              <a:gd name="connsiteX83" fmla="*/ 635794 w 981075"/>
              <a:gd name="connsiteY83" fmla="*/ 47646 h 407215"/>
              <a:gd name="connsiteX84" fmla="*/ 647700 w 981075"/>
              <a:gd name="connsiteY84" fmla="*/ 33359 h 407215"/>
              <a:gd name="connsiteX85" fmla="*/ 652463 w 981075"/>
              <a:gd name="connsiteY85" fmla="*/ 19071 h 407215"/>
              <a:gd name="connsiteX86" fmla="*/ 661988 w 981075"/>
              <a:gd name="connsiteY86" fmla="*/ 4784 h 407215"/>
              <a:gd name="connsiteX87" fmla="*/ 673894 w 981075"/>
              <a:gd name="connsiteY87" fmla="*/ 21452 h 407215"/>
              <a:gd name="connsiteX88" fmla="*/ 676275 w 981075"/>
              <a:gd name="connsiteY88" fmla="*/ 28596 h 407215"/>
              <a:gd name="connsiteX89" fmla="*/ 681038 w 981075"/>
              <a:gd name="connsiteY89" fmla="*/ 19071 h 407215"/>
              <a:gd name="connsiteX90" fmla="*/ 683419 w 981075"/>
              <a:gd name="connsiteY90" fmla="*/ 11927 h 407215"/>
              <a:gd name="connsiteX91" fmla="*/ 697706 w 981075"/>
              <a:gd name="connsiteY91" fmla="*/ 7165 h 407215"/>
              <a:gd name="connsiteX92" fmla="*/ 704850 w 981075"/>
              <a:gd name="connsiteY92" fmla="*/ 4784 h 407215"/>
              <a:gd name="connsiteX93" fmla="*/ 709613 w 981075"/>
              <a:gd name="connsiteY93" fmla="*/ 30977 h 407215"/>
              <a:gd name="connsiteX94" fmla="*/ 711994 w 981075"/>
              <a:gd name="connsiteY94" fmla="*/ 47646 h 407215"/>
              <a:gd name="connsiteX95" fmla="*/ 719138 w 981075"/>
              <a:gd name="connsiteY95" fmla="*/ 21452 h 407215"/>
              <a:gd name="connsiteX96" fmla="*/ 728663 w 981075"/>
              <a:gd name="connsiteY96" fmla="*/ 30977 h 407215"/>
              <a:gd name="connsiteX97" fmla="*/ 733425 w 981075"/>
              <a:gd name="connsiteY97" fmla="*/ 50027 h 407215"/>
              <a:gd name="connsiteX98" fmla="*/ 738188 w 981075"/>
              <a:gd name="connsiteY98" fmla="*/ 71459 h 407215"/>
              <a:gd name="connsiteX99" fmla="*/ 735806 w 981075"/>
              <a:gd name="connsiteY99" fmla="*/ 88127 h 407215"/>
              <a:gd name="connsiteX100" fmla="*/ 733425 w 981075"/>
              <a:gd name="connsiteY100" fmla="*/ 95271 h 407215"/>
              <a:gd name="connsiteX101" fmla="*/ 735806 w 981075"/>
              <a:gd name="connsiteY101" fmla="*/ 64315 h 407215"/>
              <a:gd name="connsiteX102" fmla="*/ 738188 w 981075"/>
              <a:gd name="connsiteY102" fmla="*/ 114321 h 407215"/>
              <a:gd name="connsiteX103" fmla="*/ 740569 w 981075"/>
              <a:gd name="connsiteY103" fmla="*/ 121465 h 407215"/>
              <a:gd name="connsiteX104" fmla="*/ 742950 w 981075"/>
              <a:gd name="connsiteY104" fmla="*/ 130990 h 407215"/>
              <a:gd name="connsiteX105" fmla="*/ 745331 w 981075"/>
              <a:gd name="connsiteY105" fmla="*/ 138134 h 407215"/>
              <a:gd name="connsiteX106" fmla="*/ 747713 w 981075"/>
              <a:gd name="connsiteY106" fmla="*/ 152421 h 407215"/>
              <a:gd name="connsiteX107" fmla="*/ 750094 w 981075"/>
              <a:gd name="connsiteY107" fmla="*/ 140515 h 407215"/>
              <a:gd name="connsiteX108" fmla="*/ 752475 w 981075"/>
              <a:gd name="connsiteY108" fmla="*/ 123846 h 407215"/>
              <a:gd name="connsiteX109" fmla="*/ 754856 w 981075"/>
              <a:gd name="connsiteY109" fmla="*/ 266721 h 407215"/>
              <a:gd name="connsiteX110" fmla="*/ 762000 w 981075"/>
              <a:gd name="connsiteY110" fmla="*/ 242909 h 407215"/>
              <a:gd name="connsiteX111" fmla="*/ 764381 w 981075"/>
              <a:gd name="connsiteY111" fmla="*/ 231002 h 407215"/>
              <a:gd name="connsiteX112" fmla="*/ 766763 w 981075"/>
              <a:gd name="connsiteY112" fmla="*/ 223859 h 407215"/>
              <a:gd name="connsiteX113" fmla="*/ 764381 w 981075"/>
              <a:gd name="connsiteY113" fmla="*/ 252434 h 407215"/>
              <a:gd name="connsiteX114" fmla="*/ 759619 w 981075"/>
              <a:gd name="connsiteY114" fmla="*/ 266721 h 407215"/>
              <a:gd name="connsiteX115" fmla="*/ 762000 w 981075"/>
              <a:gd name="connsiteY115" fmla="*/ 290534 h 407215"/>
              <a:gd name="connsiteX116" fmla="*/ 769144 w 981075"/>
              <a:gd name="connsiteY116" fmla="*/ 292915 h 407215"/>
              <a:gd name="connsiteX117" fmla="*/ 788194 w 981075"/>
              <a:gd name="connsiteY117" fmla="*/ 290534 h 407215"/>
              <a:gd name="connsiteX118" fmla="*/ 783431 w 981075"/>
              <a:gd name="connsiteY118" fmla="*/ 302440 h 407215"/>
              <a:gd name="connsiteX119" fmla="*/ 773906 w 981075"/>
              <a:gd name="connsiteY119" fmla="*/ 316727 h 407215"/>
              <a:gd name="connsiteX120" fmla="*/ 776288 w 981075"/>
              <a:gd name="connsiteY120" fmla="*/ 323871 h 407215"/>
              <a:gd name="connsiteX121" fmla="*/ 797719 w 981075"/>
              <a:gd name="connsiteY121" fmla="*/ 314346 h 407215"/>
              <a:gd name="connsiteX122" fmla="*/ 802481 w 981075"/>
              <a:gd name="connsiteY122" fmla="*/ 307202 h 407215"/>
              <a:gd name="connsiteX123" fmla="*/ 809625 w 981075"/>
              <a:gd name="connsiteY123" fmla="*/ 309584 h 407215"/>
              <a:gd name="connsiteX124" fmla="*/ 816769 w 981075"/>
              <a:gd name="connsiteY124" fmla="*/ 326252 h 407215"/>
              <a:gd name="connsiteX125" fmla="*/ 821531 w 981075"/>
              <a:gd name="connsiteY125" fmla="*/ 333396 h 407215"/>
              <a:gd name="connsiteX126" fmla="*/ 823913 w 981075"/>
              <a:gd name="connsiteY126" fmla="*/ 342921 h 407215"/>
              <a:gd name="connsiteX127" fmla="*/ 826294 w 981075"/>
              <a:gd name="connsiteY127" fmla="*/ 354827 h 407215"/>
              <a:gd name="connsiteX128" fmla="*/ 831056 w 981075"/>
              <a:gd name="connsiteY128" fmla="*/ 345302 h 407215"/>
              <a:gd name="connsiteX129" fmla="*/ 838200 w 981075"/>
              <a:gd name="connsiteY129" fmla="*/ 335777 h 407215"/>
              <a:gd name="connsiteX130" fmla="*/ 847725 w 981075"/>
              <a:gd name="connsiteY130" fmla="*/ 326252 h 407215"/>
              <a:gd name="connsiteX131" fmla="*/ 854869 w 981075"/>
              <a:gd name="connsiteY131" fmla="*/ 333396 h 407215"/>
              <a:gd name="connsiteX132" fmla="*/ 866775 w 981075"/>
              <a:gd name="connsiteY132" fmla="*/ 350065 h 407215"/>
              <a:gd name="connsiteX133" fmla="*/ 881063 w 981075"/>
              <a:gd name="connsiteY133" fmla="*/ 359590 h 407215"/>
              <a:gd name="connsiteX134" fmla="*/ 888206 w 981075"/>
              <a:gd name="connsiteY134" fmla="*/ 352446 h 407215"/>
              <a:gd name="connsiteX135" fmla="*/ 890588 w 981075"/>
              <a:gd name="connsiteY135" fmla="*/ 345302 h 407215"/>
              <a:gd name="connsiteX136" fmla="*/ 895350 w 981075"/>
              <a:gd name="connsiteY136" fmla="*/ 335777 h 407215"/>
              <a:gd name="connsiteX137" fmla="*/ 902494 w 981075"/>
              <a:gd name="connsiteY137" fmla="*/ 321490 h 407215"/>
              <a:gd name="connsiteX138" fmla="*/ 904875 w 981075"/>
              <a:gd name="connsiteY138" fmla="*/ 331015 h 407215"/>
              <a:gd name="connsiteX139" fmla="*/ 907256 w 981075"/>
              <a:gd name="connsiteY139" fmla="*/ 338159 h 407215"/>
              <a:gd name="connsiteX140" fmla="*/ 909638 w 981075"/>
              <a:gd name="connsiteY140" fmla="*/ 385784 h 407215"/>
              <a:gd name="connsiteX141" fmla="*/ 931069 w 981075"/>
              <a:gd name="connsiteY141" fmla="*/ 378640 h 407215"/>
              <a:gd name="connsiteX142" fmla="*/ 940594 w 981075"/>
              <a:gd name="connsiteY142" fmla="*/ 364352 h 407215"/>
              <a:gd name="connsiteX143" fmla="*/ 942975 w 981075"/>
              <a:gd name="connsiteY143" fmla="*/ 371496 h 407215"/>
              <a:gd name="connsiteX144" fmla="*/ 947738 w 981075"/>
              <a:gd name="connsiteY144" fmla="*/ 395309 h 407215"/>
              <a:gd name="connsiteX145" fmla="*/ 954881 w 981075"/>
              <a:gd name="connsiteY145" fmla="*/ 381021 h 407215"/>
              <a:gd name="connsiteX146" fmla="*/ 959644 w 981075"/>
              <a:gd name="connsiteY146" fmla="*/ 373877 h 407215"/>
              <a:gd name="connsiteX147" fmla="*/ 981075 w 981075"/>
              <a:gd name="connsiteY147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21431 w 981075"/>
              <a:gd name="connsiteY2" fmla="*/ 366734 h 407215"/>
              <a:gd name="connsiteX3" fmla="*/ 30956 w 981075"/>
              <a:gd name="connsiteY3" fmla="*/ 378640 h 407215"/>
              <a:gd name="connsiteX4" fmla="*/ 38100 w 981075"/>
              <a:gd name="connsiteY4" fmla="*/ 383402 h 407215"/>
              <a:gd name="connsiteX5" fmla="*/ 40481 w 981075"/>
              <a:gd name="connsiteY5" fmla="*/ 390546 h 407215"/>
              <a:gd name="connsiteX6" fmla="*/ 54769 w 981075"/>
              <a:gd name="connsiteY6" fmla="*/ 388165 h 407215"/>
              <a:gd name="connsiteX7" fmla="*/ 64294 w 981075"/>
              <a:gd name="connsiteY7" fmla="*/ 373877 h 407215"/>
              <a:gd name="connsiteX8" fmla="*/ 78581 w 981075"/>
              <a:gd name="connsiteY8" fmla="*/ 364352 h 407215"/>
              <a:gd name="connsiteX9" fmla="*/ 83344 w 981075"/>
              <a:gd name="connsiteY9" fmla="*/ 371496 h 407215"/>
              <a:gd name="connsiteX10" fmla="*/ 88106 w 981075"/>
              <a:gd name="connsiteY10" fmla="*/ 392927 h 407215"/>
              <a:gd name="connsiteX11" fmla="*/ 97631 w 981075"/>
              <a:gd name="connsiteY11" fmla="*/ 390546 h 407215"/>
              <a:gd name="connsiteX12" fmla="*/ 107156 w 981075"/>
              <a:gd name="connsiteY12" fmla="*/ 373877 h 407215"/>
              <a:gd name="connsiteX13" fmla="*/ 288032 w 981075"/>
              <a:gd name="connsiteY13" fmla="*/ 360040 h 407215"/>
              <a:gd name="connsiteX14" fmla="*/ 119063 w 981075"/>
              <a:gd name="connsiteY14" fmla="*/ 407215 h 407215"/>
              <a:gd name="connsiteX15" fmla="*/ 135731 w 981075"/>
              <a:gd name="connsiteY15" fmla="*/ 373877 h 407215"/>
              <a:gd name="connsiteX16" fmla="*/ 154781 w 981075"/>
              <a:gd name="connsiteY16" fmla="*/ 397690 h 407215"/>
              <a:gd name="connsiteX17" fmla="*/ 180975 w 981075"/>
              <a:gd name="connsiteY17" fmla="*/ 395309 h 407215"/>
              <a:gd name="connsiteX18" fmla="*/ 185738 w 981075"/>
              <a:gd name="connsiteY18" fmla="*/ 388165 h 407215"/>
              <a:gd name="connsiteX19" fmla="*/ 209550 w 981075"/>
              <a:gd name="connsiteY19" fmla="*/ 378640 h 407215"/>
              <a:gd name="connsiteX20" fmla="*/ 216694 w 981075"/>
              <a:gd name="connsiteY20" fmla="*/ 392927 h 407215"/>
              <a:gd name="connsiteX21" fmla="*/ 221456 w 981075"/>
              <a:gd name="connsiteY21" fmla="*/ 400071 h 407215"/>
              <a:gd name="connsiteX22" fmla="*/ 230981 w 981075"/>
              <a:gd name="connsiteY22" fmla="*/ 392927 h 407215"/>
              <a:gd name="connsiteX23" fmla="*/ 235744 w 981075"/>
              <a:gd name="connsiteY23" fmla="*/ 381021 h 407215"/>
              <a:gd name="connsiteX24" fmla="*/ 240506 w 981075"/>
              <a:gd name="connsiteY24" fmla="*/ 371496 h 407215"/>
              <a:gd name="connsiteX25" fmla="*/ 245269 w 981075"/>
              <a:gd name="connsiteY25" fmla="*/ 357209 h 407215"/>
              <a:gd name="connsiteX26" fmla="*/ 247650 w 981075"/>
              <a:gd name="connsiteY26" fmla="*/ 350065 h 407215"/>
              <a:gd name="connsiteX27" fmla="*/ 250031 w 981075"/>
              <a:gd name="connsiteY27" fmla="*/ 340540 h 407215"/>
              <a:gd name="connsiteX28" fmla="*/ 254794 w 981075"/>
              <a:gd name="connsiteY28" fmla="*/ 326252 h 407215"/>
              <a:gd name="connsiteX29" fmla="*/ 259556 w 981075"/>
              <a:gd name="connsiteY29" fmla="*/ 309584 h 407215"/>
              <a:gd name="connsiteX30" fmla="*/ 261938 w 981075"/>
              <a:gd name="connsiteY30" fmla="*/ 316727 h 407215"/>
              <a:gd name="connsiteX31" fmla="*/ 266700 w 981075"/>
              <a:gd name="connsiteY31" fmla="*/ 350065 h 407215"/>
              <a:gd name="connsiteX32" fmla="*/ 276225 w 981075"/>
              <a:gd name="connsiteY32" fmla="*/ 261959 h 407215"/>
              <a:gd name="connsiteX33" fmla="*/ 283369 w 981075"/>
              <a:gd name="connsiteY33" fmla="*/ 254815 h 407215"/>
              <a:gd name="connsiteX34" fmla="*/ 285750 w 981075"/>
              <a:gd name="connsiteY34" fmla="*/ 245290 h 407215"/>
              <a:gd name="connsiteX35" fmla="*/ 290513 w 981075"/>
              <a:gd name="connsiteY35" fmla="*/ 238146 h 407215"/>
              <a:gd name="connsiteX36" fmla="*/ 295275 w 981075"/>
              <a:gd name="connsiteY36" fmla="*/ 226240 h 407215"/>
              <a:gd name="connsiteX37" fmla="*/ 292894 w 981075"/>
              <a:gd name="connsiteY37" fmla="*/ 242909 h 407215"/>
              <a:gd name="connsiteX38" fmla="*/ 295275 w 981075"/>
              <a:gd name="connsiteY38" fmla="*/ 235765 h 407215"/>
              <a:gd name="connsiteX39" fmla="*/ 300038 w 981075"/>
              <a:gd name="connsiteY39" fmla="*/ 211952 h 407215"/>
              <a:gd name="connsiteX40" fmla="*/ 302419 w 981075"/>
              <a:gd name="connsiteY40" fmla="*/ 173852 h 407215"/>
              <a:gd name="connsiteX41" fmla="*/ 311944 w 981075"/>
              <a:gd name="connsiteY41" fmla="*/ 159565 h 407215"/>
              <a:gd name="connsiteX42" fmla="*/ 314325 w 981075"/>
              <a:gd name="connsiteY42" fmla="*/ 152421 h 407215"/>
              <a:gd name="connsiteX43" fmla="*/ 319088 w 981075"/>
              <a:gd name="connsiteY43" fmla="*/ 161946 h 407215"/>
              <a:gd name="connsiteX44" fmla="*/ 321469 w 981075"/>
              <a:gd name="connsiteY44" fmla="*/ 104796 h 407215"/>
              <a:gd name="connsiteX45" fmla="*/ 326231 w 981075"/>
              <a:gd name="connsiteY45" fmla="*/ 85746 h 407215"/>
              <a:gd name="connsiteX46" fmla="*/ 333375 w 981075"/>
              <a:gd name="connsiteY46" fmla="*/ 80984 h 407215"/>
              <a:gd name="connsiteX47" fmla="*/ 342900 w 981075"/>
              <a:gd name="connsiteY47" fmla="*/ 85746 h 407215"/>
              <a:gd name="connsiteX48" fmla="*/ 345281 w 981075"/>
              <a:gd name="connsiteY48" fmla="*/ 71459 h 407215"/>
              <a:gd name="connsiteX49" fmla="*/ 350044 w 981075"/>
              <a:gd name="connsiteY49" fmla="*/ 57171 h 407215"/>
              <a:gd name="connsiteX50" fmla="*/ 357188 w 981075"/>
              <a:gd name="connsiteY50" fmla="*/ 35740 h 407215"/>
              <a:gd name="connsiteX51" fmla="*/ 359569 w 981075"/>
              <a:gd name="connsiteY51" fmla="*/ 28596 h 407215"/>
              <a:gd name="connsiteX52" fmla="*/ 364331 w 981075"/>
              <a:gd name="connsiteY52" fmla="*/ 21452 h 407215"/>
              <a:gd name="connsiteX53" fmla="*/ 369094 w 981075"/>
              <a:gd name="connsiteY53" fmla="*/ 4784 h 407215"/>
              <a:gd name="connsiteX54" fmla="*/ 373856 w 981075"/>
              <a:gd name="connsiteY54" fmla="*/ 11927 h 407215"/>
              <a:gd name="connsiteX55" fmla="*/ 376238 w 981075"/>
              <a:gd name="connsiteY55" fmla="*/ 19071 h 407215"/>
              <a:gd name="connsiteX56" fmla="*/ 390525 w 981075"/>
              <a:gd name="connsiteY56" fmla="*/ 16690 h 407215"/>
              <a:gd name="connsiteX57" fmla="*/ 402431 w 981075"/>
              <a:gd name="connsiteY57" fmla="*/ 4784 h 407215"/>
              <a:gd name="connsiteX58" fmla="*/ 404813 w 981075"/>
              <a:gd name="connsiteY58" fmla="*/ 14309 h 407215"/>
              <a:gd name="connsiteX59" fmla="*/ 407194 w 981075"/>
              <a:gd name="connsiteY59" fmla="*/ 21452 h 407215"/>
              <a:gd name="connsiteX60" fmla="*/ 414338 w 981075"/>
              <a:gd name="connsiteY60" fmla="*/ 23834 h 407215"/>
              <a:gd name="connsiteX61" fmla="*/ 431006 w 981075"/>
              <a:gd name="connsiteY61" fmla="*/ 21452 h 407215"/>
              <a:gd name="connsiteX62" fmla="*/ 445294 w 981075"/>
              <a:gd name="connsiteY62" fmla="*/ 11927 h 407215"/>
              <a:gd name="connsiteX63" fmla="*/ 447675 w 981075"/>
              <a:gd name="connsiteY63" fmla="*/ 4784 h 407215"/>
              <a:gd name="connsiteX64" fmla="*/ 464344 w 981075"/>
              <a:gd name="connsiteY64" fmla="*/ 4784 h 407215"/>
              <a:gd name="connsiteX65" fmla="*/ 471488 w 981075"/>
              <a:gd name="connsiteY65" fmla="*/ 19071 h 407215"/>
              <a:gd name="connsiteX66" fmla="*/ 473869 w 981075"/>
              <a:gd name="connsiteY66" fmla="*/ 26215 h 407215"/>
              <a:gd name="connsiteX67" fmla="*/ 497681 w 981075"/>
              <a:gd name="connsiteY67" fmla="*/ 14309 h 407215"/>
              <a:gd name="connsiteX68" fmla="*/ 516731 w 981075"/>
              <a:gd name="connsiteY68" fmla="*/ 7165 h 407215"/>
              <a:gd name="connsiteX69" fmla="*/ 521494 w 981075"/>
              <a:gd name="connsiteY69" fmla="*/ 16690 h 407215"/>
              <a:gd name="connsiteX70" fmla="*/ 526256 w 981075"/>
              <a:gd name="connsiteY70" fmla="*/ 30977 h 407215"/>
              <a:gd name="connsiteX71" fmla="*/ 533400 w 981075"/>
              <a:gd name="connsiteY71" fmla="*/ 23834 h 407215"/>
              <a:gd name="connsiteX72" fmla="*/ 542925 w 981075"/>
              <a:gd name="connsiteY72" fmla="*/ 9546 h 407215"/>
              <a:gd name="connsiteX73" fmla="*/ 557213 w 981075"/>
              <a:gd name="connsiteY73" fmla="*/ 4784 h 407215"/>
              <a:gd name="connsiteX74" fmla="*/ 564356 w 981075"/>
              <a:gd name="connsiteY74" fmla="*/ 9546 h 407215"/>
              <a:gd name="connsiteX75" fmla="*/ 566738 w 981075"/>
              <a:gd name="connsiteY75" fmla="*/ 19071 h 407215"/>
              <a:gd name="connsiteX76" fmla="*/ 576263 w 981075"/>
              <a:gd name="connsiteY76" fmla="*/ 21452 h 407215"/>
              <a:gd name="connsiteX77" fmla="*/ 590550 w 981075"/>
              <a:gd name="connsiteY77" fmla="*/ 16690 h 407215"/>
              <a:gd name="connsiteX78" fmla="*/ 607219 w 981075"/>
              <a:gd name="connsiteY78" fmla="*/ 4784 h 407215"/>
              <a:gd name="connsiteX79" fmla="*/ 614363 w 981075"/>
              <a:gd name="connsiteY79" fmla="*/ 2402 h 407215"/>
              <a:gd name="connsiteX80" fmla="*/ 623888 w 981075"/>
              <a:gd name="connsiteY80" fmla="*/ 21452 h 407215"/>
              <a:gd name="connsiteX81" fmla="*/ 633413 w 981075"/>
              <a:gd name="connsiteY81" fmla="*/ 40502 h 407215"/>
              <a:gd name="connsiteX82" fmla="*/ 635794 w 981075"/>
              <a:gd name="connsiteY82" fmla="*/ 47646 h 407215"/>
              <a:gd name="connsiteX83" fmla="*/ 647700 w 981075"/>
              <a:gd name="connsiteY83" fmla="*/ 33359 h 407215"/>
              <a:gd name="connsiteX84" fmla="*/ 652463 w 981075"/>
              <a:gd name="connsiteY84" fmla="*/ 19071 h 407215"/>
              <a:gd name="connsiteX85" fmla="*/ 661988 w 981075"/>
              <a:gd name="connsiteY85" fmla="*/ 4784 h 407215"/>
              <a:gd name="connsiteX86" fmla="*/ 673894 w 981075"/>
              <a:gd name="connsiteY86" fmla="*/ 21452 h 407215"/>
              <a:gd name="connsiteX87" fmla="*/ 676275 w 981075"/>
              <a:gd name="connsiteY87" fmla="*/ 28596 h 407215"/>
              <a:gd name="connsiteX88" fmla="*/ 681038 w 981075"/>
              <a:gd name="connsiteY88" fmla="*/ 19071 h 407215"/>
              <a:gd name="connsiteX89" fmla="*/ 683419 w 981075"/>
              <a:gd name="connsiteY89" fmla="*/ 11927 h 407215"/>
              <a:gd name="connsiteX90" fmla="*/ 697706 w 981075"/>
              <a:gd name="connsiteY90" fmla="*/ 7165 h 407215"/>
              <a:gd name="connsiteX91" fmla="*/ 704850 w 981075"/>
              <a:gd name="connsiteY91" fmla="*/ 4784 h 407215"/>
              <a:gd name="connsiteX92" fmla="*/ 709613 w 981075"/>
              <a:gd name="connsiteY92" fmla="*/ 30977 h 407215"/>
              <a:gd name="connsiteX93" fmla="*/ 711994 w 981075"/>
              <a:gd name="connsiteY93" fmla="*/ 47646 h 407215"/>
              <a:gd name="connsiteX94" fmla="*/ 719138 w 981075"/>
              <a:gd name="connsiteY94" fmla="*/ 21452 h 407215"/>
              <a:gd name="connsiteX95" fmla="*/ 728663 w 981075"/>
              <a:gd name="connsiteY95" fmla="*/ 30977 h 407215"/>
              <a:gd name="connsiteX96" fmla="*/ 733425 w 981075"/>
              <a:gd name="connsiteY96" fmla="*/ 50027 h 407215"/>
              <a:gd name="connsiteX97" fmla="*/ 738188 w 981075"/>
              <a:gd name="connsiteY97" fmla="*/ 71459 h 407215"/>
              <a:gd name="connsiteX98" fmla="*/ 735806 w 981075"/>
              <a:gd name="connsiteY98" fmla="*/ 88127 h 407215"/>
              <a:gd name="connsiteX99" fmla="*/ 733425 w 981075"/>
              <a:gd name="connsiteY99" fmla="*/ 95271 h 407215"/>
              <a:gd name="connsiteX100" fmla="*/ 735806 w 981075"/>
              <a:gd name="connsiteY100" fmla="*/ 64315 h 407215"/>
              <a:gd name="connsiteX101" fmla="*/ 738188 w 981075"/>
              <a:gd name="connsiteY101" fmla="*/ 114321 h 407215"/>
              <a:gd name="connsiteX102" fmla="*/ 740569 w 981075"/>
              <a:gd name="connsiteY102" fmla="*/ 121465 h 407215"/>
              <a:gd name="connsiteX103" fmla="*/ 742950 w 981075"/>
              <a:gd name="connsiteY103" fmla="*/ 130990 h 407215"/>
              <a:gd name="connsiteX104" fmla="*/ 745331 w 981075"/>
              <a:gd name="connsiteY104" fmla="*/ 138134 h 407215"/>
              <a:gd name="connsiteX105" fmla="*/ 747713 w 981075"/>
              <a:gd name="connsiteY105" fmla="*/ 152421 h 407215"/>
              <a:gd name="connsiteX106" fmla="*/ 750094 w 981075"/>
              <a:gd name="connsiteY106" fmla="*/ 140515 h 407215"/>
              <a:gd name="connsiteX107" fmla="*/ 752475 w 981075"/>
              <a:gd name="connsiteY107" fmla="*/ 123846 h 407215"/>
              <a:gd name="connsiteX108" fmla="*/ 754856 w 981075"/>
              <a:gd name="connsiteY108" fmla="*/ 266721 h 407215"/>
              <a:gd name="connsiteX109" fmla="*/ 762000 w 981075"/>
              <a:gd name="connsiteY109" fmla="*/ 242909 h 407215"/>
              <a:gd name="connsiteX110" fmla="*/ 764381 w 981075"/>
              <a:gd name="connsiteY110" fmla="*/ 231002 h 407215"/>
              <a:gd name="connsiteX111" fmla="*/ 766763 w 981075"/>
              <a:gd name="connsiteY111" fmla="*/ 223859 h 407215"/>
              <a:gd name="connsiteX112" fmla="*/ 764381 w 981075"/>
              <a:gd name="connsiteY112" fmla="*/ 252434 h 407215"/>
              <a:gd name="connsiteX113" fmla="*/ 759619 w 981075"/>
              <a:gd name="connsiteY113" fmla="*/ 266721 h 407215"/>
              <a:gd name="connsiteX114" fmla="*/ 762000 w 981075"/>
              <a:gd name="connsiteY114" fmla="*/ 290534 h 407215"/>
              <a:gd name="connsiteX115" fmla="*/ 769144 w 981075"/>
              <a:gd name="connsiteY115" fmla="*/ 292915 h 407215"/>
              <a:gd name="connsiteX116" fmla="*/ 788194 w 981075"/>
              <a:gd name="connsiteY116" fmla="*/ 290534 h 407215"/>
              <a:gd name="connsiteX117" fmla="*/ 783431 w 981075"/>
              <a:gd name="connsiteY117" fmla="*/ 302440 h 407215"/>
              <a:gd name="connsiteX118" fmla="*/ 773906 w 981075"/>
              <a:gd name="connsiteY118" fmla="*/ 316727 h 407215"/>
              <a:gd name="connsiteX119" fmla="*/ 776288 w 981075"/>
              <a:gd name="connsiteY119" fmla="*/ 323871 h 407215"/>
              <a:gd name="connsiteX120" fmla="*/ 797719 w 981075"/>
              <a:gd name="connsiteY120" fmla="*/ 314346 h 407215"/>
              <a:gd name="connsiteX121" fmla="*/ 802481 w 981075"/>
              <a:gd name="connsiteY121" fmla="*/ 307202 h 407215"/>
              <a:gd name="connsiteX122" fmla="*/ 809625 w 981075"/>
              <a:gd name="connsiteY122" fmla="*/ 309584 h 407215"/>
              <a:gd name="connsiteX123" fmla="*/ 816769 w 981075"/>
              <a:gd name="connsiteY123" fmla="*/ 326252 h 407215"/>
              <a:gd name="connsiteX124" fmla="*/ 821531 w 981075"/>
              <a:gd name="connsiteY124" fmla="*/ 333396 h 407215"/>
              <a:gd name="connsiteX125" fmla="*/ 823913 w 981075"/>
              <a:gd name="connsiteY125" fmla="*/ 342921 h 407215"/>
              <a:gd name="connsiteX126" fmla="*/ 826294 w 981075"/>
              <a:gd name="connsiteY126" fmla="*/ 354827 h 407215"/>
              <a:gd name="connsiteX127" fmla="*/ 831056 w 981075"/>
              <a:gd name="connsiteY127" fmla="*/ 345302 h 407215"/>
              <a:gd name="connsiteX128" fmla="*/ 838200 w 981075"/>
              <a:gd name="connsiteY128" fmla="*/ 335777 h 407215"/>
              <a:gd name="connsiteX129" fmla="*/ 847725 w 981075"/>
              <a:gd name="connsiteY129" fmla="*/ 326252 h 407215"/>
              <a:gd name="connsiteX130" fmla="*/ 854869 w 981075"/>
              <a:gd name="connsiteY130" fmla="*/ 333396 h 407215"/>
              <a:gd name="connsiteX131" fmla="*/ 866775 w 981075"/>
              <a:gd name="connsiteY131" fmla="*/ 350065 h 407215"/>
              <a:gd name="connsiteX132" fmla="*/ 881063 w 981075"/>
              <a:gd name="connsiteY132" fmla="*/ 359590 h 407215"/>
              <a:gd name="connsiteX133" fmla="*/ 888206 w 981075"/>
              <a:gd name="connsiteY133" fmla="*/ 352446 h 407215"/>
              <a:gd name="connsiteX134" fmla="*/ 890588 w 981075"/>
              <a:gd name="connsiteY134" fmla="*/ 345302 h 407215"/>
              <a:gd name="connsiteX135" fmla="*/ 895350 w 981075"/>
              <a:gd name="connsiteY135" fmla="*/ 335777 h 407215"/>
              <a:gd name="connsiteX136" fmla="*/ 902494 w 981075"/>
              <a:gd name="connsiteY136" fmla="*/ 321490 h 407215"/>
              <a:gd name="connsiteX137" fmla="*/ 904875 w 981075"/>
              <a:gd name="connsiteY137" fmla="*/ 331015 h 407215"/>
              <a:gd name="connsiteX138" fmla="*/ 907256 w 981075"/>
              <a:gd name="connsiteY138" fmla="*/ 338159 h 407215"/>
              <a:gd name="connsiteX139" fmla="*/ 909638 w 981075"/>
              <a:gd name="connsiteY139" fmla="*/ 385784 h 407215"/>
              <a:gd name="connsiteX140" fmla="*/ 931069 w 981075"/>
              <a:gd name="connsiteY140" fmla="*/ 378640 h 407215"/>
              <a:gd name="connsiteX141" fmla="*/ 940594 w 981075"/>
              <a:gd name="connsiteY141" fmla="*/ 364352 h 407215"/>
              <a:gd name="connsiteX142" fmla="*/ 942975 w 981075"/>
              <a:gd name="connsiteY142" fmla="*/ 371496 h 407215"/>
              <a:gd name="connsiteX143" fmla="*/ 947738 w 981075"/>
              <a:gd name="connsiteY143" fmla="*/ 395309 h 407215"/>
              <a:gd name="connsiteX144" fmla="*/ 954881 w 981075"/>
              <a:gd name="connsiteY144" fmla="*/ 381021 h 407215"/>
              <a:gd name="connsiteX145" fmla="*/ 959644 w 981075"/>
              <a:gd name="connsiteY145" fmla="*/ 373877 h 407215"/>
              <a:gd name="connsiteX146" fmla="*/ 981075 w 981075"/>
              <a:gd name="connsiteY146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30956 w 981075"/>
              <a:gd name="connsiteY2" fmla="*/ 378640 h 407215"/>
              <a:gd name="connsiteX3" fmla="*/ 38100 w 981075"/>
              <a:gd name="connsiteY3" fmla="*/ 383402 h 407215"/>
              <a:gd name="connsiteX4" fmla="*/ 40481 w 981075"/>
              <a:gd name="connsiteY4" fmla="*/ 390546 h 407215"/>
              <a:gd name="connsiteX5" fmla="*/ 54769 w 981075"/>
              <a:gd name="connsiteY5" fmla="*/ 388165 h 407215"/>
              <a:gd name="connsiteX6" fmla="*/ 64294 w 981075"/>
              <a:gd name="connsiteY6" fmla="*/ 373877 h 407215"/>
              <a:gd name="connsiteX7" fmla="*/ 78581 w 981075"/>
              <a:gd name="connsiteY7" fmla="*/ 364352 h 407215"/>
              <a:gd name="connsiteX8" fmla="*/ 83344 w 981075"/>
              <a:gd name="connsiteY8" fmla="*/ 371496 h 407215"/>
              <a:gd name="connsiteX9" fmla="*/ 88106 w 981075"/>
              <a:gd name="connsiteY9" fmla="*/ 392927 h 407215"/>
              <a:gd name="connsiteX10" fmla="*/ 97631 w 981075"/>
              <a:gd name="connsiteY10" fmla="*/ 390546 h 407215"/>
              <a:gd name="connsiteX11" fmla="*/ 107156 w 981075"/>
              <a:gd name="connsiteY11" fmla="*/ 373877 h 407215"/>
              <a:gd name="connsiteX12" fmla="*/ 288032 w 981075"/>
              <a:gd name="connsiteY12" fmla="*/ 360040 h 407215"/>
              <a:gd name="connsiteX13" fmla="*/ 119063 w 981075"/>
              <a:gd name="connsiteY13" fmla="*/ 407215 h 407215"/>
              <a:gd name="connsiteX14" fmla="*/ 135731 w 981075"/>
              <a:gd name="connsiteY14" fmla="*/ 373877 h 407215"/>
              <a:gd name="connsiteX15" fmla="*/ 154781 w 981075"/>
              <a:gd name="connsiteY15" fmla="*/ 397690 h 407215"/>
              <a:gd name="connsiteX16" fmla="*/ 180975 w 981075"/>
              <a:gd name="connsiteY16" fmla="*/ 395309 h 407215"/>
              <a:gd name="connsiteX17" fmla="*/ 185738 w 981075"/>
              <a:gd name="connsiteY17" fmla="*/ 388165 h 407215"/>
              <a:gd name="connsiteX18" fmla="*/ 209550 w 981075"/>
              <a:gd name="connsiteY18" fmla="*/ 378640 h 407215"/>
              <a:gd name="connsiteX19" fmla="*/ 216694 w 981075"/>
              <a:gd name="connsiteY19" fmla="*/ 392927 h 407215"/>
              <a:gd name="connsiteX20" fmla="*/ 221456 w 981075"/>
              <a:gd name="connsiteY20" fmla="*/ 400071 h 407215"/>
              <a:gd name="connsiteX21" fmla="*/ 230981 w 981075"/>
              <a:gd name="connsiteY21" fmla="*/ 392927 h 407215"/>
              <a:gd name="connsiteX22" fmla="*/ 235744 w 981075"/>
              <a:gd name="connsiteY22" fmla="*/ 381021 h 407215"/>
              <a:gd name="connsiteX23" fmla="*/ 240506 w 981075"/>
              <a:gd name="connsiteY23" fmla="*/ 371496 h 407215"/>
              <a:gd name="connsiteX24" fmla="*/ 245269 w 981075"/>
              <a:gd name="connsiteY24" fmla="*/ 357209 h 407215"/>
              <a:gd name="connsiteX25" fmla="*/ 247650 w 981075"/>
              <a:gd name="connsiteY25" fmla="*/ 350065 h 407215"/>
              <a:gd name="connsiteX26" fmla="*/ 250031 w 981075"/>
              <a:gd name="connsiteY26" fmla="*/ 340540 h 407215"/>
              <a:gd name="connsiteX27" fmla="*/ 254794 w 981075"/>
              <a:gd name="connsiteY27" fmla="*/ 326252 h 407215"/>
              <a:gd name="connsiteX28" fmla="*/ 259556 w 981075"/>
              <a:gd name="connsiteY28" fmla="*/ 309584 h 407215"/>
              <a:gd name="connsiteX29" fmla="*/ 261938 w 981075"/>
              <a:gd name="connsiteY29" fmla="*/ 316727 h 407215"/>
              <a:gd name="connsiteX30" fmla="*/ 266700 w 981075"/>
              <a:gd name="connsiteY30" fmla="*/ 350065 h 407215"/>
              <a:gd name="connsiteX31" fmla="*/ 276225 w 981075"/>
              <a:gd name="connsiteY31" fmla="*/ 261959 h 407215"/>
              <a:gd name="connsiteX32" fmla="*/ 283369 w 981075"/>
              <a:gd name="connsiteY32" fmla="*/ 254815 h 407215"/>
              <a:gd name="connsiteX33" fmla="*/ 285750 w 981075"/>
              <a:gd name="connsiteY33" fmla="*/ 245290 h 407215"/>
              <a:gd name="connsiteX34" fmla="*/ 290513 w 981075"/>
              <a:gd name="connsiteY34" fmla="*/ 238146 h 407215"/>
              <a:gd name="connsiteX35" fmla="*/ 295275 w 981075"/>
              <a:gd name="connsiteY35" fmla="*/ 226240 h 407215"/>
              <a:gd name="connsiteX36" fmla="*/ 292894 w 981075"/>
              <a:gd name="connsiteY36" fmla="*/ 242909 h 407215"/>
              <a:gd name="connsiteX37" fmla="*/ 295275 w 981075"/>
              <a:gd name="connsiteY37" fmla="*/ 235765 h 407215"/>
              <a:gd name="connsiteX38" fmla="*/ 300038 w 981075"/>
              <a:gd name="connsiteY38" fmla="*/ 211952 h 407215"/>
              <a:gd name="connsiteX39" fmla="*/ 302419 w 981075"/>
              <a:gd name="connsiteY39" fmla="*/ 173852 h 407215"/>
              <a:gd name="connsiteX40" fmla="*/ 311944 w 981075"/>
              <a:gd name="connsiteY40" fmla="*/ 159565 h 407215"/>
              <a:gd name="connsiteX41" fmla="*/ 314325 w 981075"/>
              <a:gd name="connsiteY41" fmla="*/ 152421 h 407215"/>
              <a:gd name="connsiteX42" fmla="*/ 319088 w 981075"/>
              <a:gd name="connsiteY42" fmla="*/ 161946 h 407215"/>
              <a:gd name="connsiteX43" fmla="*/ 321469 w 981075"/>
              <a:gd name="connsiteY43" fmla="*/ 104796 h 407215"/>
              <a:gd name="connsiteX44" fmla="*/ 326231 w 981075"/>
              <a:gd name="connsiteY44" fmla="*/ 85746 h 407215"/>
              <a:gd name="connsiteX45" fmla="*/ 333375 w 981075"/>
              <a:gd name="connsiteY45" fmla="*/ 80984 h 407215"/>
              <a:gd name="connsiteX46" fmla="*/ 342900 w 981075"/>
              <a:gd name="connsiteY46" fmla="*/ 85746 h 407215"/>
              <a:gd name="connsiteX47" fmla="*/ 345281 w 981075"/>
              <a:gd name="connsiteY47" fmla="*/ 71459 h 407215"/>
              <a:gd name="connsiteX48" fmla="*/ 350044 w 981075"/>
              <a:gd name="connsiteY48" fmla="*/ 57171 h 407215"/>
              <a:gd name="connsiteX49" fmla="*/ 357188 w 981075"/>
              <a:gd name="connsiteY49" fmla="*/ 35740 h 407215"/>
              <a:gd name="connsiteX50" fmla="*/ 359569 w 981075"/>
              <a:gd name="connsiteY50" fmla="*/ 28596 h 407215"/>
              <a:gd name="connsiteX51" fmla="*/ 364331 w 981075"/>
              <a:gd name="connsiteY51" fmla="*/ 21452 h 407215"/>
              <a:gd name="connsiteX52" fmla="*/ 369094 w 981075"/>
              <a:gd name="connsiteY52" fmla="*/ 4784 h 407215"/>
              <a:gd name="connsiteX53" fmla="*/ 373856 w 981075"/>
              <a:gd name="connsiteY53" fmla="*/ 11927 h 407215"/>
              <a:gd name="connsiteX54" fmla="*/ 376238 w 981075"/>
              <a:gd name="connsiteY54" fmla="*/ 19071 h 407215"/>
              <a:gd name="connsiteX55" fmla="*/ 390525 w 981075"/>
              <a:gd name="connsiteY55" fmla="*/ 16690 h 407215"/>
              <a:gd name="connsiteX56" fmla="*/ 402431 w 981075"/>
              <a:gd name="connsiteY56" fmla="*/ 4784 h 407215"/>
              <a:gd name="connsiteX57" fmla="*/ 404813 w 981075"/>
              <a:gd name="connsiteY57" fmla="*/ 14309 h 407215"/>
              <a:gd name="connsiteX58" fmla="*/ 407194 w 981075"/>
              <a:gd name="connsiteY58" fmla="*/ 21452 h 407215"/>
              <a:gd name="connsiteX59" fmla="*/ 414338 w 981075"/>
              <a:gd name="connsiteY59" fmla="*/ 23834 h 407215"/>
              <a:gd name="connsiteX60" fmla="*/ 431006 w 981075"/>
              <a:gd name="connsiteY60" fmla="*/ 21452 h 407215"/>
              <a:gd name="connsiteX61" fmla="*/ 445294 w 981075"/>
              <a:gd name="connsiteY61" fmla="*/ 11927 h 407215"/>
              <a:gd name="connsiteX62" fmla="*/ 447675 w 981075"/>
              <a:gd name="connsiteY62" fmla="*/ 4784 h 407215"/>
              <a:gd name="connsiteX63" fmla="*/ 464344 w 981075"/>
              <a:gd name="connsiteY63" fmla="*/ 4784 h 407215"/>
              <a:gd name="connsiteX64" fmla="*/ 471488 w 981075"/>
              <a:gd name="connsiteY64" fmla="*/ 19071 h 407215"/>
              <a:gd name="connsiteX65" fmla="*/ 473869 w 981075"/>
              <a:gd name="connsiteY65" fmla="*/ 26215 h 407215"/>
              <a:gd name="connsiteX66" fmla="*/ 497681 w 981075"/>
              <a:gd name="connsiteY66" fmla="*/ 14309 h 407215"/>
              <a:gd name="connsiteX67" fmla="*/ 516731 w 981075"/>
              <a:gd name="connsiteY67" fmla="*/ 7165 h 407215"/>
              <a:gd name="connsiteX68" fmla="*/ 521494 w 981075"/>
              <a:gd name="connsiteY68" fmla="*/ 16690 h 407215"/>
              <a:gd name="connsiteX69" fmla="*/ 526256 w 981075"/>
              <a:gd name="connsiteY69" fmla="*/ 30977 h 407215"/>
              <a:gd name="connsiteX70" fmla="*/ 533400 w 981075"/>
              <a:gd name="connsiteY70" fmla="*/ 23834 h 407215"/>
              <a:gd name="connsiteX71" fmla="*/ 542925 w 981075"/>
              <a:gd name="connsiteY71" fmla="*/ 9546 h 407215"/>
              <a:gd name="connsiteX72" fmla="*/ 557213 w 981075"/>
              <a:gd name="connsiteY72" fmla="*/ 4784 h 407215"/>
              <a:gd name="connsiteX73" fmla="*/ 564356 w 981075"/>
              <a:gd name="connsiteY73" fmla="*/ 9546 h 407215"/>
              <a:gd name="connsiteX74" fmla="*/ 566738 w 981075"/>
              <a:gd name="connsiteY74" fmla="*/ 19071 h 407215"/>
              <a:gd name="connsiteX75" fmla="*/ 576263 w 981075"/>
              <a:gd name="connsiteY75" fmla="*/ 21452 h 407215"/>
              <a:gd name="connsiteX76" fmla="*/ 590550 w 981075"/>
              <a:gd name="connsiteY76" fmla="*/ 16690 h 407215"/>
              <a:gd name="connsiteX77" fmla="*/ 607219 w 981075"/>
              <a:gd name="connsiteY77" fmla="*/ 4784 h 407215"/>
              <a:gd name="connsiteX78" fmla="*/ 614363 w 981075"/>
              <a:gd name="connsiteY78" fmla="*/ 2402 h 407215"/>
              <a:gd name="connsiteX79" fmla="*/ 623888 w 981075"/>
              <a:gd name="connsiteY79" fmla="*/ 21452 h 407215"/>
              <a:gd name="connsiteX80" fmla="*/ 633413 w 981075"/>
              <a:gd name="connsiteY80" fmla="*/ 40502 h 407215"/>
              <a:gd name="connsiteX81" fmla="*/ 635794 w 981075"/>
              <a:gd name="connsiteY81" fmla="*/ 47646 h 407215"/>
              <a:gd name="connsiteX82" fmla="*/ 647700 w 981075"/>
              <a:gd name="connsiteY82" fmla="*/ 33359 h 407215"/>
              <a:gd name="connsiteX83" fmla="*/ 652463 w 981075"/>
              <a:gd name="connsiteY83" fmla="*/ 19071 h 407215"/>
              <a:gd name="connsiteX84" fmla="*/ 661988 w 981075"/>
              <a:gd name="connsiteY84" fmla="*/ 4784 h 407215"/>
              <a:gd name="connsiteX85" fmla="*/ 673894 w 981075"/>
              <a:gd name="connsiteY85" fmla="*/ 21452 h 407215"/>
              <a:gd name="connsiteX86" fmla="*/ 676275 w 981075"/>
              <a:gd name="connsiteY86" fmla="*/ 28596 h 407215"/>
              <a:gd name="connsiteX87" fmla="*/ 681038 w 981075"/>
              <a:gd name="connsiteY87" fmla="*/ 19071 h 407215"/>
              <a:gd name="connsiteX88" fmla="*/ 683419 w 981075"/>
              <a:gd name="connsiteY88" fmla="*/ 11927 h 407215"/>
              <a:gd name="connsiteX89" fmla="*/ 697706 w 981075"/>
              <a:gd name="connsiteY89" fmla="*/ 7165 h 407215"/>
              <a:gd name="connsiteX90" fmla="*/ 704850 w 981075"/>
              <a:gd name="connsiteY90" fmla="*/ 4784 h 407215"/>
              <a:gd name="connsiteX91" fmla="*/ 709613 w 981075"/>
              <a:gd name="connsiteY91" fmla="*/ 30977 h 407215"/>
              <a:gd name="connsiteX92" fmla="*/ 711994 w 981075"/>
              <a:gd name="connsiteY92" fmla="*/ 47646 h 407215"/>
              <a:gd name="connsiteX93" fmla="*/ 719138 w 981075"/>
              <a:gd name="connsiteY93" fmla="*/ 21452 h 407215"/>
              <a:gd name="connsiteX94" fmla="*/ 728663 w 981075"/>
              <a:gd name="connsiteY94" fmla="*/ 30977 h 407215"/>
              <a:gd name="connsiteX95" fmla="*/ 733425 w 981075"/>
              <a:gd name="connsiteY95" fmla="*/ 50027 h 407215"/>
              <a:gd name="connsiteX96" fmla="*/ 738188 w 981075"/>
              <a:gd name="connsiteY96" fmla="*/ 71459 h 407215"/>
              <a:gd name="connsiteX97" fmla="*/ 735806 w 981075"/>
              <a:gd name="connsiteY97" fmla="*/ 88127 h 407215"/>
              <a:gd name="connsiteX98" fmla="*/ 733425 w 981075"/>
              <a:gd name="connsiteY98" fmla="*/ 95271 h 407215"/>
              <a:gd name="connsiteX99" fmla="*/ 735806 w 981075"/>
              <a:gd name="connsiteY99" fmla="*/ 64315 h 407215"/>
              <a:gd name="connsiteX100" fmla="*/ 738188 w 981075"/>
              <a:gd name="connsiteY100" fmla="*/ 114321 h 407215"/>
              <a:gd name="connsiteX101" fmla="*/ 740569 w 981075"/>
              <a:gd name="connsiteY101" fmla="*/ 121465 h 407215"/>
              <a:gd name="connsiteX102" fmla="*/ 742950 w 981075"/>
              <a:gd name="connsiteY102" fmla="*/ 130990 h 407215"/>
              <a:gd name="connsiteX103" fmla="*/ 745331 w 981075"/>
              <a:gd name="connsiteY103" fmla="*/ 138134 h 407215"/>
              <a:gd name="connsiteX104" fmla="*/ 747713 w 981075"/>
              <a:gd name="connsiteY104" fmla="*/ 152421 h 407215"/>
              <a:gd name="connsiteX105" fmla="*/ 750094 w 981075"/>
              <a:gd name="connsiteY105" fmla="*/ 140515 h 407215"/>
              <a:gd name="connsiteX106" fmla="*/ 752475 w 981075"/>
              <a:gd name="connsiteY106" fmla="*/ 123846 h 407215"/>
              <a:gd name="connsiteX107" fmla="*/ 754856 w 981075"/>
              <a:gd name="connsiteY107" fmla="*/ 266721 h 407215"/>
              <a:gd name="connsiteX108" fmla="*/ 762000 w 981075"/>
              <a:gd name="connsiteY108" fmla="*/ 242909 h 407215"/>
              <a:gd name="connsiteX109" fmla="*/ 764381 w 981075"/>
              <a:gd name="connsiteY109" fmla="*/ 231002 h 407215"/>
              <a:gd name="connsiteX110" fmla="*/ 766763 w 981075"/>
              <a:gd name="connsiteY110" fmla="*/ 223859 h 407215"/>
              <a:gd name="connsiteX111" fmla="*/ 764381 w 981075"/>
              <a:gd name="connsiteY111" fmla="*/ 252434 h 407215"/>
              <a:gd name="connsiteX112" fmla="*/ 759619 w 981075"/>
              <a:gd name="connsiteY112" fmla="*/ 266721 h 407215"/>
              <a:gd name="connsiteX113" fmla="*/ 762000 w 981075"/>
              <a:gd name="connsiteY113" fmla="*/ 290534 h 407215"/>
              <a:gd name="connsiteX114" fmla="*/ 769144 w 981075"/>
              <a:gd name="connsiteY114" fmla="*/ 292915 h 407215"/>
              <a:gd name="connsiteX115" fmla="*/ 788194 w 981075"/>
              <a:gd name="connsiteY115" fmla="*/ 290534 h 407215"/>
              <a:gd name="connsiteX116" fmla="*/ 783431 w 981075"/>
              <a:gd name="connsiteY116" fmla="*/ 302440 h 407215"/>
              <a:gd name="connsiteX117" fmla="*/ 773906 w 981075"/>
              <a:gd name="connsiteY117" fmla="*/ 316727 h 407215"/>
              <a:gd name="connsiteX118" fmla="*/ 776288 w 981075"/>
              <a:gd name="connsiteY118" fmla="*/ 323871 h 407215"/>
              <a:gd name="connsiteX119" fmla="*/ 797719 w 981075"/>
              <a:gd name="connsiteY119" fmla="*/ 314346 h 407215"/>
              <a:gd name="connsiteX120" fmla="*/ 802481 w 981075"/>
              <a:gd name="connsiteY120" fmla="*/ 307202 h 407215"/>
              <a:gd name="connsiteX121" fmla="*/ 809625 w 981075"/>
              <a:gd name="connsiteY121" fmla="*/ 309584 h 407215"/>
              <a:gd name="connsiteX122" fmla="*/ 816769 w 981075"/>
              <a:gd name="connsiteY122" fmla="*/ 326252 h 407215"/>
              <a:gd name="connsiteX123" fmla="*/ 821531 w 981075"/>
              <a:gd name="connsiteY123" fmla="*/ 333396 h 407215"/>
              <a:gd name="connsiteX124" fmla="*/ 823913 w 981075"/>
              <a:gd name="connsiteY124" fmla="*/ 342921 h 407215"/>
              <a:gd name="connsiteX125" fmla="*/ 826294 w 981075"/>
              <a:gd name="connsiteY125" fmla="*/ 354827 h 407215"/>
              <a:gd name="connsiteX126" fmla="*/ 831056 w 981075"/>
              <a:gd name="connsiteY126" fmla="*/ 345302 h 407215"/>
              <a:gd name="connsiteX127" fmla="*/ 838200 w 981075"/>
              <a:gd name="connsiteY127" fmla="*/ 335777 h 407215"/>
              <a:gd name="connsiteX128" fmla="*/ 847725 w 981075"/>
              <a:gd name="connsiteY128" fmla="*/ 326252 h 407215"/>
              <a:gd name="connsiteX129" fmla="*/ 854869 w 981075"/>
              <a:gd name="connsiteY129" fmla="*/ 333396 h 407215"/>
              <a:gd name="connsiteX130" fmla="*/ 866775 w 981075"/>
              <a:gd name="connsiteY130" fmla="*/ 350065 h 407215"/>
              <a:gd name="connsiteX131" fmla="*/ 881063 w 981075"/>
              <a:gd name="connsiteY131" fmla="*/ 359590 h 407215"/>
              <a:gd name="connsiteX132" fmla="*/ 888206 w 981075"/>
              <a:gd name="connsiteY132" fmla="*/ 352446 h 407215"/>
              <a:gd name="connsiteX133" fmla="*/ 890588 w 981075"/>
              <a:gd name="connsiteY133" fmla="*/ 345302 h 407215"/>
              <a:gd name="connsiteX134" fmla="*/ 895350 w 981075"/>
              <a:gd name="connsiteY134" fmla="*/ 335777 h 407215"/>
              <a:gd name="connsiteX135" fmla="*/ 902494 w 981075"/>
              <a:gd name="connsiteY135" fmla="*/ 321490 h 407215"/>
              <a:gd name="connsiteX136" fmla="*/ 904875 w 981075"/>
              <a:gd name="connsiteY136" fmla="*/ 331015 h 407215"/>
              <a:gd name="connsiteX137" fmla="*/ 907256 w 981075"/>
              <a:gd name="connsiteY137" fmla="*/ 338159 h 407215"/>
              <a:gd name="connsiteX138" fmla="*/ 909638 w 981075"/>
              <a:gd name="connsiteY138" fmla="*/ 385784 h 407215"/>
              <a:gd name="connsiteX139" fmla="*/ 931069 w 981075"/>
              <a:gd name="connsiteY139" fmla="*/ 378640 h 407215"/>
              <a:gd name="connsiteX140" fmla="*/ 940594 w 981075"/>
              <a:gd name="connsiteY140" fmla="*/ 364352 h 407215"/>
              <a:gd name="connsiteX141" fmla="*/ 942975 w 981075"/>
              <a:gd name="connsiteY141" fmla="*/ 371496 h 407215"/>
              <a:gd name="connsiteX142" fmla="*/ 947738 w 981075"/>
              <a:gd name="connsiteY142" fmla="*/ 395309 h 407215"/>
              <a:gd name="connsiteX143" fmla="*/ 954881 w 981075"/>
              <a:gd name="connsiteY143" fmla="*/ 381021 h 407215"/>
              <a:gd name="connsiteX144" fmla="*/ 959644 w 981075"/>
              <a:gd name="connsiteY144" fmla="*/ 373877 h 407215"/>
              <a:gd name="connsiteX145" fmla="*/ 981075 w 981075"/>
              <a:gd name="connsiteY145" fmla="*/ 373877 h 407215"/>
              <a:gd name="connsiteX0" fmla="*/ 0 w 966787"/>
              <a:gd name="connsiteY0" fmla="*/ 373877 h 407215"/>
              <a:gd name="connsiteX1" fmla="*/ 16668 w 966787"/>
              <a:gd name="connsiteY1" fmla="*/ 378640 h 407215"/>
              <a:gd name="connsiteX2" fmla="*/ 23812 w 966787"/>
              <a:gd name="connsiteY2" fmla="*/ 383402 h 407215"/>
              <a:gd name="connsiteX3" fmla="*/ 26193 w 966787"/>
              <a:gd name="connsiteY3" fmla="*/ 390546 h 407215"/>
              <a:gd name="connsiteX4" fmla="*/ 40481 w 966787"/>
              <a:gd name="connsiteY4" fmla="*/ 388165 h 407215"/>
              <a:gd name="connsiteX5" fmla="*/ 50006 w 966787"/>
              <a:gd name="connsiteY5" fmla="*/ 373877 h 407215"/>
              <a:gd name="connsiteX6" fmla="*/ 64293 w 966787"/>
              <a:gd name="connsiteY6" fmla="*/ 364352 h 407215"/>
              <a:gd name="connsiteX7" fmla="*/ 69056 w 966787"/>
              <a:gd name="connsiteY7" fmla="*/ 371496 h 407215"/>
              <a:gd name="connsiteX8" fmla="*/ 73818 w 966787"/>
              <a:gd name="connsiteY8" fmla="*/ 392927 h 407215"/>
              <a:gd name="connsiteX9" fmla="*/ 83343 w 966787"/>
              <a:gd name="connsiteY9" fmla="*/ 390546 h 407215"/>
              <a:gd name="connsiteX10" fmla="*/ 92868 w 966787"/>
              <a:gd name="connsiteY10" fmla="*/ 373877 h 407215"/>
              <a:gd name="connsiteX11" fmla="*/ 273744 w 966787"/>
              <a:gd name="connsiteY11" fmla="*/ 360040 h 407215"/>
              <a:gd name="connsiteX12" fmla="*/ 104775 w 966787"/>
              <a:gd name="connsiteY12" fmla="*/ 407215 h 407215"/>
              <a:gd name="connsiteX13" fmla="*/ 121443 w 966787"/>
              <a:gd name="connsiteY13" fmla="*/ 373877 h 407215"/>
              <a:gd name="connsiteX14" fmla="*/ 140493 w 966787"/>
              <a:gd name="connsiteY14" fmla="*/ 397690 h 407215"/>
              <a:gd name="connsiteX15" fmla="*/ 166687 w 966787"/>
              <a:gd name="connsiteY15" fmla="*/ 395309 h 407215"/>
              <a:gd name="connsiteX16" fmla="*/ 171450 w 966787"/>
              <a:gd name="connsiteY16" fmla="*/ 388165 h 407215"/>
              <a:gd name="connsiteX17" fmla="*/ 195262 w 966787"/>
              <a:gd name="connsiteY17" fmla="*/ 378640 h 407215"/>
              <a:gd name="connsiteX18" fmla="*/ 202406 w 966787"/>
              <a:gd name="connsiteY18" fmla="*/ 392927 h 407215"/>
              <a:gd name="connsiteX19" fmla="*/ 207168 w 966787"/>
              <a:gd name="connsiteY19" fmla="*/ 400071 h 407215"/>
              <a:gd name="connsiteX20" fmla="*/ 216693 w 966787"/>
              <a:gd name="connsiteY20" fmla="*/ 392927 h 407215"/>
              <a:gd name="connsiteX21" fmla="*/ 221456 w 966787"/>
              <a:gd name="connsiteY21" fmla="*/ 381021 h 407215"/>
              <a:gd name="connsiteX22" fmla="*/ 226218 w 966787"/>
              <a:gd name="connsiteY22" fmla="*/ 371496 h 407215"/>
              <a:gd name="connsiteX23" fmla="*/ 230981 w 966787"/>
              <a:gd name="connsiteY23" fmla="*/ 357209 h 407215"/>
              <a:gd name="connsiteX24" fmla="*/ 233362 w 966787"/>
              <a:gd name="connsiteY24" fmla="*/ 350065 h 407215"/>
              <a:gd name="connsiteX25" fmla="*/ 235743 w 966787"/>
              <a:gd name="connsiteY25" fmla="*/ 340540 h 407215"/>
              <a:gd name="connsiteX26" fmla="*/ 240506 w 966787"/>
              <a:gd name="connsiteY26" fmla="*/ 326252 h 407215"/>
              <a:gd name="connsiteX27" fmla="*/ 245268 w 966787"/>
              <a:gd name="connsiteY27" fmla="*/ 309584 h 407215"/>
              <a:gd name="connsiteX28" fmla="*/ 247650 w 966787"/>
              <a:gd name="connsiteY28" fmla="*/ 316727 h 407215"/>
              <a:gd name="connsiteX29" fmla="*/ 252412 w 966787"/>
              <a:gd name="connsiteY29" fmla="*/ 350065 h 407215"/>
              <a:gd name="connsiteX30" fmla="*/ 261937 w 966787"/>
              <a:gd name="connsiteY30" fmla="*/ 261959 h 407215"/>
              <a:gd name="connsiteX31" fmla="*/ 269081 w 966787"/>
              <a:gd name="connsiteY31" fmla="*/ 254815 h 407215"/>
              <a:gd name="connsiteX32" fmla="*/ 271462 w 966787"/>
              <a:gd name="connsiteY32" fmla="*/ 245290 h 407215"/>
              <a:gd name="connsiteX33" fmla="*/ 276225 w 966787"/>
              <a:gd name="connsiteY33" fmla="*/ 238146 h 407215"/>
              <a:gd name="connsiteX34" fmla="*/ 280987 w 966787"/>
              <a:gd name="connsiteY34" fmla="*/ 226240 h 407215"/>
              <a:gd name="connsiteX35" fmla="*/ 278606 w 966787"/>
              <a:gd name="connsiteY35" fmla="*/ 242909 h 407215"/>
              <a:gd name="connsiteX36" fmla="*/ 280987 w 966787"/>
              <a:gd name="connsiteY36" fmla="*/ 235765 h 407215"/>
              <a:gd name="connsiteX37" fmla="*/ 285750 w 966787"/>
              <a:gd name="connsiteY37" fmla="*/ 211952 h 407215"/>
              <a:gd name="connsiteX38" fmla="*/ 288131 w 966787"/>
              <a:gd name="connsiteY38" fmla="*/ 173852 h 407215"/>
              <a:gd name="connsiteX39" fmla="*/ 297656 w 966787"/>
              <a:gd name="connsiteY39" fmla="*/ 159565 h 407215"/>
              <a:gd name="connsiteX40" fmla="*/ 300037 w 966787"/>
              <a:gd name="connsiteY40" fmla="*/ 152421 h 407215"/>
              <a:gd name="connsiteX41" fmla="*/ 304800 w 966787"/>
              <a:gd name="connsiteY41" fmla="*/ 161946 h 407215"/>
              <a:gd name="connsiteX42" fmla="*/ 307181 w 966787"/>
              <a:gd name="connsiteY42" fmla="*/ 104796 h 407215"/>
              <a:gd name="connsiteX43" fmla="*/ 311943 w 966787"/>
              <a:gd name="connsiteY43" fmla="*/ 85746 h 407215"/>
              <a:gd name="connsiteX44" fmla="*/ 319087 w 966787"/>
              <a:gd name="connsiteY44" fmla="*/ 80984 h 407215"/>
              <a:gd name="connsiteX45" fmla="*/ 328612 w 966787"/>
              <a:gd name="connsiteY45" fmla="*/ 85746 h 407215"/>
              <a:gd name="connsiteX46" fmla="*/ 330993 w 966787"/>
              <a:gd name="connsiteY46" fmla="*/ 71459 h 407215"/>
              <a:gd name="connsiteX47" fmla="*/ 335756 w 966787"/>
              <a:gd name="connsiteY47" fmla="*/ 57171 h 407215"/>
              <a:gd name="connsiteX48" fmla="*/ 342900 w 966787"/>
              <a:gd name="connsiteY48" fmla="*/ 35740 h 407215"/>
              <a:gd name="connsiteX49" fmla="*/ 345281 w 966787"/>
              <a:gd name="connsiteY49" fmla="*/ 28596 h 407215"/>
              <a:gd name="connsiteX50" fmla="*/ 350043 w 966787"/>
              <a:gd name="connsiteY50" fmla="*/ 21452 h 407215"/>
              <a:gd name="connsiteX51" fmla="*/ 354806 w 966787"/>
              <a:gd name="connsiteY51" fmla="*/ 4784 h 407215"/>
              <a:gd name="connsiteX52" fmla="*/ 359568 w 966787"/>
              <a:gd name="connsiteY52" fmla="*/ 11927 h 407215"/>
              <a:gd name="connsiteX53" fmla="*/ 361950 w 966787"/>
              <a:gd name="connsiteY53" fmla="*/ 19071 h 407215"/>
              <a:gd name="connsiteX54" fmla="*/ 376237 w 966787"/>
              <a:gd name="connsiteY54" fmla="*/ 16690 h 407215"/>
              <a:gd name="connsiteX55" fmla="*/ 388143 w 966787"/>
              <a:gd name="connsiteY55" fmla="*/ 4784 h 407215"/>
              <a:gd name="connsiteX56" fmla="*/ 390525 w 966787"/>
              <a:gd name="connsiteY56" fmla="*/ 14309 h 407215"/>
              <a:gd name="connsiteX57" fmla="*/ 392906 w 966787"/>
              <a:gd name="connsiteY57" fmla="*/ 21452 h 407215"/>
              <a:gd name="connsiteX58" fmla="*/ 400050 w 966787"/>
              <a:gd name="connsiteY58" fmla="*/ 23834 h 407215"/>
              <a:gd name="connsiteX59" fmla="*/ 416718 w 966787"/>
              <a:gd name="connsiteY59" fmla="*/ 21452 h 407215"/>
              <a:gd name="connsiteX60" fmla="*/ 431006 w 966787"/>
              <a:gd name="connsiteY60" fmla="*/ 11927 h 407215"/>
              <a:gd name="connsiteX61" fmla="*/ 433387 w 966787"/>
              <a:gd name="connsiteY61" fmla="*/ 4784 h 407215"/>
              <a:gd name="connsiteX62" fmla="*/ 450056 w 966787"/>
              <a:gd name="connsiteY62" fmla="*/ 4784 h 407215"/>
              <a:gd name="connsiteX63" fmla="*/ 457200 w 966787"/>
              <a:gd name="connsiteY63" fmla="*/ 19071 h 407215"/>
              <a:gd name="connsiteX64" fmla="*/ 459581 w 966787"/>
              <a:gd name="connsiteY64" fmla="*/ 26215 h 407215"/>
              <a:gd name="connsiteX65" fmla="*/ 483393 w 966787"/>
              <a:gd name="connsiteY65" fmla="*/ 14309 h 407215"/>
              <a:gd name="connsiteX66" fmla="*/ 502443 w 966787"/>
              <a:gd name="connsiteY66" fmla="*/ 7165 h 407215"/>
              <a:gd name="connsiteX67" fmla="*/ 507206 w 966787"/>
              <a:gd name="connsiteY67" fmla="*/ 16690 h 407215"/>
              <a:gd name="connsiteX68" fmla="*/ 511968 w 966787"/>
              <a:gd name="connsiteY68" fmla="*/ 30977 h 407215"/>
              <a:gd name="connsiteX69" fmla="*/ 519112 w 966787"/>
              <a:gd name="connsiteY69" fmla="*/ 23834 h 407215"/>
              <a:gd name="connsiteX70" fmla="*/ 528637 w 966787"/>
              <a:gd name="connsiteY70" fmla="*/ 9546 h 407215"/>
              <a:gd name="connsiteX71" fmla="*/ 542925 w 966787"/>
              <a:gd name="connsiteY71" fmla="*/ 4784 h 407215"/>
              <a:gd name="connsiteX72" fmla="*/ 550068 w 966787"/>
              <a:gd name="connsiteY72" fmla="*/ 9546 h 407215"/>
              <a:gd name="connsiteX73" fmla="*/ 552450 w 966787"/>
              <a:gd name="connsiteY73" fmla="*/ 19071 h 407215"/>
              <a:gd name="connsiteX74" fmla="*/ 561975 w 966787"/>
              <a:gd name="connsiteY74" fmla="*/ 21452 h 407215"/>
              <a:gd name="connsiteX75" fmla="*/ 576262 w 966787"/>
              <a:gd name="connsiteY75" fmla="*/ 16690 h 407215"/>
              <a:gd name="connsiteX76" fmla="*/ 592931 w 966787"/>
              <a:gd name="connsiteY76" fmla="*/ 4784 h 407215"/>
              <a:gd name="connsiteX77" fmla="*/ 600075 w 966787"/>
              <a:gd name="connsiteY77" fmla="*/ 2402 h 407215"/>
              <a:gd name="connsiteX78" fmla="*/ 609600 w 966787"/>
              <a:gd name="connsiteY78" fmla="*/ 21452 h 407215"/>
              <a:gd name="connsiteX79" fmla="*/ 619125 w 966787"/>
              <a:gd name="connsiteY79" fmla="*/ 40502 h 407215"/>
              <a:gd name="connsiteX80" fmla="*/ 621506 w 966787"/>
              <a:gd name="connsiteY80" fmla="*/ 47646 h 407215"/>
              <a:gd name="connsiteX81" fmla="*/ 633412 w 966787"/>
              <a:gd name="connsiteY81" fmla="*/ 33359 h 407215"/>
              <a:gd name="connsiteX82" fmla="*/ 638175 w 966787"/>
              <a:gd name="connsiteY82" fmla="*/ 19071 h 407215"/>
              <a:gd name="connsiteX83" fmla="*/ 647700 w 966787"/>
              <a:gd name="connsiteY83" fmla="*/ 4784 h 407215"/>
              <a:gd name="connsiteX84" fmla="*/ 659606 w 966787"/>
              <a:gd name="connsiteY84" fmla="*/ 21452 h 407215"/>
              <a:gd name="connsiteX85" fmla="*/ 661987 w 966787"/>
              <a:gd name="connsiteY85" fmla="*/ 28596 h 407215"/>
              <a:gd name="connsiteX86" fmla="*/ 666750 w 966787"/>
              <a:gd name="connsiteY86" fmla="*/ 19071 h 407215"/>
              <a:gd name="connsiteX87" fmla="*/ 669131 w 966787"/>
              <a:gd name="connsiteY87" fmla="*/ 11927 h 407215"/>
              <a:gd name="connsiteX88" fmla="*/ 683418 w 966787"/>
              <a:gd name="connsiteY88" fmla="*/ 7165 h 407215"/>
              <a:gd name="connsiteX89" fmla="*/ 690562 w 966787"/>
              <a:gd name="connsiteY89" fmla="*/ 4784 h 407215"/>
              <a:gd name="connsiteX90" fmla="*/ 695325 w 966787"/>
              <a:gd name="connsiteY90" fmla="*/ 30977 h 407215"/>
              <a:gd name="connsiteX91" fmla="*/ 697706 w 966787"/>
              <a:gd name="connsiteY91" fmla="*/ 47646 h 407215"/>
              <a:gd name="connsiteX92" fmla="*/ 704850 w 966787"/>
              <a:gd name="connsiteY92" fmla="*/ 21452 h 407215"/>
              <a:gd name="connsiteX93" fmla="*/ 714375 w 966787"/>
              <a:gd name="connsiteY93" fmla="*/ 30977 h 407215"/>
              <a:gd name="connsiteX94" fmla="*/ 719137 w 966787"/>
              <a:gd name="connsiteY94" fmla="*/ 50027 h 407215"/>
              <a:gd name="connsiteX95" fmla="*/ 723900 w 966787"/>
              <a:gd name="connsiteY95" fmla="*/ 71459 h 407215"/>
              <a:gd name="connsiteX96" fmla="*/ 721518 w 966787"/>
              <a:gd name="connsiteY96" fmla="*/ 88127 h 407215"/>
              <a:gd name="connsiteX97" fmla="*/ 719137 w 966787"/>
              <a:gd name="connsiteY97" fmla="*/ 95271 h 407215"/>
              <a:gd name="connsiteX98" fmla="*/ 721518 w 966787"/>
              <a:gd name="connsiteY98" fmla="*/ 64315 h 407215"/>
              <a:gd name="connsiteX99" fmla="*/ 723900 w 966787"/>
              <a:gd name="connsiteY99" fmla="*/ 114321 h 407215"/>
              <a:gd name="connsiteX100" fmla="*/ 726281 w 966787"/>
              <a:gd name="connsiteY100" fmla="*/ 121465 h 407215"/>
              <a:gd name="connsiteX101" fmla="*/ 728662 w 966787"/>
              <a:gd name="connsiteY101" fmla="*/ 130990 h 407215"/>
              <a:gd name="connsiteX102" fmla="*/ 731043 w 966787"/>
              <a:gd name="connsiteY102" fmla="*/ 138134 h 407215"/>
              <a:gd name="connsiteX103" fmla="*/ 733425 w 966787"/>
              <a:gd name="connsiteY103" fmla="*/ 152421 h 407215"/>
              <a:gd name="connsiteX104" fmla="*/ 735806 w 966787"/>
              <a:gd name="connsiteY104" fmla="*/ 140515 h 407215"/>
              <a:gd name="connsiteX105" fmla="*/ 738187 w 966787"/>
              <a:gd name="connsiteY105" fmla="*/ 123846 h 407215"/>
              <a:gd name="connsiteX106" fmla="*/ 740568 w 966787"/>
              <a:gd name="connsiteY106" fmla="*/ 266721 h 407215"/>
              <a:gd name="connsiteX107" fmla="*/ 747712 w 966787"/>
              <a:gd name="connsiteY107" fmla="*/ 242909 h 407215"/>
              <a:gd name="connsiteX108" fmla="*/ 750093 w 966787"/>
              <a:gd name="connsiteY108" fmla="*/ 231002 h 407215"/>
              <a:gd name="connsiteX109" fmla="*/ 752475 w 966787"/>
              <a:gd name="connsiteY109" fmla="*/ 223859 h 407215"/>
              <a:gd name="connsiteX110" fmla="*/ 750093 w 966787"/>
              <a:gd name="connsiteY110" fmla="*/ 252434 h 407215"/>
              <a:gd name="connsiteX111" fmla="*/ 745331 w 966787"/>
              <a:gd name="connsiteY111" fmla="*/ 266721 h 407215"/>
              <a:gd name="connsiteX112" fmla="*/ 747712 w 966787"/>
              <a:gd name="connsiteY112" fmla="*/ 290534 h 407215"/>
              <a:gd name="connsiteX113" fmla="*/ 754856 w 966787"/>
              <a:gd name="connsiteY113" fmla="*/ 292915 h 407215"/>
              <a:gd name="connsiteX114" fmla="*/ 773906 w 966787"/>
              <a:gd name="connsiteY114" fmla="*/ 290534 h 407215"/>
              <a:gd name="connsiteX115" fmla="*/ 769143 w 966787"/>
              <a:gd name="connsiteY115" fmla="*/ 302440 h 407215"/>
              <a:gd name="connsiteX116" fmla="*/ 759618 w 966787"/>
              <a:gd name="connsiteY116" fmla="*/ 316727 h 407215"/>
              <a:gd name="connsiteX117" fmla="*/ 762000 w 966787"/>
              <a:gd name="connsiteY117" fmla="*/ 323871 h 407215"/>
              <a:gd name="connsiteX118" fmla="*/ 783431 w 966787"/>
              <a:gd name="connsiteY118" fmla="*/ 314346 h 407215"/>
              <a:gd name="connsiteX119" fmla="*/ 788193 w 966787"/>
              <a:gd name="connsiteY119" fmla="*/ 307202 h 407215"/>
              <a:gd name="connsiteX120" fmla="*/ 795337 w 966787"/>
              <a:gd name="connsiteY120" fmla="*/ 309584 h 407215"/>
              <a:gd name="connsiteX121" fmla="*/ 802481 w 966787"/>
              <a:gd name="connsiteY121" fmla="*/ 326252 h 407215"/>
              <a:gd name="connsiteX122" fmla="*/ 807243 w 966787"/>
              <a:gd name="connsiteY122" fmla="*/ 333396 h 407215"/>
              <a:gd name="connsiteX123" fmla="*/ 809625 w 966787"/>
              <a:gd name="connsiteY123" fmla="*/ 342921 h 407215"/>
              <a:gd name="connsiteX124" fmla="*/ 812006 w 966787"/>
              <a:gd name="connsiteY124" fmla="*/ 354827 h 407215"/>
              <a:gd name="connsiteX125" fmla="*/ 816768 w 966787"/>
              <a:gd name="connsiteY125" fmla="*/ 345302 h 407215"/>
              <a:gd name="connsiteX126" fmla="*/ 823912 w 966787"/>
              <a:gd name="connsiteY126" fmla="*/ 335777 h 407215"/>
              <a:gd name="connsiteX127" fmla="*/ 833437 w 966787"/>
              <a:gd name="connsiteY127" fmla="*/ 326252 h 407215"/>
              <a:gd name="connsiteX128" fmla="*/ 840581 w 966787"/>
              <a:gd name="connsiteY128" fmla="*/ 333396 h 407215"/>
              <a:gd name="connsiteX129" fmla="*/ 852487 w 966787"/>
              <a:gd name="connsiteY129" fmla="*/ 350065 h 407215"/>
              <a:gd name="connsiteX130" fmla="*/ 866775 w 966787"/>
              <a:gd name="connsiteY130" fmla="*/ 359590 h 407215"/>
              <a:gd name="connsiteX131" fmla="*/ 873918 w 966787"/>
              <a:gd name="connsiteY131" fmla="*/ 352446 h 407215"/>
              <a:gd name="connsiteX132" fmla="*/ 876300 w 966787"/>
              <a:gd name="connsiteY132" fmla="*/ 345302 h 407215"/>
              <a:gd name="connsiteX133" fmla="*/ 881062 w 966787"/>
              <a:gd name="connsiteY133" fmla="*/ 335777 h 407215"/>
              <a:gd name="connsiteX134" fmla="*/ 888206 w 966787"/>
              <a:gd name="connsiteY134" fmla="*/ 321490 h 407215"/>
              <a:gd name="connsiteX135" fmla="*/ 890587 w 966787"/>
              <a:gd name="connsiteY135" fmla="*/ 331015 h 407215"/>
              <a:gd name="connsiteX136" fmla="*/ 892968 w 966787"/>
              <a:gd name="connsiteY136" fmla="*/ 338159 h 407215"/>
              <a:gd name="connsiteX137" fmla="*/ 895350 w 966787"/>
              <a:gd name="connsiteY137" fmla="*/ 385784 h 407215"/>
              <a:gd name="connsiteX138" fmla="*/ 916781 w 966787"/>
              <a:gd name="connsiteY138" fmla="*/ 378640 h 407215"/>
              <a:gd name="connsiteX139" fmla="*/ 926306 w 966787"/>
              <a:gd name="connsiteY139" fmla="*/ 364352 h 407215"/>
              <a:gd name="connsiteX140" fmla="*/ 928687 w 966787"/>
              <a:gd name="connsiteY140" fmla="*/ 371496 h 407215"/>
              <a:gd name="connsiteX141" fmla="*/ 933450 w 966787"/>
              <a:gd name="connsiteY141" fmla="*/ 395309 h 407215"/>
              <a:gd name="connsiteX142" fmla="*/ 940593 w 966787"/>
              <a:gd name="connsiteY142" fmla="*/ 381021 h 407215"/>
              <a:gd name="connsiteX143" fmla="*/ 945356 w 966787"/>
              <a:gd name="connsiteY143" fmla="*/ 373877 h 407215"/>
              <a:gd name="connsiteX144" fmla="*/ 966787 w 966787"/>
              <a:gd name="connsiteY144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40481 w 966787"/>
              <a:gd name="connsiteY3" fmla="*/ 388165 h 407215"/>
              <a:gd name="connsiteX4" fmla="*/ 50006 w 966787"/>
              <a:gd name="connsiteY4" fmla="*/ 373877 h 407215"/>
              <a:gd name="connsiteX5" fmla="*/ 64293 w 966787"/>
              <a:gd name="connsiteY5" fmla="*/ 364352 h 407215"/>
              <a:gd name="connsiteX6" fmla="*/ 69056 w 966787"/>
              <a:gd name="connsiteY6" fmla="*/ 371496 h 407215"/>
              <a:gd name="connsiteX7" fmla="*/ 73818 w 966787"/>
              <a:gd name="connsiteY7" fmla="*/ 392927 h 407215"/>
              <a:gd name="connsiteX8" fmla="*/ 83343 w 966787"/>
              <a:gd name="connsiteY8" fmla="*/ 390546 h 407215"/>
              <a:gd name="connsiteX9" fmla="*/ 92868 w 966787"/>
              <a:gd name="connsiteY9" fmla="*/ 373877 h 407215"/>
              <a:gd name="connsiteX10" fmla="*/ 273744 w 966787"/>
              <a:gd name="connsiteY10" fmla="*/ 360040 h 407215"/>
              <a:gd name="connsiteX11" fmla="*/ 104775 w 966787"/>
              <a:gd name="connsiteY11" fmla="*/ 407215 h 407215"/>
              <a:gd name="connsiteX12" fmla="*/ 121443 w 966787"/>
              <a:gd name="connsiteY12" fmla="*/ 373877 h 407215"/>
              <a:gd name="connsiteX13" fmla="*/ 140493 w 966787"/>
              <a:gd name="connsiteY13" fmla="*/ 397690 h 407215"/>
              <a:gd name="connsiteX14" fmla="*/ 166687 w 966787"/>
              <a:gd name="connsiteY14" fmla="*/ 395309 h 407215"/>
              <a:gd name="connsiteX15" fmla="*/ 171450 w 966787"/>
              <a:gd name="connsiteY15" fmla="*/ 388165 h 407215"/>
              <a:gd name="connsiteX16" fmla="*/ 195262 w 966787"/>
              <a:gd name="connsiteY16" fmla="*/ 378640 h 407215"/>
              <a:gd name="connsiteX17" fmla="*/ 202406 w 966787"/>
              <a:gd name="connsiteY17" fmla="*/ 392927 h 407215"/>
              <a:gd name="connsiteX18" fmla="*/ 207168 w 966787"/>
              <a:gd name="connsiteY18" fmla="*/ 400071 h 407215"/>
              <a:gd name="connsiteX19" fmla="*/ 216693 w 966787"/>
              <a:gd name="connsiteY19" fmla="*/ 392927 h 407215"/>
              <a:gd name="connsiteX20" fmla="*/ 221456 w 966787"/>
              <a:gd name="connsiteY20" fmla="*/ 381021 h 407215"/>
              <a:gd name="connsiteX21" fmla="*/ 226218 w 966787"/>
              <a:gd name="connsiteY21" fmla="*/ 371496 h 407215"/>
              <a:gd name="connsiteX22" fmla="*/ 230981 w 966787"/>
              <a:gd name="connsiteY22" fmla="*/ 357209 h 407215"/>
              <a:gd name="connsiteX23" fmla="*/ 233362 w 966787"/>
              <a:gd name="connsiteY23" fmla="*/ 350065 h 407215"/>
              <a:gd name="connsiteX24" fmla="*/ 235743 w 966787"/>
              <a:gd name="connsiteY24" fmla="*/ 340540 h 407215"/>
              <a:gd name="connsiteX25" fmla="*/ 240506 w 966787"/>
              <a:gd name="connsiteY25" fmla="*/ 326252 h 407215"/>
              <a:gd name="connsiteX26" fmla="*/ 245268 w 966787"/>
              <a:gd name="connsiteY26" fmla="*/ 309584 h 407215"/>
              <a:gd name="connsiteX27" fmla="*/ 247650 w 966787"/>
              <a:gd name="connsiteY27" fmla="*/ 316727 h 407215"/>
              <a:gd name="connsiteX28" fmla="*/ 252412 w 966787"/>
              <a:gd name="connsiteY28" fmla="*/ 350065 h 407215"/>
              <a:gd name="connsiteX29" fmla="*/ 261937 w 966787"/>
              <a:gd name="connsiteY29" fmla="*/ 261959 h 407215"/>
              <a:gd name="connsiteX30" fmla="*/ 269081 w 966787"/>
              <a:gd name="connsiteY30" fmla="*/ 254815 h 407215"/>
              <a:gd name="connsiteX31" fmla="*/ 271462 w 966787"/>
              <a:gd name="connsiteY31" fmla="*/ 245290 h 407215"/>
              <a:gd name="connsiteX32" fmla="*/ 276225 w 966787"/>
              <a:gd name="connsiteY32" fmla="*/ 238146 h 407215"/>
              <a:gd name="connsiteX33" fmla="*/ 280987 w 966787"/>
              <a:gd name="connsiteY33" fmla="*/ 226240 h 407215"/>
              <a:gd name="connsiteX34" fmla="*/ 278606 w 966787"/>
              <a:gd name="connsiteY34" fmla="*/ 242909 h 407215"/>
              <a:gd name="connsiteX35" fmla="*/ 280987 w 966787"/>
              <a:gd name="connsiteY35" fmla="*/ 235765 h 407215"/>
              <a:gd name="connsiteX36" fmla="*/ 285750 w 966787"/>
              <a:gd name="connsiteY36" fmla="*/ 211952 h 407215"/>
              <a:gd name="connsiteX37" fmla="*/ 288131 w 966787"/>
              <a:gd name="connsiteY37" fmla="*/ 173852 h 407215"/>
              <a:gd name="connsiteX38" fmla="*/ 297656 w 966787"/>
              <a:gd name="connsiteY38" fmla="*/ 159565 h 407215"/>
              <a:gd name="connsiteX39" fmla="*/ 300037 w 966787"/>
              <a:gd name="connsiteY39" fmla="*/ 152421 h 407215"/>
              <a:gd name="connsiteX40" fmla="*/ 304800 w 966787"/>
              <a:gd name="connsiteY40" fmla="*/ 161946 h 407215"/>
              <a:gd name="connsiteX41" fmla="*/ 307181 w 966787"/>
              <a:gd name="connsiteY41" fmla="*/ 104796 h 407215"/>
              <a:gd name="connsiteX42" fmla="*/ 311943 w 966787"/>
              <a:gd name="connsiteY42" fmla="*/ 85746 h 407215"/>
              <a:gd name="connsiteX43" fmla="*/ 319087 w 966787"/>
              <a:gd name="connsiteY43" fmla="*/ 80984 h 407215"/>
              <a:gd name="connsiteX44" fmla="*/ 328612 w 966787"/>
              <a:gd name="connsiteY44" fmla="*/ 85746 h 407215"/>
              <a:gd name="connsiteX45" fmla="*/ 330993 w 966787"/>
              <a:gd name="connsiteY45" fmla="*/ 71459 h 407215"/>
              <a:gd name="connsiteX46" fmla="*/ 335756 w 966787"/>
              <a:gd name="connsiteY46" fmla="*/ 57171 h 407215"/>
              <a:gd name="connsiteX47" fmla="*/ 342900 w 966787"/>
              <a:gd name="connsiteY47" fmla="*/ 35740 h 407215"/>
              <a:gd name="connsiteX48" fmla="*/ 345281 w 966787"/>
              <a:gd name="connsiteY48" fmla="*/ 28596 h 407215"/>
              <a:gd name="connsiteX49" fmla="*/ 350043 w 966787"/>
              <a:gd name="connsiteY49" fmla="*/ 21452 h 407215"/>
              <a:gd name="connsiteX50" fmla="*/ 354806 w 966787"/>
              <a:gd name="connsiteY50" fmla="*/ 4784 h 407215"/>
              <a:gd name="connsiteX51" fmla="*/ 359568 w 966787"/>
              <a:gd name="connsiteY51" fmla="*/ 11927 h 407215"/>
              <a:gd name="connsiteX52" fmla="*/ 361950 w 966787"/>
              <a:gd name="connsiteY52" fmla="*/ 19071 h 407215"/>
              <a:gd name="connsiteX53" fmla="*/ 376237 w 966787"/>
              <a:gd name="connsiteY53" fmla="*/ 16690 h 407215"/>
              <a:gd name="connsiteX54" fmla="*/ 388143 w 966787"/>
              <a:gd name="connsiteY54" fmla="*/ 4784 h 407215"/>
              <a:gd name="connsiteX55" fmla="*/ 390525 w 966787"/>
              <a:gd name="connsiteY55" fmla="*/ 14309 h 407215"/>
              <a:gd name="connsiteX56" fmla="*/ 392906 w 966787"/>
              <a:gd name="connsiteY56" fmla="*/ 21452 h 407215"/>
              <a:gd name="connsiteX57" fmla="*/ 400050 w 966787"/>
              <a:gd name="connsiteY57" fmla="*/ 23834 h 407215"/>
              <a:gd name="connsiteX58" fmla="*/ 416718 w 966787"/>
              <a:gd name="connsiteY58" fmla="*/ 21452 h 407215"/>
              <a:gd name="connsiteX59" fmla="*/ 431006 w 966787"/>
              <a:gd name="connsiteY59" fmla="*/ 11927 h 407215"/>
              <a:gd name="connsiteX60" fmla="*/ 433387 w 966787"/>
              <a:gd name="connsiteY60" fmla="*/ 4784 h 407215"/>
              <a:gd name="connsiteX61" fmla="*/ 450056 w 966787"/>
              <a:gd name="connsiteY61" fmla="*/ 4784 h 407215"/>
              <a:gd name="connsiteX62" fmla="*/ 457200 w 966787"/>
              <a:gd name="connsiteY62" fmla="*/ 19071 h 407215"/>
              <a:gd name="connsiteX63" fmla="*/ 459581 w 966787"/>
              <a:gd name="connsiteY63" fmla="*/ 26215 h 407215"/>
              <a:gd name="connsiteX64" fmla="*/ 483393 w 966787"/>
              <a:gd name="connsiteY64" fmla="*/ 14309 h 407215"/>
              <a:gd name="connsiteX65" fmla="*/ 502443 w 966787"/>
              <a:gd name="connsiteY65" fmla="*/ 7165 h 407215"/>
              <a:gd name="connsiteX66" fmla="*/ 507206 w 966787"/>
              <a:gd name="connsiteY66" fmla="*/ 16690 h 407215"/>
              <a:gd name="connsiteX67" fmla="*/ 511968 w 966787"/>
              <a:gd name="connsiteY67" fmla="*/ 30977 h 407215"/>
              <a:gd name="connsiteX68" fmla="*/ 519112 w 966787"/>
              <a:gd name="connsiteY68" fmla="*/ 23834 h 407215"/>
              <a:gd name="connsiteX69" fmla="*/ 528637 w 966787"/>
              <a:gd name="connsiteY69" fmla="*/ 9546 h 407215"/>
              <a:gd name="connsiteX70" fmla="*/ 542925 w 966787"/>
              <a:gd name="connsiteY70" fmla="*/ 4784 h 407215"/>
              <a:gd name="connsiteX71" fmla="*/ 550068 w 966787"/>
              <a:gd name="connsiteY71" fmla="*/ 9546 h 407215"/>
              <a:gd name="connsiteX72" fmla="*/ 552450 w 966787"/>
              <a:gd name="connsiteY72" fmla="*/ 19071 h 407215"/>
              <a:gd name="connsiteX73" fmla="*/ 561975 w 966787"/>
              <a:gd name="connsiteY73" fmla="*/ 21452 h 407215"/>
              <a:gd name="connsiteX74" fmla="*/ 576262 w 966787"/>
              <a:gd name="connsiteY74" fmla="*/ 16690 h 407215"/>
              <a:gd name="connsiteX75" fmla="*/ 592931 w 966787"/>
              <a:gd name="connsiteY75" fmla="*/ 4784 h 407215"/>
              <a:gd name="connsiteX76" fmla="*/ 600075 w 966787"/>
              <a:gd name="connsiteY76" fmla="*/ 2402 h 407215"/>
              <a:gd name="connsiteX77" fmla="*/ 609600 w 966787"/>
              <a:gd name="connsiteY77" fmla="*/ 21452 h 407215"/>
              <a:gd name="connsiteX78" fmla="*/ 619125 w 966787"/>
              <a:gd name="connsiteY78" fmla="*/ 40502 h 407215"/>
              <a:gd name="connsiteX79" fmla="*/ 621506 w 966787"/>
              <a:gd name="connsiteY79" fmla="*/ 47646 h 407215"/>
              <a:gd name="connsiteX80" fmla="*/ 633412 w 966787"/>
              <a:gd name="connsiteY80" fmla="*/ 33359 h 407215"/>
              <a:gd name="connsiteX81" fmla="*/ 638175 w 966787"/>
              <a:gd name="connsiteY81" fmla="*/ 19071 h 407215"/>
              <a:gd name="connsiteX82" fmla="*/ 647700 w 966787"/>
              <a:gd name="connsiteY82" fmla="*/ 4784 h 407215"/>
              <a:gd name="connsiteX83" fmla="*/ 659606 w 966787"/>
              <a:gd name="connsiteY83" fmla="*/ 21452 h 407215"/>
              <a:gd name="connsiteX84" fmla="*/ 661987 w 966787"/>
              <a:gd name="connsiteY84" fmla="*/ 28596 h 407215"/>
              <a:gd name="connsiteX85" fmla="*/ 666750 w 966787"/>
              <a:gd name="connsiteY85" fmla="*/ 19071 h 407215"/>
              <a:gd name="connsiteX86" fmla="*/ 669131 w 966787"/>
              <a:gd name="connsiteY86" fmla="*/ 11927 h 407215"/>
              <a:gd name="connsiteX87" fmla="*/ 683418 w 966787"/>
              <a:gd name="connsiteY87" fmla="*/ 7165 h 407215"/>
              <a:gd name="connsiteX88" fmla="*/ 690562 w 966787"/>
              <a:gd name="connsiteY88" fmla="*/ 4784 h 407215"/>
              <a:gd name="connsiteX89" fmla="*/ 695325 w 966787"/>
              <a:gd name="connsiteY89" fmla="*/ 30977 h 407215"/>
              <a:gd name="connsiteX90" fmla="*/ 697706 w 966787"/>
              <a:gd name="connsiteY90" fmla="*/ 47646 h 407215"/>
              <a:gd name="connsiteX91" fmla="*/ 704850 w 966787"/>
              <a:gd name="connsiteY91" fmla="*/ 21452 h 407215"/>
              <a:gd name="connsiteX92" fmla="*/ 714375 w 966787"/>
              <a:gd name="connsiteY92" fmla="*/ 30977 h 407215"/>
              <a:gd name="connsiteX93" fmla="*/ 719137 w 966787"/>
              <a:gd name="connsiteY93" fmla="*/ 50027 h 407215"/>
              <a:gd name="connsiteX94" fmla="*/ 723900 w 966787"/>
              <a:gd name="connsiteY94" fmla="*/ 71459 h 407215"/>
              <a:gd name="connsiteX95" fmla="*/ 721518 w 966787"/>
              <a:gd name="connsiteY95" fmla="*/ 88127 h 407215"/>
              <a:gd name="connsiteX96" fmla="*/ 719137 w 966787"/>
              <a:gd name="connsiteY96" fmla="*/ 95271 h 407215"/>
              <a:gd name="connsiteX97" fmla="*/ 721518 w 966787"/>
              <a:gd name="connsiteY97" fmla="*/ 64315 h 407215"/>
              <a:gd name="connsiteX98" fmla="*/ 723900 w 966787"/>
              <a:gd name="connsiteY98" fmla="*/ 114321 h 407215"/>
              <a:gd name="connsiteX99" fmla="*/ 726281 w 966787"/>
              <a:gd name="connsiteY99" fmla="*/ 121465 h 407215"/>
              <a:gd name="connsiteX100" fmla="*/ 728662 w 966787"/>
              <a:gd name="connsiteY100" fmla="*/ 130990 h 407215"/>
              <a:gd name="connsiteX101" fmla="*/ 731043 w 966787"/>
              <a:gd name="connsiteY101" fmla="*/ 138134 h 407215"/>
              <a:gd name="connsiteX102" fmla="*/ 733425 w 966787"/>
              <a:gd name="connsiteY102" fmla="*/ 152421 h 407215"/>
              <a:gd name="connsiteX103" fmla="*/ 735806 w 966787"/>
              <a:gd name="connsiteY103" fmla="*/ 140515 h 407215"/>
              <a:gd name="connsiteX104" fmla="*/ 738187 w 966787"/>
              <a:gd name="connsiteY104" fmla="*/ 123846 h 407215"/>
              <a:gd name="connsiteX105" fmla="*/ 740568 w 966787"/>
              <a:gd name="connsiteY105" fmla="*/ 266721 h 407215"/>
              <a:gd name="connsiteX106" fmla="*/ 747712 w 966787"/>
              <a:gd name="connsiteY106" fmla="*/ 242909 h 407215"/>
              <a:gd name="connsiteX107" fmla="*/ 750093 w 966787"/>
              <a:gd name="connsiteY107" fmla="*/ 231002 h 407215"/>
              <a:gd name="connsiteX108" fmla="*/ 752475 w 966787"/>
              <a:gd name="connsiteY108" fmla="*/ 223859 h 407215"/>
              <a:gd name="connsiteX109" fmla="*/ 750093 w 966787"/>
              <a:gd name="connsiteY109" fmla="*/ 252434 h 407215"/>
              <a:gd name="connsiteX110" fmla="*/ 745331 w 966787"/>
              <a:gd name="connsiteY110" fmla="*/ 266721 h 407215"/>
              <a:gd name="connsiteX111" fmla="*/ 747712 w 966787"/>
              <a:gd name="connsiteY111" fmla="*/ 290534 h 407215"/>
              <a:gd name="connsiteX112" fmla="*/ 754856 w 966787"/>
              <a:gd name="connsiteY112" fmla="*/ 292915 h 407215"/>
              <a:gd name="connsiteX113" fmla="*/ 773906 w 966787"/>
              <a:gd name="connsiteY113" fmla="*/ 290534 h 407215"/>
              <a:gd name="connsiteX114" fmla="*/ 769143 w 966787"/>
              <a:gd name="connsiteY114" fmla="*/ 302440 h 407215"/>
              <a:gd name="connsiteX115" fmla="*/ 759618 w 966787"/>
              <a:gd name="connsiteY115" fmla="*/ 316727 h 407215"/>
              <a:gd name="connsiteX116" fmla="*/ 762000 w 966787"/>
              <a:gd name="connsiteY116" fmla="*/ 323871 h 407215"/>
              <a:gd name="connsiteX117" fmla="*/ 783431 w 966787"/>
              <a:gd name="connsiteY117" fmla="*/ 314346 h 407215"/>
              <a:gd name="connsiteX118" fmla="*/ 788193 w 966787"/>
              <a:gd name="connsiteY118" fmla="*/ 307202 h 407215"/>
              <a:gd name="connsiteX119" fmla="*/ 795337 w 966787"/>
              <a:gd name="connsiteY119" fmla="*/ 309584 h 407215"/>
              <a:gd name="connsiteX120" fmla="*/ 802481 w 966787"/>
              <a:gd name="connsiteY120" fmla="*/ 326252 h 407215"/>
              <a:gd name="connsiteX121" fmla="*/ 807243 w 966787"/>
              <a:gd name="connsiteY121" fmla="*/ 333396 h 407215"/>
              <a:gd name="connsiteX122" fmla="*/ 809625 w 966787"/>
              <a:gd name="connsiteY122" fmla="*/ 342921 h 407215"/>
              <a:gd name="connsiteX123" fmla="*/ 812006 w 966787"/>
              <a:gd name="connsiteY123" fmla="*/ 354827 h 407215"/>
              <a:gd name="connsiteX124" fmla="*/ 816768 w 966787"/>
              <a:gd name="connsiteY124" fmla="*/ 345302 h 407215"/>
              <a:gd name="connsiteX125" fmla="*/ 823912 w 966787"/>
              <a:gd name="connsiteY125" fmla="*/ 335777 h 407215"/>
              <a:gd name="connsiteX126" fmla="*/ 833437 w 966787"/>
              <a:gd name="connsiteY126" fmla="*/ 326252 h 407215"/>
              <a:gd name="connsiteX127" fmla="*/ 840581 w 966787"/>
              <a:gd name="connsiteY127" fmla="*/ 333396 h 407215"/>
              <a:gd name="connsiteX128" fmla="*/ 852487 w 966787"/>
              <a:gd name="connsiteY128" fmla="*/ 350065 h 407215"/>
              <a:gd name="connsiteX129" fmla="*/ 866775 w 966787"/>
              <a:gd name="connsiteY129" fmla="*/ 359590 h 407215"/>
              <a:gd name="connsiteX130" fmla="*/ 873918 w 966787"/>
              <a:gd name="connsiteY130" fmla="*/ 352446 h 407215"/>
              <a:gd name="connsiteX131" fmla="*/ 876300 w 966787"/>
              <a:gd name="connsiteY131" fmla="*/ 345302 h 407215"/>
              <a:gd name="connsiteX132" fmla="*/ 881062 w 966787"/>
              <a:gd name="connsiteY132" fmla="*/ 335777 h 407215"/>
              <a:gd name="connsiteX133" fmla="*/ 888206 w 966787"/>
              <a:gd name="connsiteY133" fmla="*/ 321490 h 407215"/>
              <a:gd name="connsiteX134" fmla="*/ 890587 w 966787"/>
              <a:gd name="connsiteY134" fmla="*/ 331015 h 407215"/>
              <a:gd name="connsiteX135" fmla="*/ 892968 w 966787"/>
              <a:gd name="connsiteY135" fmla="*/ 338159 h 407215"/>
              <a:gd name="connsiteX136" fmla="*/ 895350 w 966787"/>
              <a:gd name="connsiteY136" fmla="*/ 385784 h 407215"/>
              <a:gd name="connsiteX137" fmla="*/ 916781 w 966787"/>
              <a:gd name="connsiteY137" fmla="*/ 378640 h 407215"/>
              <a:gd name="connsiteX138" fmla="*/ 926306 w 966787"/>
              <a:gd name="connsiteY138" fmla="*/ 364352 h 407215"/>
              <a:gd name="connsiteX139" fmla="*/ 928687 w 966787"/>
              <a:gd name="connsiteY139" fmla="*/ 371496 h 407215"/>
              <a:gd name="connsiteX140" fmla="*/ 933450 w 966787"/>
              <a:gd name="connsiteY140" fmla="*/ 395309 h 407215"/>
              <a:gd name="connsiteX141" fmla="*/ 940593 w 966787"/>
              <a:gd name="connsiteY141" fmla="*/ 381021 h 407215"/>
              <a:gd name="connsiteX142" fmla="*/ 945356 w 966787"/>
              <a:gd name="connsiteY142" fmla="*/ 373877 h 407215"/>
              <a:gd name="connsiteX143" fmla="*/ 966787 w 966787"/>
              <a:gd name="connsiteY143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50006 w 966787"/>
              <a:gd name="connsiteY3" fmla="*/ 373877 h 407215"/>
              <a:gd name="connsiteX4" fmla="*/ 64293 w 966787"/>
              <a:gd name="connsiteY4" fmla="*/ 364352 h 407215"/>
              <a:gd name="connsiteX5" fmla="*/ 69056 w 966787"/>
              <a:gd name="connsiteY5" fmla="*/ 371496 h 407215"/>
              <a:gd name="connsiteX6" fmla="*/ 73818 w 966787"/>
              <a:gd name="connsiteY6" fmla="*/ 392927 h 407215"/>
              <a:gd name="connsiteX7" fmla="*/ 83343 w 966787"/>
              <a:gd name="connsiteY7" fmla="*/ 390546 h 407215"/>
              <a:gd name="connsiteX8" fmla="*/ 92868 w 966787"/>
              <a:gd name="connsiteY8" fmla="*/ 373877 h 407215"/>
              <a:gd name="connsiteX9" fmla="*/ 273744 w 966787"/>
              <a:gd name="connsiteY9" fmla="*/ 360040 h 407215"/>
              <a:gd name="connsiteX10" fmla="*/ 104775 w 966787"/>
              <a:gd name="connsiteY10" fmla="*/ 407215 h 407215"/>
              <a:gd name="connsiteX11" fmla="*/ 121443 w 966787"/>
              <a:gd name="connsiteY11" fmla="*/ 373877 h 407215"/>
              <a:gd name="connsiteX12" fmla="*/ 140493 w 966787"/>
              <a:gd name="connsiteY12" fmla="*/ 397690 h 407215"/>
              <a:gd name="connsiteX13" fmla="*/ 166687 w 966787"/>
              <a:gd name="connsiteY13" fmla="*/ 395309 h 407215"/>
              <a:gd name="connsiteX14" fmla="*/ 171450 w 966787"/>
              <a:gd name="connsiteY14" fmla="*/ 388165 h 407215"/>
              <a:gd name="connsiteX15" fmla="*/ 195262 w 966787"/>
              <a:gd name="connsiteY15" fmla="*/ 378640 h 407215"/>
              <a:gd name="connsiteX16" fmla="*/ 202406 w 966787"/>
              <a:gd name="connsiteY16" fmla="*/ 392927 h 407215"/>
              <a:gd name="connsiteX17" fmla="*/ 207168 w 966787"/>
              <a:gd name="connsiteY17" fmla="*/ 400071 h 407215"/>
              <a:gd name="connsiteX18" fmla="*/ 216693 w 966787"/>
              <a:gd name="connsiteY18" fmla="*/ 392927 h 407215"/>
              <a:gd name="connsiteX19" fmla="*/ 221456 w 966787"/>
              <a:gd name="connsiteY19" fmla="*/ 381021 h 407215"/>
              <a:gd name="connsiteX20" fmla="*/ 226218 w 966787"/>
              <a:gd name="connsiteY20" fmla="*/ 371496 h 407215"/>
              <a:gd name="connsiteX21" fmla="*/ 230981 w 966787"/>
              <a:gd name="connsiteY21" fmla="*/ 357209 h 407215"/>
              <a:gd name="connsiteX22" fmla="*/ 233362 w 966787"/>
              <a:gd name="connsiteY22" fmla="*/ 350065 h 407215"/>
              <a:gd name="connsiteX23" fmla="*/ 235743 w 966787"/>
              <a:gd name="connsiteY23" fmla="*/ 340540 h 407215"/>
              <a:gd name="connsiteX24" fmla="*/ 240506 w 966787"/>
              <a:gd name="connsiteY24" fmla="*/ 326252 h 407215"/>
              <a:gd name="connsiteX25" fmla="*/ 245268 w 966787"/>
              <a:gd name="connsiteY25" fmla="*/ 309584 h 407215"/>
              <a:gd name="connsiteX26" fmla="*/ 247650 w 966787"/>
              <a:gd name="connsiteY26" fmla="*/ 316727 h 407215"/>
              <a:gd name="connsiteX27" fmla="*/ 252412 w 966787"/>
              <a:gd name="connsiteY27" fmla="*/ 350065 h 407215"/>
              <a:gd name="connsiteX28" fmla="*/ 261937 w 966787"/>
              <a:gd name="connsiteY28" fmla="*/ 261959 h 407215"/>
              <a:gd name="connsiteX29" fmla="*/ 269081 w 966787"/>
              <a:gd name="connsiteY29" fmla="*/ 254815 h 407215"/>
              <a:gd name="connsiteX30" fmla="*/ 271462 w 966787"/>
              <a:gd name="connsiteY30" fmla="*/ 245290 h 407215"/>
              <a:gd name="connsiteX31" fmla="*/ 276225 w 966787"/>
              <a:gd name="connsiteY31" fmla="*/ 238146 h 407215"/>
              <a:gd name="connsiteX32" fmla="*/ 280987 w 966787"/>
              <a:gd name="connsiteY32" fmla="*/ 226240 h 407215"/>
              <a:gd name="connsiteX33" fmla="*/ 278606 w 966787"/>
              <a:gd name="connsiteY33" fmla="*/ 242909 h 407215"/>
              <a:gd name="connsiteX34" fmla="*/ 280987 w 966787"/>
              <a:gd name="connsiteY34" fmla="*/ 235765 h 407215"/>
              <a:gd name="connsiteX35" fmla="*/ 285750 w 966787"/>
              <a:gd name="connsiteY35" fmla="*/ 211952 h 407215"/>
              <a:gd name="connsiteX36" fmla="*/ 288131 w 966787"/>
              <a:gd name="connsiteY36" fmla="*/ 173852 h 407215"/>
              <a:gd name="connsiteX37" fmla="*/ 297656 w 966787"/>
              <a:gd name="connsiteY37" fmla="*/ 159565 h 407215"/>
              <a:gd name="connsiteX38" fmla="*/ 300037 w 966787"/>
              <a:gd name="connsiteY38" fmla="*/ 152421 h 407215"/>
              <a:gd name="connsiteX39" fmla="*/ 304800 w 966787"/>
              <a:gd name="connsiteY39" fmla="*/ 161946 h 407215"/>
              <a:gd name="connsiteX40" fmla="*/ 307181 w 966787"/>
              <a:gd name="connsiteY40" fmla="*/ 104796 h 407215"/>
              <a:gd name="connsiteX41" fmla="*/ 311943 w 966787"/>
              <a:gd name="connsiteY41" fmla="*/ 85746 h 407215"/>
              <a:gd name="connsiteX42" fmla="*/ 319087 w 966787"/>
              <a:gd name="connsiteY42" fmla="*/ 80984 h 407215"/>
              <a:gd name="connsiteX43" fmla="*/ 328612 w 966787"/>
              <a:gd name="connsiteY43" fmla="*/ 85746 h 407215"/>
              <a:gd name="connsiteX44" fmla="*/ 330993 w 966787"/>
              <a:gd name="connsiteY44" fmla="*/ 71459 h 407215"/>
              <a:gd name="connsiteX45" fmla="*/ 335756 w 966787"/>
              <a:gd name="connsiteY45" fmla="*/ 57171 h 407215"/>
              <a:gd name="connsiteX46" fmla="*/ 342900 w 966787"/>
              <a:gd name="connsiteY46" fmla="*/ 35740 h 407215"/>
              <a:gd name="connsiteX47" fmla="*/ 345281 w 966787"/>
              <a:gd name="connsiteY47" fmla="*/ 28596 h 407215"/>
              <a:gd name="connsiteX48" fmla="*/ 350043 w 966787"/>
              <a:gd name="connsiteY48" fmla="*/ 21452 h 407215"/>
              <a:gd name="connsiteX49" fmla="*/ 354806 w 966787"/>
              <a:gd name="connsiteY49" fmla="*/ 4784 h 407215"/>
              <a:gd name="connsiteX50" fmla="*/ 359568 w 966787"/>
              <a:gd name="connsiteY50" fmla="*/ 11927 h 407215"/>
              <a:gd name="connsiteX51" fmla="*/ 361950 w 966787"/>
              <a:gd name="connsiteY51" fmla="*/ 19071 h 407215"/>
              <a:gd name="connsiteX52" fmla="*/ 376237 w 966787"/>
              <a:gd name="connsiteY52" fmla="*/ 16690 h 407215"/>
              <a:gd name="connsiteX53" fmla="*/ 388143 w 966787"/>
              <a:gd name="connsiteY53" fmla="*/ 4784 h 407215"/>
              <a:gd name="connsiteX54" fmla="*/ 390525 w 966787"/>
              <a:gd name="connsiteY54" fmla="*/ 14309 h 407215"/>
              <a:gd name="connsiteX55" fmla="*/ 392906 w 966787"/>
              <a:gd name="connsiteY55" fmla="*/ 21452 h 407215"/>
              <a:gd name="connsiteX56" fmla="*/ 400050 w 966787"/>
              <a:gd name="connsiteY56" fmla="*/ 23834 h 407215"/>
              <a:gd name="connsiteX57" fmla="*/ 416718 w 966787"/>
              <a:gd name="connsiteY57" fmla="*/ 21452 h 407215"/>
              <a:gd name="connsiteX58" fmla="*/ 431006 w 966787"/>
              <a:gd name="connsiteY58" fmla="*/ 11927 h 407215"/>
              <a:gd name="connsiteX59" fmla="*/ 433387 w 966787"/>
              <a:gd name="connsiteY59" fmla="*/ 4784 h 407215"/>
              <a:gd name="connsiteX60" fmla="*/ 450056 w 966787"/>
              <a:gd name="connsiteY60" fmla="*/ 4784 h 407215"/>
              <a:gd name="connsiteX61" fmla="*/ 457200 w 966787"/>
              <a:gd name="connsiteY61" fmla="*/ 19071 h 407215"/>
              <a:gd name="connsiteX62" fmla="*/ 459581 w 966787"/>
              <a:gd name="connsiteY62" fmla="*/ 26215 h 407215"/>
              <a:gd name="connsiteX63" fmla="*/ 483393 w 966787"/>
              <a:gd name="connsiteY63" fmla="*/ 14309 h 407215"/>
              <a:gd name="connsiteX64" fmla="*/ 502443 w 966787"/>
              <a:gd name="connsiteY64" fmla="*/ 7165 h 407215"/>
              <a:gd name="connsiteX65" fmla="*/ 507206 w 966787"/>
              <a:gd name="connsiteY65" fmla="*/ 16690 h 407215"/>
              <a:gd name="connsiteX66" fmla="*/ 511968 w 966787"/>
              <a:gd name="connsiteY66" fmla="*/ 30977 h 407215"/>
              <a:gd name="connsiteX67" fmla="*/ 519112 w 966787"/>
              <a:gd name="connsiteY67" fmla="*/ 23834 h 407215"/>
              <a:gd name="connsiteX68" fmla="*/ 528637 w 966787"/>
              <a:gd name="connsiteY68" fmla="*/ 9546 h 407215"/>
              <a:gd name="connsiteX69" fmla="*/ 542925 w 966787"/>
              <a:gd name="connsiteY69" fmla="*/ 4784 h 407215"/>
              <a:gd name="connsiteX70" fmla="*/ 550068 w 966787"/>
              <a:gd name="connsiteY70" fmla="*/ 9546 h 407215"/>
              <a:gd name="connsiteX71" fmla="*/ 552450 w 966787"/>
              <a:gd name="connsiteY71" fmla="*/ 19071 h 407215"/>
              <a:gd name="connsiteX72" fmla="*/ 561975 w 966787"/>
              <a:gd name="connsiteY72" fmla="*/ 21452 h 407215"/>
              <a:gd name="connsiteX73" fmla="*/ 576262 w 966787"/>
              <a:gd name="connsiteY73" fmla="*/ 16690 h 407215"/>
              <a:gd name="connsiteX74" fmla="*/ 592931 w 966787"/>
              <a:gd name="connsiteY74" fmla="*/ 4784 h 407215"/>
              <a:gd name="connsiteX75" fmla="*/ 600075 w 966787"/>
              <a:gd name="connsiteY75" fmla="*/ 2402 h 407215"/>
              <a:gd name="connsiteX76" fmla="*/ 609600 w 966787"/>
              <a:gd name="connsiteY76" fmla="*/ 21452 h 407215"/>
              <a:gd name="connsiteX77" fmla="*/ 619125 w 966787"/>
              <a:gd name="connsiteY77" fmla="*/ 40502 h 407215"/>
              <a:gd name="connsiteX78" fmla="*/ 621506 w 966787"/>
              <a:gd name="connsiteY78" fmla="*/ 47646 h 407215"/>
              <a:gd name="connsiteX79" fmla="*/ 633412 w 966787"/>
              <a:gd name="connsiteY79" fmla="*/ 33359 h 407215"/>
              <a:gd name="connsiteX80" fmla="*/ 638175 w 966787"/>
              <a:gd name="connsiteY80" fmla="*/ 19071 h 407215"/>
              <a:gd name="connsiteX81" fmla="*/ 647700 w 966787"/>
              <a:gd name="connsiteY81" fmla="*/ 4784 h 407215"/>
              <a:gd name="connsiteX82" fmla="*/ 659606 w 966787"/>
              <a:gd name="connsiteY82" fmla="*/ 21452 h 407215"/>
              <a:gd name="connsiteX83" fmla="*/ 661987 w 966787"/>
              <a:gd name="connsiteY83" fmla="*/ 28596 h 407215"/>
              <a:gd name="connsiteX84" fmla="*/ 666750 w 966787"/>
              <a:gd name="connsiteY84" fmla="*/ 19071 h 407215"/>
              <a:gd name="connsiteX85" fmla="*/ 669131 w 966787"/>
              <a:gd name="connsiteY85" fmla="*/ 11927 h 407215"/>
              <a:gd name="connsiteX86" fmla="*/ 683418 w 966787"/>
              <a:gd name="connsiteY86" fmla="*/ 7165 h 407215"/>
              <a:gd name="connsiteX87" fmla="*/ 690562 w 966787"/>
              <a:gd name="connsiteY87" fmla="*/ 4784 h 407215"/>
              <a:gd name="connsiteX88" fmla="*/ 695325 w 966787"/>
              <a:gd name="connsiteY88" fmla="*/ 30977 h 407215"/>
              <a:gd name="connsiteX89" fmla="*/ 697706 w 966787"/>
              <a:gd name="connsiteY89" fmla="*/ 47646 h 407215"/>
              <a:gd name="connsiteX90" fmla="*/ 704850 w 966787"/>
              <a:gd name="connsiteY90" fmla="*/ 21452 h 407215"/>
              <a:gd name="connsiteX91" fmla="*/ 714375 w 966787"/>
              <a:gd name="connsiteY91" fmla="*/ 30977 h 407215"/>
              <a:gd name="connsiteX92" fmla="*/ 719137 w 966787"/>
              <a:gd name="connsiteY92" fmla="*/ 50027 h 407215"/>
              <a:gd name="connsiteX93" fmla="*/ 723900 w 966787"/>
              <a:gd name="connsiteY93" fmla="*/ 71459 h 407215"/>
              <a:gd name="connsiteX94" fmla="*/ 721518 w 966787"/>
              <a:gd name="connsiteY94" fmla="*/ 88127 h 407215"/>
              <a:gd name="connsiteX95" fmla="*/ 719137 w 966787"/>
              <a:gd name="connsiteY95" fmla="*/ 95271 h 407215"/>
              <a:gd name="connsiteX96" fmla="*/ 721518 w 966787"/>
              <a:gd name="connsiteY96" fmla="*/ 64315 h 407215"/>
              <a:gd name="connsiteX97" fmla="*/ 723900 w 966787"/>
              <a:gd name="connsiteY97" fmla="*/ 114321 h 407215"/>
              <a:gd name="connsiteX98" fmla="*/ 726281 w 966787"/>
              <a:gd name="connsiteY98" fmla="*/ 121465 h 407215"/>
              <a:gd name="connsiteX99" fmla="*/ 728662 w 966787"/>
              <a:gd name="connsiteY99" fmla="*/ 130990 h 407215"/>
              <a:gd name="connsiteX100" fmla="*/ 731043 w 966787"/>
              <a:gd name="connsiteY100" fmla="*/ 138134 h 407215"/>
              <a:gd name="connsiteX101" fmla="*/ 733425 w 966787"/>
              <a:gd name="connsiteY101" fmla="*/ 152421 h 407215"/>
              <a:gd name="connsiteX102" fmla="*/ 735806 w 966787"/>
              <a:gd name="connsiteY102" fmla="*/ 140515 h 407215"/>
              <a:gd name="connsiteX103" fmla="*/ 738187 w 966787"/>
              <a:gd name="connsiteY103" fmla="*/ 123846 h 407215"/>
              <a:gd name="connsiteX104" fmla="*/ 740568 w 966787"/>
              <a:gd name="connsiteY104" fmla="*/ 266721 h 407215"/>
              <a:gd name="connsiteX105" fmla="*/ 747712 w 966787"/>
              <a:gd name="connsiteY105" fmla="*/ 242909 h 407215"/>
              <a:gd name="connsiteX106" fmla="*/ 750093 w 966787"/>
              <a:gd name="connsiteY106" fmla="*/ 231002 h 407215"/>
              <a:gd name="connsiteX107" fmla="*/ 752475 w 966787"/>
              <a:gd name="connsiteY107" fmla="*/ 223859 h 407215"/>
              <a:gd name="connsiteX108" fmla="*/ 750093 w 966787"/>
              <a:gd name="connsiteY108" fmla="*/ 252434 h 407215"/>
              <a:gd name="connsiteX109" fmla="*/ 745331 w 966787"/>
              <a:gd name="connsiteY109" fmla="*/ 266721 h 407215"/>
              <a:gd name="connsiteX110" fmla="*/ 747712 w 966787"/>
              <a:gd name="connsiteY110" fmla="*/ 290534 h 407215"/>
              <a:gd name="connsiteX111" fmla="*/ 754856 w 966787"/>
              <a:gd name="connsiteY111" fmla="*/ 292915 h 407215"/>
              <a:gd name="connsiteX112" fmla="*/ 773906 w 966787"/>
              <a:gd name="connsiteY112" fmla="*/ 290534 h 407215"/>
              <a:gd name="connsiteX113" fmla="*/ 769143 w 966787"/>
              <a:gd name="connsiteY113" fmla="*/ 302440 h 407215"/>
              <a:gd name="connsiteX114" fmla="*/ 759618 w 966787"/>
              <a:gd name="connsiteY114" fmla="*/ 316727 h 407215"/>
              <a:gd name="connsiteX115" fmla="*/ 762000 w 966787"/>
              <a:gd name="connsiteY115" fmla="*/ 323871 h 407215"/>
              <a:gd name="connsiteX116" fmla="*/ 783431 w 966787"/>
              <a:gd name="connsiteY116" fmla="*/ 314346 h 407215"/>
              <a:gd name="connsiteX117" fmla="*/ 788193 w 966787"/>
              <a:gd name="connsiteY117" fmla="*/ 307202 h 407215"/>
              <a:gd name="connsiteX118" fmla="*/ 795337 w 966787"/>
              <a:gd name="connsiteY118" fmla="*/ 309584 h 407215"/>
              <a:gd name="connsiteX119" fmla="*/ 802481 w 966787"/>
              <a:gd name="connsiteY119" fmla="*/ 326252 h 407215"/>
              <a:gd name="connsiteX120" fmla="*/ 807243 w 966787"/>
              <a:gd name="connsiteY120" fmla="*/ 333396 h 407215"/>
              <a:gd name="connsiteX121" fmla="*/ 809625 w 966787"/>
              <a:gd name="connsiteY121" fmla="*/ 342921 h 407215"/>
              <a:gd name="connsiteX122" fmla="*/ 812006 w 966787"/>
              <a:gd name="connsiteY122" fmla="*/ 354827 h 407215"/>
              <a:gd name="connsiteX123" fmla="*/ 816768 w 966787"/>
              <a:gd name="connsiteY123" fmla="*/ 345302 h 407215"/>
              <a:gd name="connsiteX124" fmla="*/ 823912 w 966787"/>
              <a:gd name="connsiteY124" fmla="*/ 335777 h 407215"/>
              <a:gd name="connsiteX125" fmla="*/ 833437 w 966787"/>
              <a:gd name="connsiteY125" fmla="*/ 326252 h 407215"/>
              <a:gd name="connsiteX126" fmla="*/ 840581 w 966787"/>
              <a:gd name="connsiteY126" fmla="*/ 333396 h 407215"/>
              <a:gd name="connsiteX127" fmla="*/ 852487 w 966787"/>
              <a:gd name="connsiteY127" fmla="*/ 350065 h 407215"/>
              <a:gd name="connsiteX128" fmla="*/ 866775 w 966787"/>
              <a:gd name="connsiteY128" fmla="*/ 359590 h 407215"/>
              <a:gd name="connsiteX129" fmla="*/ 873918 w 966787"/>
              <a:gd name="connsiteY129" fmla="*/ 352446 h 407215"/>
              <a:gd name="connsiteX130" fmla="*/ 876300 w 966787"/>
              <a:gd name="connsiteY130" fmla="*/ 345302 h 407215"/>
              <a:gd name="connsiteX131" fmla="*/ 881062 w 966787"/>
              <a:gd name="connsiteY131" fmla="*/ 335777 h 407215"/>
              <a:gd name="connsiteX132" fmla="*/ 888206 w 966787"/>
              <a:gd name="connsiteY132" fmla="*/ 321490 h 407215"/>
              <a:gd name="connsiteX133" fmla="*/ 890587 w 966787"/>
              <a:gd name="connsiteY133" fmla="*/ 331015 h 407215"/>
              <a:gd name="connsiteX134" fmla="*/ 892968 w 966787"/>
              <a:gd name="connsiteY134" fmla="*/ 338159 h 407215"/>
              <a:gd name="connsiteX135" fmla="*/ 895350 w 966787"/>
              <a:gd name="connsiteY135" fmla="*/ 385784 h 407215"/>
              <a:gd name="connsiteX136" fmla="*/ 916781 w 966787"/>
              <a:gd name="connsiteY136" fmla="*/ 378640 h 407215"/>
              <a:gd name="connsiteX137" fmla="*/ 926306 w 966787"/>
              <a:gd name="connsiteY137" fmla="*/ 364352 h 407215"/>
              <a:gd name="connsiteX138" fmla="*/ 928687 w 966787"/>
              <a:gd name="connsiteY138" fmla="*/ 371496 h 407215"/>
              <a:gd name="connsiteX139" fmla="*/ 933450 w 966787"/>
              <a:gd name="connsiteY139" fmla="*/ 395309 h 407215"/>
              <a:gd name="connsiteX140" fmla="*/ 940593 w 966787"/>
              <a:gd name="connsiteY140" fmla="*/ 381021 h 407215"/>
              <a:gd name="connsiteX141" fmla="*/ 945356 w 966787"/>
              <a:gd name="connsiteY141" fmla="*/ 373877 h 407215"/>
              <a:gd name="connsiteX142" fmla="*/ 966787 w 966787"/>
              <a:gd name="connsiteY142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50006 w 966787"/>
              <a:gd name="connsiteY2" fmla="*/ 373877 h 407215"/>
              <a:gd name="connsiteX3" fmla="*/ 64293 w 966787"/>
              <a:gd name="connsiteY3" fmla="*/ 364352 h 407215"/>
              <a:gd name="connsiteX4" fmla="*/ 69056 w 966787"/>
              <a:gd name="connsiteY4" fmla="*/ 371496 h 407215"/>
              <a:gd name="connsiteX5" fmla="*/ 73818 w 966787"/>
              <a:gd name="connsiteY5" fmla="*/ 392927 h 407215"/>
              <a:gd name="connsiteX6" fmla="*/ 83343 w 966787"/>
              <a:gd name="connsiteY6" fmla="*/ 390546 h 407215"/>
              <a:gd name="connsiteX7" fmla="*/ 92868 w 966787"/>
              <a:gd name="connsiteY7" fmla="*/ 373877 h 407215"/>
              <a:gd name="connsiteX8" fmla="*/ 273744 w 966787"/>
              <a:gd name="connsiteY8" fmla="*/ 360040 h 407215"/>
              <a:gd name="connsiteX9" fmla="*/ 104775 w 966787"/>
              <a:gd name="connsiteY9" fmla="*/ 407215 h 407215"/>
              <a:gd name="connsiteX10" fmla="*/ 121443 w 966787"/>
              <a:gd name="connsiteY10" fmla="*/ 373877 h 407215"/>
              <a:gd name="connsiteX11" fmla="*/ 140493 w 966787"/>
              <a:gd name="connsiteY11" fmla="*/ 397690 h 407215"/>
              <a:gd name="connsiteX12" fmla="*/ 166687 w 966787"/>
              <a:gd name="connsiteY12" fmla="*/ 395309 h 407215"/>
              <a:gd name="connsiteX13" fmla="*/ 171450 w 966787"/>
              <a:gd name="connsiteY13" fmla="*/ 388165 h 407215"/>
              <a:gd name="connsiteX14" fmla="*/ 195262 w 966787"/>
              <a:gd name="connsiteY14" fmla="*/ 378640 h 407215"/>
              <a:gd name="connsiteX15" fmla="*/ 202406 w 966787"/>
              <a:gd name="connsiteY15" fmla="*/ 392927 h 407215"/>
              <a:gd name="connsiteX16" fmla="*/ 207168 w 966787"/>
              <a:gd name="connsiteY16" fmla="*/ 400071 h 407215"/>
              <a:gd name="connsiteX17" fmla="*/ 216693 w 966787"/>
              <a:gd name="connsiteY17" fmla="*/ 392927 h 407215"/>
              <a:gd name="connsiteX18" fmla="*/ 221456 w 966787"/>
              <a:gd name="connsiteY18" fmla="*/ 381021 h 407215"/>
              <a:gd name="connsiteX19" fmla="*/ 226218 w 966787"/>
              <a:gd name="connsiteY19" fmla="*/ 371496 h 407215"/>
              <a:gd name="connsiteX20" fmla="*/ 230981 w 966787"/>
              <a:gd name="connsiteY20" fmla="*/ 357209 h 407215"/>
              <a:gd name="connsiteX21" fmla="*/ 233362 w 966787"/>
              <a:gd name="connsiteY21" fmla="*/ 350065 h 407215"/>
              <a:gd name="connsiteX22" fmla="*/ 235743 w 966787"/>
              <a:gd name="connsiteY22" fmla="*/ 340540 h 407215"/>
              <a:gd name="connsiteX23" fmla="*/ 240506 w 966787"/>
              <a:gd name="connsiteY23" fmla="*/ 326252 h 407215"/>
              <a:gd name="connsiteX24" fmla="*/ 245268 w 966787"/>
              <a:gd name="connsiteY24" fmla="*/ 309584 h 407215"/>
              <a:gd name="connsiteX25" fmla="*/ 247650 w 966787"/>
              <a:gd name="connsiteY25" fmla="*/ 316727 h 407215"/>
              <a:gd name="connsiteX26" fmla="*/ 252412 w 966787"/>
              <a:gd name="connsiteY26" fmla="*/ 350065 h 407215"/>
              <a:gd name="connsiteX27" fmla="*/ 261937 w 966787"/>
              <a:gd name="connsiteY27" fmla="*/ 261959 h 407215"/>
              <a:gd name="connsiteX28" fmla="*/ 269081 w 966787"/>
              <a:gd name="connsiteY28" fmla="*/ 254815 h 407215"/>
              <a:gd name="connsiteX29" fmla="*/ 271462 w 966787"/>
              <a:gd name="connsiteY29" fmla="*/ 245290 h 407215"/>
              <a:gd name="connsiteX30" fmla="*/ 276225 w 966787"/>
              <a:gd name="connsiteY30" fmla="*/ 238146 h 407215"/>
              <a:gd name="connsiteX31" fmla="*/ 280987 w 966787"/>
              <a:gd name="connsiteY31" fmla="*/ 226240 h 407215"/>
              <a:gd name="connsiteX32" fmla="*/ 278606 w 966787"/>
              <a:gd name="connsiteY32" fmla="*/ 242909 h 407215"/>
              <a:gd name="connsiteX33" fmla="*/ 280987 w 966787"/>
              <a:gd name="connsiteY33" fmla="*/ 235765 h 407215"/>
              <a:gd name="connsiteX34" fmla="*/ 285750 w 966787"/>
              <a:gd name="connsiteY34" fmla="*/ 211952 h 407215"/>
              <a:gd name="connsiteX35" fmla="*/ 288131 w 966787"/>
              <a:gd name="connsiteY35" fmla="*/ 173852 h 407215"/>
              <a:gd name="connsiteX36" fmla="*/ 297656 w 966787"/>
              <a:gd name="connsiteY36" fmla="*/ 159565 h 407215"/>
              <a:gd name="connsiteX37" fmla="*/ 300037 w 966787"/>
              <a:gd name="connsiteY37" fmla="*/ 152421 h 407215"/>
              <a:gd name="connsiteX38" fmla="*/ 304800 w 966787"/>
              <a:gd name="connsiteY38" fmla="*/ 161946 h 407215"/>
              <a:gd name="connsiteX39" fmla="*/ 307181 w 966787"/>
              <a:gd name="connsiteY39" fmla="*/ 104796 h 407215"/>
              <a:gd name="connsiteX40" fmla="*/ 311943 w 966787"/>
              <a:gd name="connsiteY40" fmla="*/ 85746 h 407215"/>
              <a:gd name="connsiteX41" fmla="*/ 319087 w 966787"/>
              <a:gd name="connsiteY41" fmla="*/ 80984 h 407215"/>
              <a:gd name="connsiteX42" fmla="*/ 328612 w 966787"/>
              <a:gd name="connsiteY42" fmla="*/ 85746 h 407215"/>
              <a:gd name="connsiteX43" fmla="*/ 330993 w 966787"/>
              <a:gd name="connsiteY43" fmla="*/ 71459 h 407215"/>
              <a:gd name="connsiteX44" fmla="*/ 335756 w 966787"/>
              <a:gd name="connsiteY44" fmla="*/ 57171 h 407215"/>
              <a:gd name="connsiteX45" fmla="*/ 342900 w 966787"/>
              <a:gd name="connsiteY45" fmla="*/ 35740 h 407215"/>
              <a:gd name="connsiteX46" fmla="*/ 345281 w 966787"/>
              <a:gd name="connsiteY46" fmla="*/ 28596 h 407215"/>
              <a:gd name="connsiteX47" fmla="*/ 350043 w 966787"/>
              <a:gd name="connsiteY47" fmla="*/ 21452 h 407215"/>
              <a:gd name="connsiteX48" fmla="*/ 354806 w 966787"/>
              <a:gd name="connsiteY48" fmla="*/ 4784 h 407215"/>
              <a:gd name="connsiteX49" fmla="*/ 359568 w 966787"/>
              <a:gd name="connsiteY49" fmla="*/ 11927 h 407215"/>
              <a:gd name="connsiteX50" fmla="*/ 361950 w 966787"/>
              <a:gd name="connsiteY50" fmla="*/ 19071 h 407215"/>
              <a:gd name="connsiteX51" fmla="*/ 376237 w 966787"/>
              <a:gd name="connsiteY51" fmla="*/ 16690 h 407215"/>
              <a:gd name="connsiteX52" fmla="*/ 388143 w 966787"/>
              <a:gd name="connsiteY52" fmla="*/ 4784 h 407215"/>
              <a:gd name="connsiteX53" fmla="*/ 390525 w 966787"/>
              <a:gd name="connsiteY53" fmla="*/ 14309 h 407215"/>
              <a:gd name="connsiteX54" fmla="*/ 392906 w 966787"/>
              <a:gd name="connsiteY54" fmla="*/ 21452 h 407215"/>
              <a:gd name="connsiteX55" fmla="*/ 400050 w 966787"/>
              <a:gd name="connsiteY55" fmla="*/ 23834 h 407215"/>
              <a:gd name="connsiteX56" fmla="*/ 416718 w 966787"/>
              <a:gd name="connsiteY56" fmla="*/ 21452 h 407215"/>
              <a:gd name="connsiteX57" fmla="*/ 431006 w 966787"/>
              <a:gd name="connsiteY57" fmla="*/ 11927 h 407215"/>
              <a:gd name="connsiteX58" fmla="*/ 433387 w 966787"/>
              <a:gd name="connsiteY58" fmla="*/ 4784 h 407215"/>
              <a:gd name="connsiteX59" fmla="*/ 450056 w 966787"/>
              <a:gd name="connsiteY59" fmla="*/ 4784 h 407215"/>
              <a:gd name="connsiteX60" fmla="*/ 457200 w 966787"/>
              <a:gd name="connsiteY60" fmla="*/ 19071 h 407215"/>
              <a:gd name="connsiteX61" fmla="*/ 459581 w 966787"/>
              <a:gd name="connsiteY61" fmla="*/ 26215 h 407215"/>
              <a:gd name="connsiteX62" fmla="*/ 483393 w 966787"/>
              <a:gd name="connsiteY62" fmla="*/ 14309 h 407215"/>
              <a:gd name="connsiteX63" fmla="*/ 502443 w 966787"/>
              <a:gd name="connsiteY63" fmla="*/ 7165 h 407215"/>
              <a:gd name="connsiteX64" fmla="*/ 507206 w 966787"/>
              <a:gd name="connsiteY64" fmla="*/ 16690 h 407215"/>
              <a:gd name="connsiteX65" fmla="*/ 511968 w 966787"/>
              <a:gd name="connsiteY65" fmla="*/ 30977 h 407215"/>
              <a:gd name="connsiteX66" fmla="*/ 519112 w 966787"/>
              <a:gd name="connsiteY66" fmla="*/ 23834 h 407215"/>
              <a:gd name="connsiteX67" fmla="*/ 528637 w 966787"/>
              <a:gd name="connsiteY67" fmla="*/ 9546 h 407215"/>
              <a:gd name="connsiteX68" fmla="*/ 542925 w 966787"/>
              <a:gd name="connsiteY68" fmla="*/ 4784 h 407215"/>
              <a:gd name="connsiteX69" fmla="*/ 550068 w 966787"/>
              <a:gd name="connsiteY69" fmla="*/ 9546 h 407215"/>
              <a:gd name="connsiteX70" fmla="*/ 552450 w 966787"/>
              <a:gd name="connsiteY70" fmla="*/ 19071 h 407215"/>
              <a:gd name="connsiteX71" fmla="*/ 561975 w 966787"/>
              <a:gd name="connsiteY71" fmla="*/ 21452 h 407215"/>
              <a:gd name="connsiteX72" fmla="*/ 576262 w 966787"/>
              <a:gd name="connsiteY72" fmla="*/ 16690 h 407215"/>
              <a:gd name="connsiteX73" fmla="*/ 592931 w 966787"/>
              <a:gd name="connsiteY73" fmla="*/ 4784 h 407215"/>
              <a:gd name="connsiteX74" fmla="*/ 600075 w 966787"/>
              <a:gd name="connsiteY74" fmla="*/ 2402 h 407215"/>
              <a:gd name="connsiteX75" fmla="*/ 609600 w 966787"/>
              <a:gd name="connsiteY75" fmla="*/ 21452 h 407215"/>
              <a:gd name="connsiteX76" fmla="*/ 619125 w 966787"/>
              <a:gd name="connsiteY76" fmla="*/ 40502 h 407215"/>
              <a:gd name="connsiteX77" fmla="*/ 621506 w 966787"/>
              <a:gd name="connsiteY77" fmla="*/ 47646 h 407215"/>
              <a:gd name="connsiteX78" fmla="*/ 633412 w 966787"/>
              <a:gd name="connsiteY78" fmla="*/ 33359 h 407215"/>
              <a:gd name="connsiteX79" fmla="*/ 638175 w 966787"/>
              <a:gd name="connsiteY79" fmla="*/ 19071 h 407215"/>
              <a:gd name="connsiteX80" fmla="*/ 647700 w 966787"/>
              <a:gd name="connsiteY80" fmla="*/ 4784 h 407215"/>
              <a:gd name="connsiteX81" fmla="*/ 659606 w 966787"/>
              <a:gd name="connsiteY81" fmla="*/ 21452 h 407215"/>
              <a:gd name="connsiteX82" fmla="*/ 661987 w 966787"/>
              <a:gd name="connsiteY82" fmla="*/ 28596 h 407215"/>
              <a:gd name="connsiteX83" fmla="*/ 666750 w 966787"/>
              <a:gd name="connsiteY83" fmla="*/ 19071 h 407215"/>
              <a:gd name="connsiteX84" fmla="*/ 669131 w 966787"/>
              <a:gd name="connsiteY84" fmla="*/ 11927 h 407215"/>
              <a:gd name="connsiteX85" fmla="*/ 683418 w 966787"/>
              <a:gd name="connsiteY85" fmla="*/ 7165 h 407215"/>
              <a:gd name="connsiteX86" fmla="*/ 690562 w 966787"/>
              <a:gd name="connsiteY86" fmla="*/ 4784 h 407215"/>
              <a:gd name="connsiteX87" fmla="*/ 695325 w 966787"/>
              <a:gd name="connsiteY87" fmla="*/ 30977 h 407215"/>
              <a:gd name="connsiteX88" fmla="*/ 697706 w 966787"/>
              <a:gd name="connsiteY88" fmla="*/ 47646 h 407215"/>
              <a:gd name="connsiteX89" fmla="*/ 704850 w 966787"/>
              <a:gd name="connsiteY89" fmla="*/ 21452 h 407215"/>
              <a:gd name="connsiteX90" fmla="*/ 714375 w 966787"/>
              <a:gd name="connsiteY90" fmla="*/ 30977 h 407215"/>
              <a:gd name="connsiteX91" fmla="*/ 719137 w 966787"/>
              <a:gd name="connsiteY91" fmla="*/ 50027 h 407215"/>
              <a:gd name="connsiteX92" fmla="*/ 723900 w 966787"/>
              <a:gd name="connsiteY92" fmla="*/ 71459 h 407215"/>
              <a:gd name="connsiteX93" fmla="*/ 721518 w 966787"/>
              <a:gd name="connsiteY93" fmla="*/ 88127 h 407215"/>
              <a:gd name="connsiteX94" fmla="*/ 719137 w 966787"/>
              <a:gd name="connsiteY94" fmla="*/ 95271 h 407215"/>
              <a:gd name="connsiteX95" fmla="*/ 721518 w 966787"/>
              <a:gd name="connsiteY95" fmla="*/ 64315 h 407215"/>
              <a:gd name="connsiteX96" fmla="*/ 723900 w 966787"/>
              <a:gd name="connsiteY96" fmla="*/ 114321 h 407215"/>
              <a:gd name="connsiteX97" fmla="*/ 726281 w 966787"/>
              <a:gd name="connsiteY97" fmla="*/ 121465 h 407215"/>
              <a:gd name="connsiteX98" fmla="*/ 728662 w 966787"/>
              <a:gd name="connsiteY98" fmla="*/ 130990 h 407215"/>
              <a:gd name="connsiteX99" fmla="*/ 731043 w 966787"/>
              <a:gd name="connsiteY99" fmla="*/ 138134 h 407215"/>
              <a:gd name="connsiteX100" fmla="*/ 733425 w 966787"/>
              <a:gd name="connsiteY100" fmla="*/ 152421 h 407215"/>
              <a:gd name="connsiteX101" fmla="*/ 735806 w 966787"/>
              <a:gd name="connsiteY101" fmla="*/ 140515 h 407215"/>
              <a:gd name="connsiteX102" fmla="*/ 738187 w 966787"/>
              <a:gd name="connsiteY102" fmla="*/ 123846 h 407215"/>
              <a:gd name="connsiteX103" fmla="*/ 740568 w 966787"/>
              <a:gd name="connsiteY103" fmla="*/ 266721 h 407215"/>
              <a:gd name="connsiteX104" fmla="*/ 747712 w 966787"/>
              <a:gd name="connsiteY104" fmla="*/ 242909 h 407215"/>
              <a:gd name="connsiteX105" fmla="*/ 750093 w 966787"/>
              <a:gd name="connsiteY105" fmla="*/ 231002 h 407215"/>
              <a:gd name="connsiteX106" fmla="*/ 752475 w 966787"/>
              <a:gd name="connsiteY106" fmla="*/ 223859 h 407215"/>
              <a:gd name="connsiteX107" fmla="*/ 750093 w 966787"/>
              <a:gd name="connsiteY107" fmla="*/ 252434 h 407215"/>
              <a:gd name="connsiteX108" fmla="*/ 745331 w 966787"/>
              <a:gd name="connsiteY108" fmla="*/ 266721 h 407215"/>
              <a:gd name="connsiteX109" fmla="*/ 747712 w 966787"/>
              <a:gd name="connsiteY109" fmla="*/ 290534 h 407215"/>
              <a:gd name="connsiteX110" fmla="*/ 754856 w 966787"/>
              <a:gd name="connsiteY110" fmla="*/ 292915 h 407215"/>
              <a:gd name="connsiteX111" fmla="*/ 773906 w 966787"/>
              <a:gd name="connsiteY111" fmla="*/ 290534 h 407215"/>
              <a:gd name="connsiteX112" fmla="*/ 769143 w 966787"/>
              <a:gd name="connsiteY112" fmla="*/ 302440 h 407215"/>
              <a:gd name="connsiteX113" fmla="*/ 759618 w 966787"/>
              <a:gd name="connsiteY113" fmla="*/ 316727 h 407215"/>
              <a:gd name="connsiteX114" fmla="*/ 762000 w 966787"/>
              <a:gd name="connsiteY114" fmla="*/ 323871 h 407215"/>
              <a:gd name="connsiteX115" fmla="*/ 783431 w 966787"/>
              <a:gd name="connsiteY115" fmla="*/ 314346 h 407215"/>
              <a:gd name="connsiteX116" fmla="*/ 788193 w 966787"/>
              <a:gd name="connsiteY116" fmla="*/ 307202 h 407215"/>
              <a:gd name="connsiteX117" fmla="*/ 795337 w 966787"/>
              <a:gd name="connsiteY117" fmla="*/ 309584 h 407215"/>
              <a:gd name="connsiteX118" fmla="*/ 802481 w 966787"/>
              <a:gd name="connsiteY118" fmla="*/ 326252 h 407215"/>
              <a:gd name="connsiteX119" fmla="*/ 807243 w 966787"/>
              <a:gd name="connsiteY119" fmla="*/ 333396 h 407215"/>
              <a:gd name="connsiteX120" fmla="*/ 809625 w 966787"/>
              <a:gd name="connsiteY120" fmla="*/ 342921 h 407215"/>
              <a:gd name="connsiteX121" fmla="*/ 812006 w 966787"/>
              <a:gd name="connsiteY121" fmla="*/ 354827 h 407215"/>
              <a:gd name="connsiteX122" fmla="*/ 816768 w 966787"/>
              <a:gd name="connsiteY122" fmla="*/ 345302 h 407215"/>
              <a:gd name="connsiteX123" fmla="*/ 823912 w 966787"/>
              <a:gd name="connsiteY123" fmla="*/ 335777 h 407215"/>
              <a:gd name="connsiteX124" fmla="*/ 833437 w 966787"/>
              <a:gd name="connsiteY124" fmla="*/ 326252 h 407215"/>
              <a:gd name="connsiteX125" fmla="*/ 840581 w 966787"/>
              <a:gd name="connsiteY125" fmla="*/ 333396 h 407215"/>
              <a:gd name="connsiteX126" fmla="*/ 852487 w 966787"/>
              <a:gd name="connsiteY126" fmla="*/ 350065 h 407215"/>
              <a:gd name="connsiteX127" fmla="*/ 866775 w 966787"/>
              <a:gd name="connsiteY127" fmla="*/ 359590 h 407215"/>
              <a:gd name="connsiteX128" fmla="*/ 873918 w 966787"/>
              <a:gd name="connsiteY128" fmla="*/ 352446 h 407215"/>
              <a:gd name="connsiteX129" fmla="*/ 876300 w 966787"/>
              <a:gd name="connsiteY129" fmla="*/ 345302 h 407215"/>
              <a:gd name="connsiteX130" fmla="*/ 881062 w 966787"/>
              <a:gd name="connsiteY130" fmla="*/ 335777 h 407215"/>
              <a:gd name="connsiteX131" fmla="*/ 888206 w 966787"/>
              <a:gd name="connsiteY131" fmla="*/ 321490 h 407215"/>
              <a:gd name="connsiteX132" fmla="*/ 890587 w 966787"/>
              <a:gd name="connsiteY132" fmla="*/ 331015 h 407215"/>
              <a:gd name="connsiteX133" fmla="*/ 892968 w 966787"/>
              <a:gd name="connsiteY133" fmla="*/ 338159 h 407215"/>
              <a:gd name="connsiteX134" fmla="*/ 895350 w 966787"/>
              <a:gd name="connsiteY134" fmla="*/ 385784 h 407215"/>
              <a:gd name="connsiteX135" fmla="*/ 916781 w 966787"/>
              <a:gd name="connsiteY135" fmla="*/ 378640 h 407215"/>
              <a:gd name="connsiteX136" fmla="*/ 926306 w 966787"/>
              <a:gd name="connsiteY136" fmla="*/ 364352 h 407215"/>
              <a:gd name="connsiteX137" fmla="*/ 928687 w 966787"/>
              <a:gd name="connsiteY137" fmla="*/ 371496 h 407215"/>
              <a:gd name="connsiteX138" fmla="*/ 933450 w 966787"/>
              <a:gd name="connsiteY138" fmla="*/ 395309 h 407215"/>
              <a:gd name="connsiteX139" fmla="*/ 940593 w 966787"/>
              <a:gd name="connsiteY139" fmla="*/ 381021 h 407215"/>
              <a:gd name="connsiteX140" fmla="*/ 945356 w 966787"/>
              <a:gd name="connsiteY140" fmla="*/ 373877 h 407215"/>
              <a:gd name="connsiteX141" fmla="*/ 966787 w 966787"/>
              <a:gd name="connsiteY141" fmla="*/ 373877 h 407215"/>
              <a:gd name="connsiteX0" fmla="*/ 0 w 966787"/>
              <a:gd name="connsiteY0" fmla="*/ 373877 h 407215"/>
              <a:gd name="connsiteX1" fmla="*/ 50006 w 966787"/>
              <a:gd name="connsiteY1" fmla="*/ 373877 h 407215"/>
              <a:gd name="connsiteX2" fmla="*/ 64293 w 966787"/>
              <a:gd name="connsiteY2" fmla="*/ 364352 h 407215"/>
              <a:gd name="connsiteX3" fmla="*/ 69056 w 966787"/>
              <a:gd name="connsiteY3" fmla="*/ 371496 h 407215"/>
              <a:gd name="connsiteX4" fmla="*/ 73818 w 966787"/>
              <a:gd name="connsiteY4" fmla="*/ 392927 h 407215"/>
              <a:gd name="connsiteX5" fmla="*/ 83343 w 966787"/>
              <a:gd name="connsiteY5" fmla="*/ 390546 h 407215"/>
              <a:gd name="connsiteX6" fmla="*/ 92868 w 966787"/>
              <a:gd name="connsiteY6" fmla="*/ 373877 h 407215"/>
              <a:gd name="connsiteX7" fmla="*/ 273744 w 966787"/>
              <a:gd name="connsiteY7" fmla="*/ 360040 h 407215"/>
              <a:gd name="connsiteX8" fmla="*/ 104775 w 966787"/>
              <a:gd name="connsiteY8" fmla="*/ 407215 h 407215"/>
              <a:gd name="connsiteX9" fmla="*/ 121443 w 966787"/>
              <a:gd name="connsiteY9" fmla="*/ 373877 h 407215"/>
              <a:gd name="connsiteX10" fmla="*/ 140493 w 966787"/>
              <a:gd name="connsiteY10" fmla="*/ 397690 h 407215"/>
              <a:gd name="connsiteX11" fmla="*/ 166687 w 966787"/>
              <a:gd name="connsiteY11" fmla="*/ 395309 h 407215"/>
              <a:gd name="connsiteX12" fmla="*/ 171450 w 966787"/>
              <a:gd name="connsiteY12" fmla="*/ 388165 h 407215"/>
              <a:gd name="connsiteX13" fmla="*/ 195262 w 966787"/>
              <a:gd name="connsiteY13" fmla="*/ 378640 h 407215"/>
              <a:gd name="connsiteX14" fmla="*/ 202406 w 966787"/>
              <a:gd name="connsiteY14" fmla="*/ 392927 h 407215"/>
              <a:gd name="connsiteX15" fmla="*/ 207168 w 966787"/>
              <a:gd name="connsiteY15" fmla="*/ 400071 h 407215"/>
              <a:gd name="connsiteX16" fmla="*/ 216693 w 966787"/>
              <a:gd name="connsiteY16" fmla="*/ 392927 h 407215"/>
              <a:gd name="connsiteX17" fmla="*/ 221456 w 966787"/>
              <a:gd name="connsiteY17" fmla="*/ 381021 h 407215"/>
              <a:gd name="connsiteX18" fmla="*/ 226218 w 966787"/>
              <a:gd name="connsiteY18" fmla="*/ 371496 h 407215"/>
              <a:gd name="connsiteX19" fmla="*/ 230981 w 966787"/>
              <a:gd name="connsiteY19" fmla="*/ 357209 h 407215"/>
              <a:gd name="connsiteX20" fmla="*/ 233362 w 966787"/>
              <a:gd name="connsiteY20" fmla="*/ 350065 h 407215"/>
              <a:gd name="connsiteX21" fmla="*/ 235743 w 966787"/>
              <a:gd name="connsiteY21" fmla="*/ 340540 h 407215"/>
              <a:gd name="connsiteX22" fmla="*/ 240506 w 966787"/>
              <a:gd name="connsiteY22" fmla="*/ 326252 h 407215"/>
              <a:gd name="connsiteX23" fmla="*/ 245268 w 966787"/>
              <a:gd name="connsiteY23" fmla="*/ 309584 h 407215"/>
              <a:gd name="connsiteX24" fmla="*/ 247650 w 966787"/>
              <a:gd name="connsiteY24" fmla="*/ 316727 h 407215"/>
              <a:gd name="connsiteX25" fmla="*/ 252412 w 966787"/>
              <a:gd name="connsiteY25" fmla="*/ 350065 h 407215"/>
              <a:gd name="connsiteX26" fmla="*/ 261937 w 966787"/>
              <a:gd name="connsiteY26" fmla="*/ 261959 h 407215"/>
              <a:gd name="connsiteX27" fmla="*/ 269081 w 966787"/>
              <a:gd name="connsiteY27" fmla="*/ 254815 h 407215"/>
              <a:gd name="connsiteX28" fmla="*/ 271462 w 966787"/>
              <a:gd name="connsiteY28" fmla="*/ 245290 h 407215"/>
              <a:gd name="connsiteX29" fmla="*/ 276225 w 966787"/>
              <a:gd name="connsiteY29" fmla="*/ 238146 h 407215"/>
              <a:gd name="connsiteX30" fmla="*/ 280987 w 966787"/>
              <a:gd name="connsiteY30" fmla="*/ 226240 h 407215"/>
              <a:gd name="connsiteX31" fmla="*/ 278606 w 966787"/>
              <a:gd name="connsiteY31" fmla="*/ 242909 h 407215"/>
              <a:gd name="connsiteX32" fmla="*/ 280987 w 966787"/>
              <a:gd name="connsiteY32" fmla="*/ 235765 h 407215"/>
              <a:gd name="connsiteX33" fmla="*/ 285750 w 966787"/>
              <a:gd name="connsiteY33" fmla="*/ 211952 h 407215"/>
              <a:gd name="connsiteX34" fmla="*/ 288131 w 966787"/>
              <a:gd name="connsiteY34" fmla="*/ 173852 h 407215"/>
              <a:gd name="connsiteX35" fmla="*/ 297656 w 966787"/>
              <a:gd name="connsiteY35" fmla="*/ 159565 h 407215"/>
              <a:gd name="connsiteX36" fmla="*/ 300037 w 966787"/>
              <a:gd name="connsiteY36" fmla="*/ 152421 h 407215"/>
              <a:gd name="connsiteX37" fmla="*/ 304800 w 966787"/>
              <a:gd name="connsiteY37" fmla="*/ 161946 h 407215"/>
              <a:gd name="connsiteX38" fmla="*/ 307181 w 966787"/>
              <a:gd name="connsiteY38" fmla="*/ 104796 h 407215"/>
              <a:gd name="connsiteX39" fmla="*/ 311943 w 966787"/>
              <a:gd name="connsiteY39" fmla="*/ 85746 h 407215"/>
              <a:gd name="connsiteX40" fmla="*/ 319087 w 966787"/>
              <a:gd name="connsiteY40" fmla="*/ 80984 h 407215"/>
              <a:gd name="connsiteX41" fmla="*/ 328612 w 966787"/>
              <a:gd name="connsiteY41" fmla="*/ 85746 h 407215"/>
              <a:gd name="connsiteX42" fmla="*/ 330993 w 966787"/>
              <a:gd name="connsiteY42" fmla="*/ 71459 h 407215"/>
              <a:gd name="connsiteX43" fmla="*/ 335756 w 966787"/>
              <a:gd name="connsiteY43" fmla="*/ 57171 h 407215"/>
              <a:gd name="connsiteX44" fmla="*/ 342900 w 966787"/>
              <a:gd name="connsiteY44" fmla="*/ 35740 h 407215"/>
              <a:gd name="connsiteX45" fmla="*/ 345281 w 966787"/>
              <a:gd name="connsiteY45" fmla="*/ 28596 h 407215"/>
              <a:gd name="connsiteX46" fmla="*/ 350043 w 966787"/>
              <a:gd name="connsiteY46" fmla="*/ 21452 h 407215"/>
              <a:gd name="connsiteX47" fmla="*/ 354806 w 966787"/>
              <a:gd name="connsiteY47" fmla="*/ 4784 h 407215"/>
              <a:gd name="connsiteX48" fmla="*/ 359568 w 966787"/>
              <a:gd name="connsiteY48" fmla="*/ 11927 h 407215"/>
              <a:gd name="connsiteX49" fmla="*/ 361950 w 966787"/>
              <a:gd name="connsiteY49" fmla="*/ 19071 h 407215"/>
              <a:gd name="connsiteX50" fmla="*/ 376237 w 966787"/>
              <a:gd name="connsiteY50" fmla="*/ 16690 h 407215"/>
              <a:gd name="connsiteX51" fmla="*/ 388143 w 966787"/>
              <a:gd name="connsiteY51" fmla="*/ 4784 h 407215"/>
              <a:gd name="connsiteX52" fmla="*/ 390525 w 966787"/>
              <a:gd name="connsiteY52" fmla="*/ 14309 h 407215"/>
              <a:gd name="connsiteX53" fmla="*/ 392906 w 966787"/>
              <a:gd name="connsiteY53" fmla="*/ 21452 h 407215"/>
              <a:gd name="connsiteX54" fmla="*/ 400050 w 966787"/>
              <a:gd name="connsiteY54" fmla="*/ 23834 h 407215"/>
              <a:gd name="connsiteX55" fmla="*/ 416718 w 966787"/>
              <a:gd name="connsiteY55" fmla="*/ 21452 h 407215"/>
              <a:gd name="connsiteX56" fmla="*/ 431006 w 966787"/>
              <a:gd name="connsiteY56" fmla="*/ 11927 h 407215"/>
              <a:gd name="connsiteX57" fmla="*/ 433387 w 966787"/>
              <a:gd name="connsiteY57" fmla="*/ 4784 h 407215"/>
              <a:gd name="connsiteX58" fmla="*/ 450056 w 966787"/>
              <a:gd name="connsiteY58" fmla="*/ 4784 h 407215"/>
              <a:gd name="connsiteX59" fmla="*/ 457200 w 966787"/>
              <a:gd name="connsiteY59" fmla="*/ 19071 h 407215"/>
              <a:gd name="connsiteX60" fmla="*/ 459581 w 966787"/>
              <a:gd name="connsiteY60" fmla="*/ 26215 h 407215"/>
              <a:gd name="connsiteX61" fmla="*/ 483393 w 966787"/>
              <a:gd name="connsiteY61" fmla="*/ 14309 h 407215"/>
              <a:gd name="connsiteX62" fmla="*/ 502443 w 966787"/>
              <a:gd name="connsiteY62" fmla="*/ 7165 h 407215"/>
              <a:gd name="connsiteX63" fmla="*/ 507206 w 966787"/>
              <a:gd name="connsiteY63" fmla="*/ 16690 h 407215"/>
              <a:gd name="connsiteX64" fmla="*/ 511968 w 966787"/>
              <a:gd name="connsiteY64" fmla="*/ 30977 h 407215"/>
              <a:gd name="connsiteX65" fmla="*/ 519112 w 966787"/>
              <a:gd name="connsiteY65" fmla="*/ 23834 h 407215"/>
              <a:gd name="connsiteX66" fmla="*/ 528637 w 966787"/>
              <a:gd name="connsiteY66" fmla="*/ 9546 h 407215"/>
              <a:gd name="connsiteX67" fmla="*/ 542925 w 966787"/>
              <a:gd name="connsiteY67" fmla="*/ 4784 h 407215"/>
              <a:gd name="connsiteX68" fmla="*/ 550068 w 966787"/>
              <a:gd name="connsiteY68" fmla="*/ 9546 h 407215"/>
              <a:gd name="connsiteX69" fmla="*/ 552450 w 966787"/>
              <a:gd name="connsiteY69" fmla="*/ 19071 h 407215"/>
              <a:gd name="connsiteX70" fmla="*/ 561975 w 966787"/>
              <a:gd name="connsiteY70" fmla="*/ 21452 h 407215"/>
              <a:gd name="connsiteX71" fmla="*/ 576262 w 966787"/>
              <a:gd name="connsiteY71" fmla="*/ 16690 h 407215"/>
              <a:gd name="connsiteX72" fmla="*/ 592931 w 966787"/>
              <a:gd name="connsiteY72" fmla="*/ 4784 h 407215"/>
              <a:gd name="connsiteX73" fmla="*/ 600075 w 966787"/>
              <a:gd name="connsiteY73" fmla="*/ 2402 h 407215"/>
              <a:gd name="connsiteX74" fmla="*/ 609600 w 966787"/>
              <a:gd name="connsiteY74" fmla="*/ 21452 h 407215"/>
              <a:gd name="connsiteX75" fmla="*/ 619125 w 966787"/>
              <a:gd name="connsiteY75" fmla="*/ 40502 h 407215"/>
              <a:gd name="connsiteX76" fmla="*/ 621506 w 966787"/>
              <a:gd name="connsiteY76" fmla="*/ 47646 h 407215"/>
              <a:gd name="connsiteX77" fmla="*/ 633412 w 966787"/>
              <a:gd name="connsiteY77" fmla="*/ 33359 h 407215"/>
              <a:gd name="connsiteX78" fmla="*/ 638175 w 966787"/>
              <a:gd name="connsiteY78" fmla="*/ 19071 h 407215"/>
              <a:gd name="connsiteX79" fmla="*/ 647700 w 966787"/>
              <a:gd name="connsiteY79" fmla="*/ 4784 h 407215"/>
              <a:gd name="connsiteX80" fmla="*/ 659606 w 966787"/>
              <a:gd name="connsiteY80" fmla="*/ 21452 h 407215"/>
              <a:gd name="connsiteX81" fmla="*/ 661987 w 966787"/>
              <a:gd name="connsiteY81" fmla="*/ 28596 h 407215"/>
              <a:gd name="connsiteX82" fmla="*/ 666750 w 966787"/>
              <a:gd name="connsiteY82" fmla="*/ 19071 h 407215"/>
              <a:gd name="connsiteX83" fmla="*/ 669131 w 966787"/>
              <a:gd name="connsiteY83" fmla="*/ 11927 h 407215"/>
              <a:gd name="connsiteX84" fmla="*/ 683418 w 966787"/>
              <a:gd name="connsiteY84" fmla="*/ 7165 h 407215"/>
              <a:gd name="connsiteX85" fmla="*/ 690562 w 966787"/>
              <a:gd name="connsiteY85" fmla="*/ 4784 h 407215"/>
              <a:gd name="connsiteX86" fmla="*/ 695325 w 966787"/>
              <a:gd name="connsiteY86" fmla="*/ 30977 h 407215"/>
              <a:gd name="connsiteX87" fmla="*/ 697706 w 966787"/>
              <a:gd name="connsiteY87" fmla="*/ 47646 h 407215"/>
              <a:gd name="connsiteX88" fmla="*/ 704850 w 966787"/>
              <a:gd name="connsiteY88" fmla="*/ 21452 h 407215"/>
              <a:gd name="connsiteX89" fmla="*/ 714375 w 966787"/>
              <a:gd name="connsiteY89" fmla="*/ 30977 h 407215"/>
              <a:gd name="connsiteX90" fmla="*/ 719137 w 966787"/>
              <a:gd name="connsiteY90" fmla="*/ 50027 h 407215"/>
              <a:gd name="connsiteX91" fmla="*/ 723900 w 966787"/>
              <a:gd name="connsiteY91" fmla="*/ 71459 h 407215"/>
              <a:gd name="connsiteX92" fmla="*/ 721518 w 966787"/>
              <a:gd name="connsiteY92" fmla="*/ 88127 h 407215"/>
              <a:gd name="connsiteX93" fmla="*/ 719137 w 966787"/>
              <a:gd name="connsiteY93" fmla="*/ 95271 h 407215"/>
              <a:gd name="connsiteX94" fmla="*/ 721518 w 966787"/>
              <a:gd name="connsiteY94" fmla="*/ 64315 h 407215"/>
              <a:gd name="connsiteX95" fmla="*/ 723900 w 966787"/>
              <a:gd name="connsiteY95" fmla="*/ 114321 h 407215"/>
              <a:gd name="connsiteX96" fmla="*/ 726281 w 966787"/>
              <a:gd name="connsiteY96" fmla="*/ 121465 h 407215"/>
              <a:gd name="connsiteX97" fmla="*/ 728662 w 966787"/>
              <a:gd name="connsiteY97" fmla="*/ 130990 h 407215"/>
              <a:gd name="connsiteX98" fmla="*/ 731043 w 966787"/>
              <a:gd name="connsiteY98" fmla="*/ 138134 h 407215"/>
              <a:gd name="connsiteX99" fmla="*/ 733425 w 966787"/>
              <a:gd name="connsiteY99" fmla="*/ 152421 h 407215"/>
              <a:gd name="connsiteX100" fmla="*/ 735806 w 966787"/>
              <a:gd name="connsiteY100" fmla="*/ 140515 h 407215"/>
              <a:gd name="connsiteX101" fmla="*/ 738187 w 966787"/>
              <a:gd name="connsiteY101" fmla="*/ 123846 h 407215"/>
              <a:gd name="connsiteX102" fmla="*/ 740568 w 966787"/>
              <a:gd name="connsiteY102" fmla="*/ 266721 h 407215"/>
              <a:gd name="connsiteX103" fmla="*/ 747712 w 966787"/>
              <a:gd name="connsiteY103" fmla="*/ 242909 h 407215"/>
              <a:gd name="connsiteX104" fmla="*/ 750093 w 966787"/>
              <a:gd name="connsiteY104" fmla="*/ 231002 h 407215"/>
              <a:gd name="connsiteX105" fmla="*/ 752475 w 966787"/>
              <a:gd name="connsiteY105" fmla="*/ 223859 h 407215"/>
              <a:gd name="connsiteX106" fmla="*/ 750093 w 966787"/>
              <a:gd name="connsiteY106" fmla="*/ 252434 h 407215"/>
              <a:gd name="connsiteX107" fmla="*/ 745331 w 966787"/>
              <a:gd name="connsiteY107" fmla="*/ 266721 h 407215"/>
              <a:gd name="connsiteX108" fmla="*/ 747712 w 966787"/>
              <a:gd name="connsiteY108" fmla="*/ 290534 h 407215"/>
              <a:gd name="connsiteX109" fmla="*/ 754856 w 966787"/>
              <a:gd name="connsiteY109" fmla="*/ 292915 h 407215"/>
              <a:gd name="connsiteX110" fmla="*/ 773906 w 966787"/>
              <a:gd name="connsiteY110" fmla="*/ 290534 h 407215"/>
              <a:gd name="connsiteX111" fmla="*/ 769143 w 966787"/>
              <a:gd name="connsiteY111" fmla="*/ 302440 h 407215"/>
              <a:gd name="connsiteX112" fmla="*/ 759618 w 966787"/>
              <a:gd name="connsiteY112" fmla="*/ 316727 h 407215"/>
              <a:gd name="connsiteX113" fmla="*/ 762000 w 966787"/>
              <a:gd name="connsiteY113" fmla="*/ 323871 h 407215"/>
              <a:gd name="connsiteX114" fmla="*/ 783431 w 966787"/>
              <a:gd name="connsiteY114" fmla="*/ 314346 h 407215"/>
              <a:gd name="connsiteX115" fmla="*/ 788193 w 966787"/>
              <a:gd name="connsiteY115" fmla="*/ 307202 h 407215"/>
              <a:gd name="connsiteX116" fmla="*/ 795337 w 966787"/>
              <a:gd name="connsiteY116" fmla="*/ 309584 h 407215"/>
              <a:gd name="connsiteX117" fmla="*/ 802481 w 966787"/>
              <a:gd name="connsiteY117" fmla="*/ 326252 h 407215"/>
              <a:gd name="connsiteX118" fmla="*/ 807243 w 966787"/>
              <a:gd name="connsiteY118" fmla="*/ 333396 h 407215"/>
              <a:gd name="connsiteX119" fmla="*/ 809625 w 966787"/>
              <a:gd name="connsiteY119" fmla="*/ 342921 h 407215"/>
              <a:gd name="connsiteX120" fmla="*/ 812006 w 966787"/>
              <a:gd name="connsiteY120" fmla="*/ 354827 h 407215"/>
              <a:gd name="connsiteX121" fmla="*/ 816768 w 966787"/>
              <a:gd name="connsiteY121" fmla="*/ 345302 h 407215"/>
              <a:gd name="connsiteX122" fmla="*/ 823912 w 966787"/>
              <a:gd name="connsiteY122" fmla="*/ 335777 h 407215"/>
              <a:gd name="connsiteX123" fmla="*/ 833437 w 966787"/>
              <a:gd name="connsiteY123" fmla="*/ 326252 h 407215"/>
              <a:gd name="connsiteX124" fmla="*/ 840581 w 966787"/>
              <a:gd name="connsiteY124" fmla="*/ 333396 h 407215"/>
              <a:gd name="connsiteX125" fmla="*/ 852487 w 966787"/>
              <a:gd name="connsiteY125" fmla="*/ 350065 h 407215"/>
              <a:gd name="connsiteX126" fmla="*/ 866775 w 966787"/>
              <a:gd name="connsiteY126" fmla="*/ 359590 h 407215"/>
              <a:gd name="connsiteX127" fmla="*/ 873918 w 966787"/>
              <a:gd name="connsiteY127" fmla="*/ 352446 h 407215"/>
              <a:gd name="connsiteX128" fmla="*/ 876300 w 966787"/>
              <a:gd name="connsiteY128" fmla="*/ 345302 h 407215"/>
              <a:gd name="connsiteX129" fmla="*/ 881062 w 966787"/>
              <a:gd name="connsiteY129" fmla="*/ 335777 h 407215"/>
              <a:gd name="connsiteX130" fmla="*/ 888206 w 966787"/>
              <a:gd name="connsiteY130" fmla="*/ 321490 h 407215"/>
              <a:gd name="connsiteX131" fmla="*/ 890587 w 966787"/>
              <a:gd name="connsiteY131" fmla="*/ 331015 h 407215"/>
              <a:gd name="connsiteX132" fmla="*/ 892968 w 966787"/>
              <a:gd name="connsiteY132" fmla="*/ 338159 h 407215"/>
              <a:gd name="connsiteX133" fmla="*/ 895350 w 966787"/>
              <a:gd name="connsiteY133" fmla="*/ 385784 h 407215"/>
              <a:gd name="connsiteX134" fmla="*/ 916781 w 966787"/>
              <a:gd name="connsiteY134" fmla="*/ 378640 h 407215"/>
              <a:gd name="connsiteX135" fmla="*/ 926306 w 966787"/>
              <a:gd name="connsiteY135" fmla="*/ 364352 h 407215"/>
              <a:gd name="connsiteX136" fmla="*/ 928687 w 966787"/>
              <a:gd name="connsiteY136" fmla="*/ 371496 h 407215"/>
              <a:gd name="connsiteX137" fmla="*/ 933450 w 966787"/>
              <a:gd name="connsiteY137" fmla="*/ 395309 h 407215"/>
              <a:gd name="connsiteX138" fmla="*/ 940593 w 966787"/>
              <a:gd name="connsiteY138" fmla="*/ 381021 h 407215"/>
              <a:gd name="connsiteX139" fmla="*/ 945356 w 966787"/>
              <a:gd name="connsiteY139" fmla="*/ 373877 h 407215"/>
              <a:gd name="connsiteX140" fmla="*/ 966787 w 966787"/>
              <a:gd name="connsiteY140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69056 w 966787"/>
              <a:gd name="connsiteY2" fmla="*/ 371496 h 407215"/>
              <a:gd name="connsiteX3" fmla="*/ 73818 w 966787"/>
              <a:gd name="connsiteY3" fmla="*/ 392927 h 407215"/>
              <a:gd name="connsiteX4" fmla="*/ 83343 w 966787"/>
              <a:gd name="connsiteY4" fmla="*/ 390546 h 407215"/>
              <a:gd name="connsiteX5" fmla="*/ 92868 w 966787"/>
              <a:gd name="connsiteY5" fmla="*/ 373877 h 407215"/>
              <a:gd name="connsiteX6" fmla="*/ 273744 w 966787"/>
              <a:gd name="connsiteY6" fmla="*/ 360040 h 407215"/>
              <a:gd name="connsiteX7" fmla="*/ 104775 w 966787"/>
              <a:gd name="connsiteY7" fmla="*/ 407215 h 407215"/>
              <a:gd name="connsiteX8" fmla="*/ 121443 w 966787"/>
              <a:gd name="connsiteY8" fmla="*/ 373877 h 407215"/>
              <a:gd name="connsiteX9" fmla="*/ 140493 w 966787"/>
              <a:gd name="connsiteY9" fmla="*/ 397690 h 407215"/>
              <a:gd name="connsiteX10" fmla="*/ 166687 w 966787"/>
              <a:gd name="connsiteY10" fmla="*/ 395309 h 407215"/>
              <a:gd name="connsiteX11" fmla="*/ 171450 w 966787"/>
              <a:gd name="connsiteY11" fmla="*/ 388165 h 407215"/>
              <a:gd name="connsiteX12" fmla="*/ 195262 w 966787"/>
              <a:gd name="connsiteY12" fmla="*/ 378640 h 407215"/>
              <a:gd name="connsiteX13" fmla="*/ 202406 w 966787"/>
              <a:gd name="connsiteY13" fmla="*/ 392927 h 407215"/>
              <a:gd name="connsiteX14" fmla="*/ 207168 w 966787"/>
              <a:gd name="connsiteY14" fmla="*/ 400071 h 407215"/>
              <a:gd name="connsiteX15" fmla="*/ 216693 w 966787"/>
              <a:gd name="connsiteY15" fmla="*/ 392927 h 407215"/>
              <a:gd name="connsiteX16" fmla="*/ 221456 w 966787"/>
              <a:gd name="connsiteY16" fmla="*/ 381021 h 407215"/>
              <a:gd name="connsiteX17" fmla="*/ 226218 w 966787"/>
              <a:gd name="connsiteY17" fmla="*/ 371496 h 407215"/>
              <a:gd name="connsiteX18" fmla="*/ 230981 w 966787"/>
              <a:gd name="connsiteY18" fmla="*/ 357209 h 407215"/>
              <a:gd name="connsiteX19" fmla="*/ 233362 w 966787"/>
              <a:gd name="connsiteY19" fmla="*/ 350065 h 407215"/>
              <a:gd name="connsiteX20" fmla="*/ 235743 w 966787"/>
              <a:gd name="connsiteY20" fmla="*/ 340540 h 407215"/>
              <a:gd name="connsiteX21" fmla="*/ 240506 w 966787"/>
              <a:gd name="connsiteY21" fmla="*/ 326252 h 407215"/>
              <a:gd name="connsiteX22" fmla="*/ 245268 w 966787"/>
              <a:gd name="connsiteY22" fmla="*/ 309584 h 407215"/>
              <a:gd name="connsiteX23" fmla="*/ 247650 w 966787"/>
              <a:gd name="connsiteY23" fmla="*/ 316727 h 407215"/>
              <a:gd name="connsiteX24" fmla="*/ 252412 w 966787"/>
              <a:gd name="connsiteY24" fmla="*/ 350065 h 407215"/>
              <a:gd name="connsiteX25" fmla="*/ 261937 w 966787"/>
              <a:gd name="connsiteY25" fmla="*/ 261959 h 407215"/>
              <a:gd name="connsiteX26" fmla="*/ 269081 w 966787"/>
              <a:gd name="connsiteY26" fmla="*/ 254815 h 407215"/>
              <a:gd name="connsiteX27" fmla="*/ 271462 w 966787"/>
              <a:gd name="connsiteY27" fmla="*/ 245290 h 407215"/>
              <a:gd name="connsiteX28" fmla="*/ 276225 w 966787"/>
              <a:gd name="connsiteY28" fmla="*/ 238146 h 407215"/>
              <a:gd name="connsiteX29" fmla="*/ 280987 w 966787"/>
              <a:gd name="connsiteY29" fmla="*/ 226240 h 407215"/>
              <a:gd name="connsiteX30" fmla="*/ 278606 w 966787"/>
              <a:gd name="connsiteY30" fmla="*/ 242909 h 407215"/>
              <a:gd name="connsiteX31" fmla="*/ 280987 w 966787"/>
              <a:gd name="connsiteY31" fmla="*/ 235765 h 407215"/>
              <a:gd name="connsiteX32" fmla="*/ 285750 w 966787"/>
              <a:gd name="connsiteY32" fmla="*/ 211952 h 407215"/>
              <a:gd name="connsiteX33" fmla="*/ 288131 w 966787"/>
              <a:gd name="connsiteY33" fmla="*/ 173852 h 407215"/>
              <a:gd name="connsiteX34" fmla="*/ 297656 w 966787"/>
              <a:gd name="connsiteY34" fmla="*/ 159565 h 407215"/>
              <a:gd name="connsiteX35" fmla="*/ 300037 w 966787"/>
              <a:gd name="connsiteY35" fmla="*/ 152421 h 407215"/>
              <a:gd name="connsiteX36" fmla="*/ 304800 w 966787"/>
              <a:gd name="connsiteY36" fmla="*/ 161946 h 407215"/>
              <a:gd name="connsiteX37" fmla="*/ 307181 w 966787"/>
              <a:gd name="connsiteY37" fmla="*/ 104796 h 407215"/>
              <a:gd name="connsiteX38" fmla="*/ 311943 w 966787"/>
              <a:gd name="connsiteY38" fmla="*/ 85746 h 407215"/>
              <a:gd name="connsiteX39" fmla="*/ 319087 w 966787"/>
              <a:gd name="connsiteY39" fmla="*/ 80984 h 407215"/>
              <a:gd name="connsiteX40" fmla="*/ 328612 w 966787"/>
              <a:gd name="connsiteY40" fmla="*/ 85746 h 407215"/>
              <a:gd name="connsiteX41" fmla="*/ 330993 w 966787"/>
              <a:gd name="connsiteY41" fmla="*/ 71459 h 407215"/>
              <a:gd name="connsiteX42" fmla="*/ 335756 w 966787"/>
              <a:gd name="connsiteY42" fmla="*/ 57171 h 407215"/>
              <a:gd name="connsiteX43" fmla="*/ 342900 w 966787"/>
              <a:gd name="connsiteY43" fmla="*/ 35740 h 407215"/>
              <a:gd name="connsiteX44" fmla="*/ 345281 w 966787"/>
              <a:gd name="connsiteY44" fmla="*/ 28596 h 407215"/>
              <a:gd name="connsiteX45" fmla="*/ 350043 w 966787"/>
              <a:gd name="connsiteY45" fmla="*/ 21452 h 407215"/>
              <a:gd name="connsiteX46" fmla="*/ 354806 w 966787"/>
              <a:gd name="connsiteY46" fmla="*/ 4784 h 407215"/>
              <a:gd name="connsiteX47" fmla="*/ 359568 w 966787"/>
              <a:gd name="connsiteY47" fmla="*/ 11927 h 407215"/>
              <a:gd name="connsiteX48" fmla="*/ 361950 w 966787"/>
              <a:gd name="connsiteY48" fmla="*/ 19071 h 407215"/>
              <a:gd name="connsiteX49" fmla="*/ 376237 w 966787"/>
              <a:gd name="connsiteY49" fmla="*/ 16690 h 407215"/>
              <a:gd name="connsiteX50" fmla="*/ 388143 w 966787"/>
              <a:gd name="connsiteY50" fmla="*/ 4784 h 407215"/>
              <a:gd name="connsiteX51" fmla="*/ 390525 w 966787"/>
              <a:gd name="connsiteY51" fmla="*/ 14309 h 407215"/>
              <a:gd name="connsiteX52" fmla="*/ 392906 w 966787"/>
              <a:gd name="connsiteY52" fmla="*/ 21452 h 407215"/>
              <a:gd name="connsiteX53" fmla="*/ 400050 w 966787"/>
              <a:gd name="connsiteY53" fmla="*/ 23834 h 407215"/>
              <a:gd name="connsiteX54" fmla="*/ 416718 w 966787"/>
              <a:gd name="connsiteY54" fmla="*/ 21452 h 407215"/>
              <a:gd name="connsiteX55" fmla="*/ 431006 w 966787"/>
              <a:gd name="connsiteY55" fmla="*/ 11927 h 407215"/>
              <a:gd name="connsiteX56" fmla="*/ 433387 w 966787"/>
              <a:gd name="connsiteY56" fmla="*/ 4784 h 407215"/>
              <a:gd name="connsiteX57" fmla="*/ 450056 w 966787"/>
              <a:gd name="connsiteY57" fmla="*/ 4784 h 407215"/>
              <a:gd name="connsiteX58" fmla="*/ 457200 w 966787"/>
              <a:gd name="connsiteY58" fmla="*/ 19071 h 407215"/>
              <a:gd name="connsiteX59" fmla="*/ 459581 w 966787"/>
              <a:gd name="connsiteY59" fmla="*/ 26215 h 407215"/>
              <a:gd name="connsiteX60" fmla="*/ 483393 w 966787"/>
              <a:gd name="connsiteY60" fmla="*/ 14309 h 407215"/>
              <a:gd name="connsiteX61" fmla="*/ 502443 w 966787"/>
              <a:gd name="connsiteY61" fmla="*/ 7165 h 407215"/>
              <a:gd name="connsiteX62" fmla="*/ 507206 w 966787"/>
              <a:gd name="connsiteY62" fmla="*/ 16690 h 407215"/>
              <a:gd name="connsiteX63" fmla="*/ 511968 w 966787"/>
              <a:gd name="connsiteY63" fmla="*/ 30977 h 407215"/>
              <a:gd name="connsiteX64" fmla="*/ 519112 w 966787"/>
              <a:gd name="connsiteY64" fmla="*/ 23834 h 407215"/>
              <a:gd name="connsiteX65" fmla="*/ 528637 w 966787"/>
              <a:gd name="connsiteY65" fmla="*/ 9546 h 407215"/>
              <a:gd name="connsiteX66" fmla="*/ 542925 w 966787"/>
              <a:gd name="connsiteY66" fmla="*/ 4784 h 407215"/>
              <a:gd name="connsiteX67" fmla="*/ 550068 w 966787"/>
              <a:gd name="connsiteY67" fmla="*/ 9546 h 407215"/>
              <a:gd name="connsiteX68" fmla="*/ 552450 w 966787"/>
              <a:gd name="connsiteY68" fmla="*/ 19071 h 407215"/>
              <a:gd name="connsiteX69" fmla="*/ 561975 w 966787"/>
              <a:gd name="connsiteY69" fmla="*/ 21452 h 407215"/>
              <a:gd name="connsiteX70" fmla="*/ 576262 w 966787"/>
              <a:gd name="connsiteY70" fmla="*/ 16690 h 407215"/>
              <a:gd name="connsiteX71" fmla="*/ 592931 w 966787"/>
              <a:gd name="connsiteY71" fmla="*/ 4784 h 407215"/>
              <a:gd name="connsiteX72" fmla="*/ 600075 w 966787"/>
              <a:gd name="connsiteY72" fmla="*/ 2402 h 407215"/>
              <a:gd name="connsiteX73" fmla="*/ 609600 w 966787"/>
              <a:gd name="connsiteY73" fmla="*/ 21452 h 407215"/>
              <a:gd name="connsiteX74" fmla="*/ 619125 w 966787"/>
              <a:gd name="connsiteY74" fmla="*/ 40502 h 407215"/>
              <a:gd name="connsiteX75" fmla="*/ 621506 w 966787"/>
              <a:gd name="connsiteY75" fmla="*/ 47646 h 407215"/>
              <a:gd name="connsiteX76" fmla="*/ 633412 w 966787"/>
              <a:gd name="connsiteY76" fmla="*/ 33359 h 407215"/>
              <a:gd name="connsiteX77" fmla="*/ 638175 w 966787"/>
              <a:gd name="connsiteY77" fmla="*/ 19071 h 407215"/>
              <a:gd name="connsiteX78" fmla="*/ 647700 w 966787"/>
              <a:gd name="connsiteY78" fmla="*/ 4784 h 407215"/>
              <a:gd name="connsiteX79" fmla="*/ 659606 w 966787"/>
              <a:gd name="connsiteY79" fmla="*/ 21452 h 407215"/>
              <a:gd name="connsiteX80" fmla="*/ 661987 w 966787"/>
              <a:gd name="connsiteY80" fmla="*/ 28596 h 407215"/>
              <a:gd name="connsiteX81" fmla="*/ 666750 w 966787"/>
              <a:gd name="connsiteY81" fmla="*/ 19071 h 407215"/>
              <a:gd name="connsiteX82" fmla="*/ 669131 w 966787"/>
              <a:gd name="connsiteY82" fmla="*/ 11927 h 407215"/>
              <a:gd name="connsiteX83" fmla="*/ 683418 w 966787"/>
              <a:gd name="connsiteY83" fmla="*/ 7165 h 407215"/>
              <a:gd name="connsiteX84" fmla="*/ 690562 w 966787"/>
              <a:gd name="connsiteY84" fmla="*/ 4784 h 407215"/>
              <a:gd name="connsiteX85" fmla="*/ 695325 w 966787"/>
              <a:gd name="connsiteY85" fmla="*/ 30977 h 407215"/>
              <a:gd name="connsiteX86" fmla="*/ 697706 w 966787"/>
              <a:gd name="connsiteY86" fmla="*/ 47646 h 407215"/>
              <a:gd name="connsiteX87" fmla="*/ 704850 w 966787"/>
              <a:gd name="connsiteY87" fmla="*/ 21452 h 407215"/>
              <a:gd name="connsiteX88" fmla="*/ 714375 w 966787"/>
              <a:gd name="connsiteY88" fmla="*/ 30977 h 407215"/>
              <a:gd name="connsiteX89" fmla="*/ 719137 w 966787"/>
              <a:gd name="connsiteY89" fmla="*/ 50027 h 407215"/>
              <a:gd name="connsiteX90" fmla="*/ 723900 w 966787"/>
              <a:gd name="connsiteY90" fmla="*/ 71459 h 407215"/>
              <a:gd name="connsiteX91" fmla="*/ 721518 w 966787"/>
              <a:gd name="connsiteY91" fmla="*/ 88127 h 407215"/>
              <a:gd name="connsiteX92" fmla="*/ 719137 w 966787"/>
              <a:gd name="connsiteY92" fmla="*/ 95271 h 407215"/>
              <a:gd name="connsiteX93" fmla="*/ 721518 w 966787"/>
              <a:gd name="connsiteY93" fmla="*/ 64315 h 407215"/>
              <a:gd name="connsiteX94" fmla="*/ 723900 w 966787"/>
              <a:gd name="connsiteY94" fmla="*/ 114321 h 407215"/>
              <a:gd name="connsiteX95" fmla="*/ 726281 w 966787"/>
              <a:gd name="connsiteY95" fmla="*/ 121465 h 407215"/>
              <a:gd name="connsiteX96" fmla="*/ 728662 w 966787"/>
              <a:gd name="connsiteY96" fmla="*/ 130990 h 407215"/>
              <a:gd name="connsiteX97" fmla="*/ 731043 w 966787"/>
              <a:gd name="connsiteY97" fmla="*/ 138134 h 407215"/>
              <a:gd name="connsiteX98" fmla="*/ 733425 w 966787"/>
              <a:gd name="connsiteY98" fmla="*/ 152421 h 407215"/>
              <a:gd name="connsiteX99" fmla="*/ 735806 w 966787"/>
              <a:gd name="connsiteY99" fmla="*/ 140515 h 407215"/>
              <a:gd name="connsiteX100" fmla="*/ 738187 w 966787"/>
              <a:gd name="connsiteY100" fmla="*/ 123846 h 407215"/>
              <a:gd name="connsiteX101" fmla="*/ 740568 w 966787"/>
              <a:gd name="connsiteY101" fmla="*/ 266721 h 407215"/>
              <a:gd name="connsiteX102" fmla="*/ 747712 w 966787"/>
              <a:gd name="connsiteY102" fmla="*/ 242909 h 407215"/>
              <a:gd name="connsiteX103" fmla="*/ 750093 w 966787"/>
              <a:gd name="connsiteY103" fmla="*/ 231002 h 407215"/>
              <a:gd name="connsiteX104" fmla="*/ 752475 w 966787"/>
              <a:gd name="connsiteY104" fmla="*/ 223859 h 407215"/>
              <a:gd name="connsiteX105" fmla="*/ 750093 w 966787"/>
              <a:gd name="connsiteY105" fmla="*/ 252434 h 407215"/>
              <a:gd name="connsiteX106" fmla="*/ 745331 w 966787"/>
              <a:gd name="connsiteY106" fmla="*/ 266721 h 407215"/>
              <a:gd name="connsiteX107" fmla="*/ 747712 w 966787"/>
              <a:gd name="connsiteY107" fmla="*/ 290534 h 407215"/>
              <a:gd name="connsiteX108" fmla="*/ 754856 w 966787"/>
              <a:gd name="connsiteY108" fmla="*/ 292915 h 407215"/>
              <a:gd name="connsiteX109" fmla="*/ 773906 w 966787"/>
              <a:gd name="connsiteY109" fmla="*/ 290534 h 407215"/>
              <a:gd name="connsiteX110" fmla="*/ 769143 w 966787"/>
              <a:gd name="connsiteY110" fmla="*/ 302440 h 407215"/>
              <a:gd name="connsiteX111" fmla="*/ 759618 w 966787"/>
              <a:gd name="connsiteY111" fmla="*/ 316727 h 407215"/>
              <a:gd name="connsiteX112" fmla="*/ 762000 w 966787"/>
              <a:gd name="connsiteY112" fmla="*/ 323871 h 407215"/>
              <a:gd name="connsiteX113" fmla="*/ 783431 w 966787"/>
              <a:gd name="connsiteY113" fmla="*/ 314346 h 407215"/>
              <a:gd name="connsiteX114" fmla="*/ 788193 w 966787"/>
              <a:gd name="connsiteY114" fmla="*/ 307202 h 407215"/>
              <a:gd name="connsiteX115" fmla="*/ 795337 w 966787"/>
              <a:gd name="connsiteY115" fmla="*/ 309584 h 407215"/>
              <a:gd name="connsiteX116" fmla="*/ 802481 w 966787"/>
              <a:gd name="connsiteY116" fmla="*/ 326252 h 407215"/>
              <a:gd name="connsiteX117" fmla="*/ 807243 w 966787"/>
              <a:gd name="connsiteY117" fmla="*/ 333396 h 407215"/>
              <a:gd name="connsiteX118" fmla="*/ 809625 w 966787"/>
              <a:gd name="connsiteY118" fmla="*/ 342921 h 407215"/>
              <a:gd name="connsiteX119" fmla="*/ 812006 w 966787"/>
              <a:gd name="connsiteY119" fmla="*/ 354827 h 407215"/>
              <a:gd name="connsiteX120" fmla="*/ 816768 w 966787"/>
              <a:gd name="connsiteY120" fmla="*/ 345302 h 407215"/>
              <a:gd name="connsiteX121" fmla="*/ 823912 w 966787"/>
              <a:gd name="connsiteY121" fmla="*/ 335777 h 407215"/>
              <a:gd name="connsiteX122" fmla="*/ 833437 w 966787"/>
              <a:gd name="connsiteY122" fmla="*/ 326252 h 407215"/>
              <a:gd name="connsiteX123" fmla="*/ 840581 w 966787"/>
              <a:gd name="connsiteY123" fmla="*/ 333396 h 407215"/>
              <a:gd name="connsiteX124" fmla="*/ 852487 w 966787"/>
              <a:gd name="connsiteY124" fmla="*/ 350065 h 407215"/>
              <a:gd name="connsiteX125" fmla="*/ 866775 w 966787"/>
              <a:gd name="connsiteY125" fmla="*/ 359590 h 407215"/>
              <a:gd name="connsiteX126" fmla="*/ 873918 w 966787"/>
              <a:gd name="connsiteY126" fmla="*/ 352446 h 407215"/>
              <a:gd name="connsiteX127" fmla="*/ 876300 w 966787"/>
              <a:gd name="connsiteY127" fmla="*/ 345302 h 407215"/>
              <a:gd name="connsiteX128" fmla="*/ 881062 w 966787"/>
              <a:gd name="connsiteY128" fmla="*/ 335777 h 407215"/>
              <a:gd name="connsiteX129" fmla="*/ 888206 w 966787"/>
              <a:gd name="connsiteY129" fmla="*/ 321490 h 407215"/>
              <a:gd name="connsiteX130" fmla="*/ 890587 w 966787"/>
              <a:gd name="connsiteY130" fmla="*/ 331015 h 407215"/>
              <a:gd name="connsiteX131" fmla="*/ 892968 w 966787"/>
              <a:gd name="connsiteY131" fmla="*/ 338159 h 407215"/>
              <a:gd name="connsiteX132" fmla="*/ 895350 w 966787"/>
              <a:gd name="connsiteY132" fmla="*/ 385784 h 407215"/>
              <a:gd name="connsiteX133" fmla="*/ 916781 w 966787"/>
              <a:gd name="connsiteY133" fmla="*/ 378640 h 407215"/>
              <a:gd name="connsiteX134" fmla="*/ 926306 w 966787"/>
              <a:gd name="connsiteY134" fmla="*/ 364352 h 407215"/>
              <a:gd name="connsiteX135" fmla="*/ 928687 w 966787"/>
              <a:gd name="connsiteY135" fmla="*/ 371496 h 407215"/>
              <a:gd name="connsiteX136" fmla="*/ 933450 w 966787"/>
              <a:gd name="connsiteY136" fmla="*/ 395309 h 407215"/>
              <a:gd name="connsiteX137" fmla="*/ 940593 w 966787"/>
              <a:gd name="connsiteY137" fmla="*/ 381021 h 407215"/>
              <a:gd name="connsiteX138" fmla="*/ 945356 w 966787"/>
              <a:gd name="connsiteY138" fmla="*/ 373877 h 407215"/>
              <a:gd name="connsiteX139" fmla="*/ 966787 w 966787"/>
              <a:gd name="connsiteY139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83343 w 966787"/>
              <a:gd name="connsiteY3" fmla="*/ 390546 h 407215"/>
              <a:gd name="connsiteX4" fmla="*/ 92868 w 966787"/>
              <a:gd name="connsiteY4" fmla="*/ 373877 h 407215"/>
              <a:gd name="connsiteX5" fmla="*/ 273744 w 966787"/>
              <a:gd name="connsiteY5" fmla="*/ 360040 h 407215"/>
              <a:gd name="connsiteX6" fmla="*/ 104775 w 966787"/>
              <a:gd name="connsiteY6" fmla="*/ 407215 h 407215"/>
              <a:gd name="connsiteX7" fmla="*/ 121443 w 966787"/>
              <a:gd name="connsiteY7" fmla="*/ 373877 h 407215"/>
              <a:gd name="connsiteX8" fmla="*/ 140493 w 966787"/>
              <a:gd name="connsiteY8" fmla="*/ 397690 h 407215"/>
              <a:gd name="connsiteX9" fmla="*/ 166687 w 966787"/>
              <a:gd name="connsiteY9" fmla="*/ 395309 h 407215"/>
              <a:gd name="connsiteX10" fmla="*/ 171450 w 966787"/>
              <a:gd name="connsiteY10" fmla="*/ 388165 h 407215"/>
              <a:gd name="connsiteX11" fmla="*/ 195262 w 966787"/>
              <a:gd name="connsiteY11" fmla="*/ 378640 h 407215"/>
              <a:gd name="connsiteX12" fmla="*/ 202406 w 966787"/>
              <a:gd name="connsiteY12" fmla="*/ 392927 h 407215"/>
              <a:gd name="connsiteX13" fmla="*/ 207168 w 966787"/>
              <a:gd name="connsiteY13" fmla="*/ 400071 h 407215"/>
              <a:gd name="connsiteX14" fmla="*/ 216693 w 966787"/>
              <a:gd name="connsiteY14" fmla="*/ 392927 h 407215"/>
              <a:gd name="connsiteX15" fmla="*/ 221456 w 966787"/>
              <a:gd name="connsiteY15" fmla="*/ 381021 h 407215"/>
              <a:gd name="connsiteX16" fmla="*/ 226218 w 966787"/>
              <a:gd name="connsiteY16" fmla="*/ 371496 h 407215"/>
              <a:gd name="connsiteX17" fmla="*/ 230981 w 966787"/>
              <a:gd name="connsiteY17" fmla="*/ 357209 h 407215"/>
              <a:gd name="connsiteX18" fmla="*/ 233362 w 966787"/>
              <a:gd name="connsiteY18" fmla="*/ 350065 h 407215"/>
              <a:gd name="connsiteX19" fmla="*/ 235743 w 966787"/>
              <a:gd name="connsiteY19" fmla="*/ 340540 h 407215"/>
              <a:gd name="connsiteX20" fmla="*/ 240506 w 966787"/>
              <a:gd name="connsiteY20" fmla="*/ 326252 h 407215"/>
              <a:gd name="connsiteX21" fmla="*/ 245268 w 966787"/>
              <a:gd name="connsiteY21" fmla="*/ 309584 h 407215"/>
              <a:gd name="connsiteX22" fmla="*/ 247650 w 966787"/>
              <a:gd name="connsiteY22" fmla="*/ 316727 h 407215"/>
              <a:gd name="connsiteX23" fmla="*/ 252412 w 966787"/>
              <a:gd name="connsiteY23" fmla="*/ 350065 h 407215"/>
              <a:gd name="connsiteX24" fmla="*/ 261937 w 966787"/>
              <a:gd name="connsiteY24" fmla="*/ 261959 h 407215"/>
              <a:gd name="connsiteX25" fmla="*/ 269081 w 966787"/>
              <a:gd name="connsiteY25" fmla="*/ 254815 h 407215"/>
              <a:gd name="connsiteX26" fmla="*/ 271462 w 966787"/>
              <a:gd name="connsiteY26" fmla="*/ 245290 h 407215"/>
              <a:gd name="connsiteX27" fmla="*/ 276225 w 966787"/>
              <a:gd name="connsiteY27" fmla="*/ 238146 h 407215"/>
              <a:gd name="connsiteX28" fmla="*/ 280987 w 966787"/>
              <a:gd name="connsiteY28" fmla="*/ 226240 h 407215"/>
              <a:gd name="connsiteX29" fmla="*/ 278606 w 966787"/>
              <a:gd name="connsiteY29" fmla="*/ 242909 h 407215"/>
              <a:gd name="connsiteX30" fmla="*/ 280987 w 966787"/>
              <a:gd name="connsiteY30" fmla="*/ 235765 h 407215"/>
              <a:gd name="connsiteX31" fmla="*/ 285750 w 966787"/>
              <a:gd name="connsiteY31" fmla="*/ 211952 h 407215"/>
              <a:gd name="connsiteX32" fmla="*/ 288131 w 966787"/>
              <a:gd name="connsiteY32" fmla="*/ 173852 h 407215"/>
              <a:gd name="connsiteX33" fmla="*/ 297656 w 966787"/>
              <a:gd name="connsiteY33" fmla="*/ 159565 h 407215"/>
              <a:gd name="connsiteX34" fmla="*/ 300037 w 966787"/>
              <a:gd name="connsiteY34" fmla="*/ 152421 h 407215"/>
              <a:gd name="connsiteX35" fmla="*/ 304800 w 966787"/>
              <a:gd name="connsiteY35" fmla="*/ 161946 h 407215"/>
              <a:gd name="connsiteX36" fmla="*/ 307181 w 966787"/>
              <a:gd name="connsiteY36" fmla="*/ 104796 h 407215"/>
              <a:gd name="connsiteX37" fmla="*/ 311943 w 966787"/>
              <a:gd name="connsiteY37" fmla="*/ 85746 h 407215"/>
              <a:gd name="connsiteX38" fmla="*/ 319087 w 966787"/>
              <a:gd name="connsiteY38" fmla="*/ 80984 h 407215"/>
              <a:gd name="connsiteX39" fmla="*/ 328612 w 966787"/>
              <a:gd name="connsiteY39" fmla="*/ 85746 h 407215"/>
              <a:gd name="connsiteX40" fmla="*/ 330993 w 966787"/>
              <a:gd name="connsiteY40" fmla="*/ 71459 h 407215"/>
              <a:gd name="connsiteX41" fmla="*/ 335756 w 966787"/>
              <a:gd name="connsiteY41" fmla="*/ 57171 h 407215"/>
              <a:gd name="connsiteX42" fmla="*/ 342900 w 966787"/>
              <a:gd name="connsiteY42" fmla="*/ 35740 h 407215"/>
              <a:gd name="connsiteX43" fmla="*/ 345281 w 966787"/>
              <a:gd name="connsiteY43" fmla="*/ 28596 h 407215"/>
              <a:gd name="connsiteX44" fmla="*/ 350043 w 966787"/>
              <a:gd name="connsiteY44" fmla="*/ 21452 h 407215"/>
              <a:gd name="connsiteX45" fmla="*/ 354806 w 966787"/>
              <a:gd name="connsiteY45" fmla="*/ 4784 h 407215"/>
              <a:gd name="connsiteX46" fmla="*/ 359568 w 966787"/>
              <a:gd name="connsiteY46" fmla="*/ 11927 h 407215"/>
              <a:gd name="connsiteX47" fmla="*/ 361950 w 966787"/>
              <a:gd name="connsiteY47" fmla="*/ 19071 h 407215"/>
              <a:gd name="connsiteX48" fmla="*/ 376237 w 966787"/>
              <a:gd name="connsiteY48" fmla="*/ 16690 h 407215"/>
              <a:gd name="connsiteX49" fmla="*/ 388143 w 966787"/>
              <a:gd name="connsiteY49" fmla="*/ 4784 h 407215"/>
              <a:gd name="connsiteX50" fmla="*/ 390525 w 966787"/>
              <a:gd name="connsiteY50" fmla="*/ 14309 h 407215"/>
              <a:gd name="connsiteX51" fmla="*/ 392906 w 966787"/>
              <a:gd name="connsiteY51" fmla="*/ 21452 h 407215"/>
              <a:gd name="connsiteX52" fmla="*/ 400050 w 966787"/>
              <a:gd name="connsiteY52" fmla="*/ 23834 h 407215"/>
              <a:gd name="connsiteX53" fmla="*/ 416718 w 966787"/>
              <a:gd name="connsiteY53" fmla="*/ 21452 h 407215"/>
              <a:gd name="connsiteX54" fmla="*/ 431006 w 966787"/>
              <a:gd name="connsiteY54" fmla="*/ 11927 h 407215"/>
              <a:gd name="connsiteX55" fmla="*/ 433387 w 966787"/>
              <a:gd name="connsiteY55" fmla="*/ 4784 h 407215"/>
              <a:gd name="connsiteX56" fmla="*/ 450056 w 966787"/>
              <a:gd name="connsiteY56" fmla="*/ 4784 h 407215"/>
              <a:gd name="connsiteX57" fmla="*/ 457200 w 966787"/>
              <a:gd name="connsiteY57" fmla="*/ 19071 h 407215"/>
              <a:gd name="connsiteX58" fmla="*/ 459581 w 966787"/>
              <a:gd name="connsiteY58" fmla="*/ 26215 h 407215"/>
              <a:gd name="connsiteX59" fmla="*/ 483393 w 966787"/>
              <a:gd name="connsiteY59" fmla="*/ 14309 h 407215"/>
              <a:gd name="connsiteX60" fmla="*/ 502443 w 966787"/>
              <a:gd name="connsiteY60" fmla="*/ 7165 h 407215"/>
              <a:gd name="connsiteX61" fmla="*/ 507206 w 966787"/>
              <a:gd name="connsiteY61" fmla="*/ 16690 h 407215"/>
              <a:gd name="connsiteX62" fmla="*/ 511968 w 966787"/>
              <a:gd name="connsiteY62" fmla="*/ 30977 h 407215"/>
              <a:gd name="connsiteX63" fmla="*/ 519112 w 966787"/>
              <a:gd name="connsiteY63" fmla="*/ 23834 h 407215"/>
              <a:gd name="connsiteX64" fmla="*/ 528637 w 966787"/>
              <a:gd name="connsiteY64" fmla="*/ 9546 h 407215"/>
              <a:gd name="connsiteX65" fmla="*/ 542925 w 966787"/>
              <a:gd name="connsiteY65" fmla="*/ 4784 h 407215"/>
              <a:gd name="connsiteX66" fmla="*/ 550068 w 966787"/>
              <a:gd name="connsiteY66" fmla="*/ 9546 h 407215"/>
              <a:gd name="connsiteX67" fmla="*/ 552450 w 966787"/>
              <a:gd name="connsiteY67" fmla="*/ 19071 h 407215"/>
              <a:gd name="connsiteX68" fmla="*/ 561975 w 966787"/>
              <a:gd name="connsiteY68" fmla="*/ 21452 h 407215"/>
              <a:gd name="connsiteX69" fmla="*/ 576262 w 966787"/>
              <a:gd name="connsiteY69" fmla="*/ 16690 h 407215"/>
              <a:gd name="connsiteX70" fmla="*/ 592931 w 966787"/>
              <a:gd name="connsiteY70" fmla="*/ 4784 h 407215"/>
              <a:gd name="connsiteX71" fmla="*/ 600075 w 966787"/>
              <a:gd name="connsiteY71" fmla="*/ 2402 h 407215"/>
              <a:gd name="connsiteX72" fmla="*/ 609600 w 966787"/>
              <a:gd name="connsiteY72" fmla="*/ 21452 h 407215"/>
              <a:gd name="connsiteX73" fmla="*/ 619125 w 966787"/>
              <a:gd name="connsiteY73" fmla="*/ 40502 h 407215"/>
              <a:gd name="connsiteX74" fmla="*/ 621506 w 966787"/>
              <a:gd name="connsiteY74" fmla="*/ 47646 h 407215"/>
              <a:gd name="connsiteX75" fmla="*/ 633412 w 966787"/>
              <a:gd name="connsiteY75" fmla="*/ 33359 h 407215"/>
              <a:gd name="connsiteX76" fmla="*/ 638175 w 966787"/>
              <a:gd name="connsiteY76" fmla="*/ 19071 h 407215"/>
              <a:gd name="connsiteX77" fmla="*/ 647700 w 966787"/>
              <a:gd name="connsiteY77" fmla="*/ 4784 h 407215"/>
              <a:gd name="connsiteX78" fmla="*/ 659606 w 966787"/>
              <a:gd name="connsiteY78" fmla="*/ 21452 h 407215"/>
              <a:gd name="connsiteX79" fmla="*/ 661987 w 966787"/>
              <a:gd name="connsiteY79" fmla="*/ 28596 h 407215"/>
              <a:gd name="connsiteX80" fmla="*/ 666750 w 966787"/>
              <a:gd name="connsiteY80" fmla="*/ 19071 h 407215"/>
              <a:gd name="connsiteX81" fmla="*/ 669131 w 966787"/>
              <a:gd name="connsiteY81" fmla="*/ 11927 h 407215"/>
              <a:gd name="connsiteX82" fmla="*/ 683418 w 966787"/>
              <a:gd name="connsiteY82" fmla="*/ 7165 h 407215"/>
              <a:gd name="connsiteX83" fmla="*/ 690562 w 966787"/>
              <a:gd name="connsiteY83" fmla="*/ 4784 h 407215"/>
              <a:gd name="connsiteX84" fmla="*/ 695325 w 966787"/>
              <a:gd name="connsiteY84" fmla="*/ 30977 h 407215"/>
              <a:gd name="connsiteX85" fmla="*/ 697706 w 966787"/>
              <a:gd name="connsiteY85" fmla="*/ 47646 h 407215"/>
              <a:gd name="connsiteX86" fmla="*/ 704850 w 966787"/>
              <a:gd name="connsiteY86" fmla="*/ 21452 h 407215"/>
              <a:gd name="connsiteX87" fmla="*/ 714375 w 966787"/>
              <a:gd name="connsiteY87" fmla="*/ 30977 h 407215"/>
              <a:gd name="connsiteX88" fmla="*/ 719137 w 966787"/>
              <a:gd name="connsiteY88" fmla="*/ 50027 h 407215"/>
              <a:gd name="connsiteX89" fmla="*/ 723900 w 966787"/>
              <a:gd name="connsiteY89" fmla="*/ 71459 h 407215"/>
              <a:gd name="connsiteX90" fmla="*/ 721518 w 966787"/>
              <a:gd name="connsiteY90" fmla="*/ 88127 h 407215"/>
              <a:gd name="connsiteX91" fmla="*/ 719137 w 966787"/>
              <a:gd name="connsiteY91" fmla="*/ 95271 h 407215"/>
              <a:gd name="connsiteX92" fmla="*/ 721518 w 966787"/>
              <a:gd name="connsiteY92" fmla="*/ 64315 h 407215"/>
              <a:gd name="connsiteX93" fmla="*/ 723900 w 966787"/>
              <a:gd name="connsiteY93" fmla="*/ 114321 h 407215"/>
              <a:gd name="connsiteX94" fmla="*/ 726281 w 966787"/>
              <a:gd name="connsiteY94" fmla="*/ 121465 h 407215"/>
              <a:gd name="connsiteX95" fmla="*/ 728662 w 966787"/>
              <a:gd name="connsiteY95" fmla="*/ 130990 h 407215"/>
              <a:gd name="connsiteX96" fmla="*/ 731043 w 966787"/>
              <a:gd name="connsiteY96" fmla="*/ 138134 h 407215"/>
              <a:gd name="connsiteX97" fmla="*/ 733425 w 966787"/>
              <a:gd name="connsiteY97" fmla="*/ 152421 h 407215"/>
              <a:gd name="connsiteX98" fmla="*/ 735806 w 966787"/>
              <a:gd name="connsiteY98" fmla="*/ 140515 h 407215"/>
              <a:gd name="connsiteX99" fmla="*/ 738187 w 966787"/>
              <a:gd name="connsiteY99" fmla="*/ 123846 h 407215"/>
              <a:gd name="connsiteX100" fmla="*/ 740568 w 966787"/>
              <a:gd name="connsiteY100" fmla="*/ 266721 h 407215"/>
              <a:gd name="connsiteX101" fmla="*/ 747712 w 966787"/>
              <a:gd name="connsiteY101" fmla="*/ 242909 h 407215"/>
              <a:gd name="connsiteX102" fmla="*/ 750093 w 966787"/>
              <a:gd name="connsiteY102" fmla="*/ 231002 h 407215"/>
              <a:gd name="connsiteX103" fmla="*/ 752475 w 966787"/>
              <a:gd name="connsiteY103" fmla="*/ 223859 h 407215"/>
              <a:gd name="connsiteX104" fmla="*/ 750093 w 966787"/>
              <a:gd name="connsiteY104" fmla="*/ 252434 h 407215"/>
              <a:gd name="connsiteX105" fmla="*/ 745331 w 966787"/>
              <a:gd name="connsiteY105" fmla="*/ 266721 h 407215"/>
              <a:gd name="connsiteX106" fmla="*/ 747712 w 966787"/>
              <a:gd name="connsiteY106" fmla="*/ 290534 h 407215"/>
              <a:gd name="connsiteX107" fmla="*/ 754856 w 966787"/>
              <a:gd name="connsiteY107" fmla="*/ 292915 h 407215"/>
              <a:gd name="connsiteX108" fmla="*/ 773906 w 966787"/>
              <a:gd name="connsiteY108" fmla="*/ 290534 h 407215"/>
              <a:gd name="connsiteX109" fmla="*/ 769143 w 966787"/>
              <a:gd name="connsiteY109" fmla="*/ 302440 h 407215"/>
              <a:gd name="connsiteX110" fmla="*/ 759618 w 966787"/>
              <a:gd name="connsiteY110" fmla="*/ 316727 h 407215"/>
              <a:gd name="connsiteX111" fmla="*/ 762000 w 966787"/>
              <a:gd name="connsiteY111" fmla="*/ 323871 h 407215"/>
              <a:gd name="connsiteX112" fmla="*/ 783431 w 966787"/>
              <a:gd name="connsiteY112" fmla="*/ 314346 h 407215"/>
              <a:gd name="connsiteX113" fmla="*/ 788193 w 966787"/>
              <a:gd name="connsiteY113" fmla="*/ 307202 h 407215"/>
              <a:gd name="connsiteX114" fmla="*/ 795337 w 966787"/>
              <a:gd name="connsiteY114" fmla="*/ 309584 h 407215"/>
              <a:gd name="connsiteX115" fmla="*/ 802481 w 966787"/>
              <a:gd name="connsiteY115" fmla="*/ 326252 h 407215"/>
              <a:gd name="connsiteX116" fmla="*/ 807243 w 966787"/>
              <a:gd name="connsiteY116" fmla="*/ 333396 h 407215"/>
              <a:gd name="connsiteX117" fmla="*/ 809625 w 966787"/>
              <a:gd name="connsiteY117" fmla="*/ 342921 h 407215"/>
              <a:gd name="connsiteX118" fmla="*/ 812006 w 966787"/>
              <a:gd name="connsiteY118" fmla="*/ 354827 h 407215"/>
              <a:gd name="connsiteX119" fmla="*/ 816768 w 966787"/>
              <a:gd name="connsiteY119" fmla="*/ 345302 h 407215"/>
              <a:gd name="connsiteX120" fmla="*/ 823912 w 966787"/>
              <a:gd name="connsiteY120" fmla="*/ 335777 h 407215"/>
              <a:gd name="connsiteX121" fmla="*/ 833437 w 966787"/>
              <a:gd name="connsiteY121" fmla="*/ 326252 h 407215"/>
              <a:gd name="connsiteX122" fmla="*/ 840581 w 966787"/>
              <a:gd name="connsiteY122" fmla="*/ 333396 h 407215"/>
              <a:gd name="connsiteX123" fmla="*/ 852487 w 966787"/>
              <a:gd name="connsiteY123" fmla="*/ 350065 h 407215"/>
              <a:gd name="connsiteX124" fmla="*/ 866775 w 966787"/>
              <a:gd name="connsiteY124" fmla="*/ 359590 h 407215"/>
              <a:gd name="connsiteX125" fmla="*/ 873918 w 966787"/>
              <a:gd name="connsiteY125" fmla="*/ 352446 h 407215"/>
              <a:gd name="connsiteX126" fmla="*/ 876300 w 966787"/>
              <a:gd name="connsiteY126" fmla="*/ 345302 h 407215"/>
              <a:gd name="connsiteX127" fmla="*/ 881062 w 966787"/>
              <a:gd name="connsiteY127" fmla="*/ 335777 h 407215"/>
              <a:gd name="connsiteX128" fmla="*/ 888206 w 966787"/>
              <a:gd name="connsiteY128" fmla="*/ 321490 h 407215"/>
              <a:gd name="connsiteX129" fmla="*/ 890587 w 966787"/>
              <a:gd name="connsiteY129" fmla="*/ 331015 h 407215"/>
              <a:gd name="connsiteX130" fmla="*/ 892968 w 966787"/>
              <a:gd name="connsiteY130" fmla="*/ 338159 h 407215"/>
              <a:gd name="connsiteX131" fmla="*/ 895350 w 966787"/>
              <a:gd name="connsiteY131" fmla="*/ 385784 h 407215"/>
              <a:gd name="connsiteX132" fmla="*/ 916781 w 966787"/>
              <a:gd name="connsiteY132" fmla="*/ 378640 h 407215"/>
              <a:gd name="connsiteX133" fmla="*/ 926306 w 966787"/>
              <a:gd name="connsiteY133" fmla="*/ 364352 h 407215"/>
              <a:gd name="connsiteX134" fmla="*/ 928687 w 966787"/>
              <a:gd name="connsiteY134" fmla="*/ 371496 h 407215"/>
              <a:gd name="connsiteX135" fmla="*/ 933450 w 966787"/>
              <a:gd name="connsiteY135" fmla="*/ 395309 h 407215"/>
              <a:gd name="connsiteX136" fmla="*/ 940593 w 966787"/>
              <a:gd name="connsiteY136" fmla="*/ 381021 h 407215"/>
              <a:gd name="connsiteX137" fmla="*/ 945356 w 966787"/>
              <a:gd name="connsiteY137" fmla="*/ 373877 h 407215"/>
              <a:gd name="connsiteX138" fmla="*/ 966787 w 966787"/>
              <a:gd name="connsiteY138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57720 w 966787"/>
              <a:gd name="connsiteY1" fmla="*/ 360040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73818 w 966787"/>
              <a:gd name="connsiteY1" fmla="*/ 392927 h 407215"/>
              <a:gd name="connsiteX2" fmla="*/ 92868 w 966787"/>
              <a:gd name="connsiteY2" fmla="*/ 373877 h 407215"/>
              <a:gd name="connsiteX3" fmla="*/ 273744 w 966787"/>
              <a:gd name="connsiteY3" fmla="*/ 360040 h 407215"/>
              <a:gd name="connsiteX4" fmla="*/ 104775 w 966787"/>
              <a:gd name="connsiteY4" fmla="*/ 407215 h 407215"/>
              <a:gd name="connsiteX5" fmla="*/ 121443 w 966787"/>
              <a:gd name="connsiteY5" fmla="*/ 373877 h 407215"/>
              <a:gd name="connsiteX6" fmla="*/ 140493 w 966787"/>
              <a:gd name="connsiteY6" fmla="*/ 397690 h 407215"/>
              <a:gd name="connsiteX7" fmla="*/ 166687 w 966787"/>
              <a:gd name="connsiteY7" fmla="*/ 395309 h 407215"/>
              <a:gd name="connsiteX8" fmla="*/ 171450 w 966787"/>
              <a:gd name="connsiteY8" fmla="*/ 388165 h 407215"/>
              <a:gd name="connsiteX9" fmla="*/ 195262 w 966787"/>
              <a:gd name="connsiteY9" fmla="*/ 378640 h 407215"/>
              <a:gd name="connsiteX10" fmla="*/ 202406 w 966787"/>
              <a:gd name="connsiteY10" fmla="*/ 392927 h 407215"/>
              <a:gd name="connsiteX11" fmla="*/ 207168 w 966787"/>
              <a:gd name="connsiteY11" fmla="*/ 400071 h 407215"/>
              <a:gd name="connsiteX12" fmla="*/ 216693 w 966787"/>
              <a:gd name="connsiteY12" fmla="*/ 392927 h 407215"/>
              <a:gd name="connsiteX13" fmla="*/ 221456 w 966787"/>
              <a:gd name="connsiteY13" fmla="*/ 381021 h 407215"/>
              <a:gd name="connsiteX14" fmla="*/ 226218 w 966787"/>
              <a:gd name="connsiteY14" fmla="*/ 371496 h 407215"/>
              <a:gd name="connsiteX15" fmla="*/ 230981 w 966787"/>
              <a:gd name="connsiteY15" fmla="*/ 357209 h 407215"/>
              <a:gd name="connsiteX16" fmla="*/ 233362 w 966787"/>
              <a:gd name="connsiteY16" fmla="*/ 350065 h 407215"/>
              <a:gd name="connsiteX17" fmla="*/ 235743 w 966787"/>
              <a:gd name="connsiteY17" fmla="*/ 340540 h 407215"/>
              <a:gd name="connsiteX18" fmla="*/ 240506 w 966787"/>
              <a:gd name="connsiteY18" fmla="*/ 326252 h 407215"/>
              <a:gd name="connsiteX19" fmla="*/ 245268 w 966787"/>
              <a:gd name="connsiteY19" fmla="*/ 309584 h 407215"/>
              <a:gd name="connsiteX20" fmla="*/ 247650 w 966787"/>
              <a:gd name="connsiteY20" fmla="*/ 316727 h 407215"/>
              <a:gd name="connsiteX21" fmla="*/ 252412 w 966787"/>
              <a:gd name="connsiteY21" fmla="*/ 350065 h 407215"/>
              <a:gd name="connsiteX22" fmla="*/ 261937 w 966787"/>
              <a:gd name="connsiteY22" fmla="*/ 261959 h 407215"/>
              <a:gd name="connsiteX23" fmla="*/ 269081 w 966787"/>
              <a:gd name="connsiteY23" fmla="*/ 254815 h 407215"/>
              <a:gd name="connsiteX24" fmla="*/ 271462 w 966787"/>
              <a:gd name="connsiteY24" fmla="*/ 245290 h 407215"/>
              <a:gd name="connsiteX25" fmla="*/ 276225 w 966787"/>
              <a:gd name="connsiteY25" fmla="*/ 238146 h 407215"/>
              <a:gd name="connsiteX26" fmla="*/ 280987 w 966787"/>
              <a:gd name="connsiteY26" fmla="*/ 226240 h 407215"/>
              <a:gd name="connsiteX27" fmla="*/ 278606 w 966787"/>
              <a:gd name="connsiteY27" fmla="*/ 242909 h 407215"/>
              <a:gd name="connsiteX28" fmla="*/ 280987 w 966787"/>
              <a:gd name="connsiteY28" fmla="*/ 235765 h 407215"/>
              <a:gd name="connsiteX29" fmla="*/ 285750 w 966787"/>
              <a:gd name="connsiteY29" fmla="*/ 211952 h 407215"/>
              <a:gd name="connsiteX30" fmla="*/ 288131 w 966787"/>
              <a:gd name="connsiteY30" fmla="*/ 173852 h 407215"/>
              <a:gd name="connsiteX31" fmla="*/ 297656 w 966787"/>
              <a:gd name="connsiteY31" fmla="*/ 159565 h 407215"/>
              <a:gd name="connsiteX32" fmla="*/ 300037 w 966787"/>
              <a:gd name="connsiteY32" fmla="*/ 152421 h 407215"/>
              <a:gd name="connsiteX33" fmla="*/ 304800 w 966787"/>
              <a:gd name="connsiteY33" fmla="*/ 161946 h 407215"/>
              <a:gd name="connsiteX34" fmla="*/ 307181 w 966787"/>
              <a:gd name="connsiteY34" fmla="*/ 104796 h 407215"/>
              <a:gd name="connsiteX35" fmla="*/ 311943 w 966787"/>
              <a:gd name="connsiteY35" fmla="*/ 85746 h 407215"/>
              <a:gd name="connsiteX36" fmla="*/ 319087 w 966787"/>
              <a:gd name="connsiteY36" fmla="*/ 80984 h 407215"/>
              <a:gd name="connsiteX37" fmla="*/ 328612 w 966787"/>
              <a:gd name="connsiteY37" fmla="*/ 85746 h 407215"/>
              <a:gd name="connsiteX38" fmla="*/ 330993 w 966787"/>
              <a:gd name="connsiteY38" fmla="*/ 71459 h 407215"/>
              <a:gd name="connsiteX39" fmla="*/ 335756 w 966787"/>
              <a:gd name="connsiteY39" fmla="*/ 57171 h 407215"/>
              <a:gd name="connsiteX40" fmla="*/ 342900 w 966787"/>
              <a:gd name="connsiteY40" fmla="*/ 35740 h 407215"/>
              <a:gd name="connsiteX41" fmla="*/ 345281 w 966787"/>
              <a:gd name="connsiteY41" fmla="*/ 28596 h 407215"/>
              <a:gd name="connsiteX42" fmla="*/ 350043 w 966787"/>
              <a:gd name="connsiteY42" fmla="*/ 21452 h 407215"/>
              <a:gd name="connsiteX43" fmla="*/ 354806 w 966787"/>
              <a:gd name="connsiteY43" fmla="*/ 4784 h 407215"/>
              <a:gd name="connsiteX44" fmla="*/ 359568 w 966787"/>
              <a:gd name="connsiteY44" fmla="*/ 11927 h 407215"/>
              <a:gd name="connsiteX45" fmla="*/ 361950 w 966787"/>
              <a:gd name="connsiteY45" fmla="*/ 19071 h 407215"/>
              <a:gd name="connsiteX46" fmla="*/ 376237 w 966787"/>
              <a:gd name="connsiteY46" fmla="*/ 16690 h 407215"/>
              <a:gd name="connsiteX47" fmla="*/ 388143 w 966787"/>
              <a:gd name="connsiteY47" fmla="*/ 4784 h 407215"/>
              <a:gd name="connsiteX48" fmla="*/ 390525 w 966787"/>
              <a:gd name="connsiteY48" fmla="*/ 14309 h 407215"/>
              <a:gd name="connsiteX49" fmla="*/ 392906 w 966787"/>
              <a:gd name="connsiteY49" fmla="*/ 21452 h 407215"/>
              <a:gd name="connsiteX50" fmla="*/ 400050 w 966787"/>
              <a:gd name="connsiteY50" fmla="*/ 23834 h 407215"/>
              <a:gd name="connsiteX51" fmla="*/ 416718 w 966787"/>
              <a:gd name="connsiteY51" fmla="*/ 21452 h 407215"/>
              <a:gd name="connsiteX52" fmla="*/ 431006 w 966787"/>
              <a:gd name="connsiteY52" fmla="*/ 11927 h 407215"/>
              <a:gd name="connsiteX53" fmla="*/ 433387 w 966787"/>
              <a:gd name="connsiteY53" fmla="*/ 4784 h 407215"/>
              <a:gd name="connsiteX54" fmla="*/ 450056 w 966787"/>
              <a:gd name="connsiteY54" fmla="*/ 4784 h 407215"/>
              <a:gd name="connsiteX55" fmla="*/ 457200 w 966787"/>
              <a:gd name="connsiteY55" fmla="*/ 19071 h 407215"/>
              <a:gd name="connsiteX56" fmla="*/ 459581 w 966787"/>
              <a:gd name="connsiteY56" fmla="*/ 26215 h 407215"/>
              <a:gd name="connsiteX57" fmla="*/ 483393 w 966787"/>
              <a:gd name="connsiteY57" fmla="*/ 14309 h 407215"/>
              <a:gd name="connsiteX58" fmla="*/ 502443 w 966787"/>
              <a:gd name="connsiteY58" fmla="*/ 7165 h 407215"/>
              <a:gd name="connsiteX59" fmla="*/ 507206 w 966787"/>
              <a:gd name="connsiteY59" fmla="*/ 16690 h 407215"/>
              <a:gd name="connsiteX60" fmla="*/ 511968 w 966787"/>
              <a:gd name="connsiteY60" fmla="*/ 30977 h 407215"/>
              <a:gd name="connsiteX61" fmla="*/ 519112 w 966787"/>
              <a:gd name="connsiteY61" fmla="*/ 23834 h 407215"/>
              <a:gd name="connsiteX62" fmla="*/ 528637 w 966787"/>
              <a:gd name="connsiteY62" fmla="*/ 9546 h 407215"/>
              <a:gd name="connsiteX63" fmla="*/ 542925 w 966787"/>
              <a:gd name="connsiteY63" fmla="*/ 4784 h 407215"/>
              <a:gd name="connsiteX64" fmla="*/ 550068 w 966787"/>
              <a:gd name="connsiteY64" fmla="*/ 9546 h 407215"/>
              <a:gd name="connsiteX65" fmla="*/ 552450 w 966787"/>
              <a:gd name="connsiteY65" fmla="*/ 19071 h 407215"/>
              <a:gd name="connsiteX66" fmla="*/ 561975 w 966787"/>
              <a:gd name="connsiteY66" fmla="*/ 21452 h 407215"/>
              <a:gd name="connsiteX67" fmla="*/ 576262 w 966787"/>
              <a:gd name="connsiteY67" fmla="*/ 16690 h 407215"/>
              <a:gd name="connsiteX68" fmla="*/ 592931 w 966787"/>
              <a:gd name="connsiteY68" fmla="*/ 4784 h 407215"/>
              <a:gd name="connsiteX69" fmla="*/ 600075 w 966787"/>
              <a:gd name="connsiteY69" fmla="*/ 2402 h 407215"/>
              <a:gd name="connsiteX70" fmla="*/ 609600 w 966787"/>
              <a:gd name="connsiteY70" fmla="*/ 21452 h 407215"/>
              <a:gd name="connsiteX71" fmla="*/ 619125 w 966787"/>
              <a:gd name="connsiteY71" fmla="*/ 40502 h 407215"/>
              <a:gd name="connsiteX72" fmla="*/ 621506 w 966787"/>
              <a:gd name="connsiteY72" fmla="*/ 47646 h 407215"/>
              <a:gd name="connsiteX73" fmla="*/ 633412 w 966787"/>
              <a:gd name="connsiteY73" fmla="*/ 33359 h 407215"/>
              <a:gd name="connsiteX74" fmla="*/ 638175 w 966787"/>
              <a:gd name="connsiteY74" fmla="*/ 19071 h 407215"/>
              <a:gd name="connsiteX75" fmla="*/ 647700 w 966787"/>
              <a:gd name="connsiteY75" fmla="*/ 4784 h 407215"/>
              <a:gd name="connsiteX76" fmla="*/ 659606 w 966787"/>
              <a:gd name="connsiteY76" fmla="*/ 21452 h 407215"/>
              <a:gd name="connsiteX77" fmla="*/ 661987 w 966787"/>
              <a:gd name="connsiteY77" fmla="*/ 28596 h 407215"/>
              <a:gd name="connsiteX78" fmla="*/ 666750 w 966787"/>
              <a:gd name="connsiteY78" fmla="*/ 19071 h 407215"/>
              <a:gd name="connsiteX79" fmla="*/ 669131 w 966787"/>
              <a:gd name="connsiteY79" fmla="*/ 11927 h 407215"/>
              <a:gd name="connsiteX80" fmla="*/ 683418 w 966787"/>
              <a:gd name="connsiteY80" fmla="*/ 7165 h 407215"/>
              <a:gd name="connsiteX81" fmla="*/ 690562 w 966787"/>
              <a:gd name="connsiteY81" fmla="*/ 4784 h 407215"/>
              <a:gd name="connsiteX82" fmla="*/ 695325 w 966787"/>
              <a:gd name="connsiteY82" fmla="*/ 30977 h 407215"/>
              <a:gd name="connsiteX83" fmla="*/ 697706 w 966787"/>
              <a:gd name="connsiteY83" fmla="*/ 47646 h 407215"/>
              <a:gd name="connsiteX84" fmla="*/ 704850 w 966787"/>
              <a:gd name="connsiteY84" fmla="*/ 21452 h 407215"/>
              <a:gd name="connsiteX85" fmla="*/ 714375 w 966787"/>
              <a:gd name="connsiteY85" fmla="*/ 30977 h 407215"/>
              <a:gd name="connsiteX86" fmla="*/ 719137 w 966787"/>
              <a:gd name="connsiteY86" fmla="*/ 50027 h 407215"/>
              <a:gd name="connsiteX87" fmla="*/ 723900 w 966787"/>
              <a:gd name="connsiteY87" fmla="*/ 71459 h 407215"/>
              <a:gd name="connsiteX88" fmla="*/ 721518 w 966787"/>
              <a:gd name="connsiteY88" fmla="*/ 88127 h 407215"/>
              <a:gd name="connsiteX89" fmla="*/ 719137 w 966787"/>
              <a:gd name="connsiteY89" fmla="*/ 95271 h 407215"/>
              <a:gd name="connsiteX90" fmla="*/ 721518 w 966787"/>
              <a:gd name="connsiteY90" fmla="*/ 64315 h 407215"/>
              <a:gd name="connsiteX91" fmla="*/ 723900 w 966787"/>
              <a:gd name="connsiteY91" fmla="*/ 114321 h 407215"/>
              <a:gd name="connsiteX92" fmla="*/ 726281 w 966787"/>
              <a:gd name="connsiteY92" fmla="*/ 121465 h 407215"/>
              <a:gd name="connsiteX93" fmla="*/ 728662 w 966787"/>
              <a:gd name="connsiteY93" fmla="*/ 130990 h 407215"/>
              <a:gd name="connsiteX94" fmla="*/ 731043 w 966787"/>
              <a:gd name="connsiteY94" fmla="*/ 138134 h 407215"/>
              <a:gd name="connsiteX95" fmla="*/ 733425 w 966787"/>
              <a:gd name="connsiteY95" fmla="*/ 152421 h 407215"/>
              <a:gd name="connsiteX96" fmla="*/ 735806 w 966787"/>
              <a:gd name="connsiteY96" fmla="*/ 140515 h 407215"/>
              <a:gd name="connsiteX97" fmla="*/ 738187 w 966787"/>
              <a:gd name="connsiteY97" fmla="*/ 123846 h 407215"/>
              <a:gd name="connsiteX98" fmla="*/ 740568 w 966787"/>
              <a:gd name="connsiteY98" fmla="*/ 266721 h 407215"/>
              <a:gd name="connsiteX99" fmla="*/ 747712 w 966787"/>
              <a:gd name="connsiteY99" fmla="*/ 242909 h 407215"/>
              <a:gd name="connsiteX100" fmla="*/ 750093 w 966787"/>
              <a:gd name="connsiteY100" fmla="*/ 231002 h 407215"/>
              <a:gd name="connsiteX101" fmla="*/ 752475 w 966787"/>
              <a:gd name="connsiteY101" fmla="*/ 223859 h 407215"/>
              <a:gd name="connsiteX102" fmla="*/ 750093 w 966787"/>
              <a:gd name="connsiteY102" fmla="*/ 252434 h 407215"/>
              <a:gd name="connsiteX103" fmla="*/ 745331 w 966787"/>
              <a:gd name="connsiteY103" fmla="*/ 266721 h 407215"/>
              <a:gd name="connsiteX104" fmla="*/ 747712 w 966787"/>
              <a:gd name="connsiteY104" fmla="*/ 290534 h 407215"/>
              <a:gd name="connsiteX105" fmla="*/ 754856 w 966787"/>
              <a:gd name="connsiteY105" fmla="*/ 292915 h 407215"/>
              <a:gd name="connsiteX106" fmla="*/ 773906 w 966787"/>
              <a:gd name="connsiteY106" fmla="*/ 290534 h 407215"/>
              <a:gd name="connsiteX107" fmla="*/ 769143 w 966787"/>
              <a:gd name="connsiteY107" fmla="*/ 302440 h 407215"/>
              <a:gd name="connsiteX108" fmla="*/ 759618 w 966787"/>
              <a:gd name="connsiteY108" fmla="*/ 316727 h 407215"/>
              <a:gd name="connsiteX109" fmla="*/ 762000 w 966787"/>
              <a:gd name="connsiteY109" fmla="*/ 323871 h 407215"/>
              <a:gd name="connsiteX110" fmla="*/ 783431 w 966787"/>
              <a:gd name="connsiteY110" fmla="*/ 314346 h 407215"/>
              <a:gd name="connsiteX111" fmla="*/ 788193 w 966787"/>
              <a:gd name="connsiteY111" fmla="*/ 307202 h 407215"/>
              <a:gd name="connsiteX112" fmla="*/ 795337 w 966787"/>
              <a:gd name="connsiteY112" fmla="*/ 309584 h 407215"/>
              <a:gd name="connsiteX113" fmla="*/ 802481 w 966787"/>
              <a:gd name="connsiteY113" fmla="*/ 326252 h 407215"/>
              <a:gd name="connsiteX114" fmla="*/ 807243 w 966787"/>
              <a:gd name="connsiteY114" fmla="*/ 333396 h 407215"/>
              <a:gd name="connsiteX115" fmla="*/ 809625 w 966787"/>
              <a:gd name="connsiteY115" fmla="*/ 342921 h 407215"/>
              <a:gd name="connsiteX116" fmla="*/ 812006 w 966787"/>
              <a:gd name="connsiteY116" fmla="*/ 354827 h 407215"/>
              <a:gd name="connsiteX117" fmla="*/ 816768 w 966787"/>
              <a:gd name="connsiteY117" fmla="*/ 345302 h 407215"/>
              <a:gd name="connsiteX118" fmla="*/ 823912 w 966787"/>
              <a:gd name="connsiteY118" fmla="*/ 335777 h 407215"/>
              <a:gd name="connsiteX119" fmla="*/ 833437 w 966787"/>
              <a:gd name="connsiteY119" fmla="*/ 326252 h 407215"/>
              <a:gd name="connsiteX120" fmla="*/ 840581 w 966787"/>
              <a:gd name="connsiteY120" fmla="*/ 333396 h 407215"/>
              <a:gd name="connsiteX121" fmla="*/ 852487 w 966787"/>
              <a:gd name="connsiteY121" fmla="*/ 350065 h 407215"/>
              <a:gd name="connsiteX122" fmla="*/ 866775 w 966787"/>
              <a:gd name="connsiteY122" fmla="*/ 359590 h 407215"/>
              <a:gd name="connsiteX123" fmla="*/ 873918 w 966787"/>
              <a:gd name="connsiteY123" fmla="*/ 352446 h 407215"/>
              <a:gd name="connsiteX124" fmla="*/ 876300 w 966787"/>
              <a:gd name="connsiteY124" fmla="*/ 345302 h 407215"/>
              <a:gd name="connsiteX125" fmla="*/ 881062 w 966787"/>
              <a:gd name="connsiteY125" fmla="*/ 335777 h 407215"/>
              <a:gd name="connsiteX126" fmla="*/ 888206 w 966787"/>
              <a:gd name="connsiteY126" fmla="*/ 321490 h 407215"/>
              <a:gd name="connsiteX127" fmla="*/ 890587 w 966787"/>
              <a:gd name="connsiteY127" fmla="*/ 331015 h 407215"/>
              <a:gd name="connsiteX128" fmla="*/ 892968 w 966787"/>
              <a:gd name="connsiteY128" fmla="*/ 338159 h 407215"/>
              <a:gd name="connsiteX129" fmla="*/ 895350 w 966787"/>
              <a:gd name="connsiteY129" fmla="*/ 385784 h 407215"/>
              <a:gd name="connsiteX130" fmla="*/ 916781 w 966787"/>
              <a:gd name="connsiteY130" fmla="*/ 378640 h 407215"/>
              <a:gd name="connsiteX131" fmla="*/ 926306 w 966787"/>
              <a:gd name="connsiteY131" fmla="*/ 364352 h 407215"/>
              <a:gd name="connsiteX132" fmla="*/ 928687 w 966787"/>
              <a:gd name="connsiteY132" fmla="*/ 371496 h 407215"/>
              <a:gd name="connsiteX133" fmla="*/ 933450 w 966787"/>
              <a:gd name="connsiteY133" fmla="*/ 395309 h 407215"/>
              <a:gd name="connsiteX134" fmla="*/ 940593 w 966787"/>
              <a:gd name="connsiteY134" fmla="*/ 381021 h 407215"/>
              <a:gd name="connsiteX135" fmla="*/ 945356 w 966787"/>
              <a:gd name="connsiteY135" fmla="*/ 373877 h 407215"/>
              <a:gd name="connsiteX136" fmla="*/ 966787 w 966787"/>
              <a:gd name="connsiteY136" fmla="*/ 373877 h 407215"/>
              <a:gd name="connsiteX0" fmla="*/ 0 w 966787"/>
              <a:gd name="connsiteY0" fmla="*/ 373877 h 407215"/>
              <a:gd name="connsiteX1" fmla="*/ 92868 w 966787"/>
              <a:gd name="connsiteY1" fmla="*/ 373877 h 407215"/>
              <a:gd name="connsiteX2" fmla="*/ 273744 w 966787"/>
              <a:gd name="connsiteY2" fmla="*/ 360040 h 407215"/>
              <a:gd name="connsiteX3" fmla="*/ 104775 w 966787"/>
              <a:gd name="connsiteY3" fmla="*/ 407215 h 407215"/>
              <a:gd name="connsiteX4" fmla="*/ 121443 w 966787"/>
              <a:gd name="connsiteY4" fmla="*/ 373877 h 407215"/>
              <a:gd name="connsiteX5" fmla="*/ 140493 w 966787"/>
              <a:gd name="connsiteY5" fmla="*/ 397690 h 407215"/>
              <a:gd name="connsiteX6" fmla="*/ 166687 w 966787"/>
              <a:gd name="connsiteY6" fmla="*/ 395309 h 407215"/>
              <a:gd name="connsiteX7" fmla="*/ 171450 w 966787"/>
              <a:gd name="connsiteY7" fmla="*/ 388165 h 407215"/>
              <a:gd name="connsiteX8" fmla="*/ 195262 w 966787"/>
              <a:gd name="connsiteY8" fmla="*/ 378640 h 407215"/>
              <a:gd name="connsiteX9" fmla="*/ 202406 w 966787"/>
              <a:gd name="connsiteY9" fmla="*/ 392927 h 407215"/>
              <a:gd name="connsiteX10" fmla="*/ 207168 w 966787"/>
              <a:gd name="connsiteY10" fmla="*/ 400071 h 407215"/>
              <a:gd name="connsiteX11" fmla="*/ 216693 w 966787"/>
              <a:gd name="connsiteY11" fmla="*/ 392927 h 407215"/>
              <a:gd name="connsiteX12" fmla="*/ 221456 w 966787"/>
              <a:gd name="connsiteY12" fmla="*/ 381021 h 407215"/>
              <a:gd name="connsiteX13" fmla="*/ 226218 w 966787"/>
              <a:gd name="connsiteY13" fmla="*/ 371496 h 407215"/>
              <a:gd name="connsiteX14" fmla="*/ 230981 w 966787"/>
              <a:gd name="connsiteY14" fmla="*/ 357209 h 407215"/>
              <a:gd name="connsiteX15" fmla="*/ 233362 w 966787"/>
              <a:gd name="connsiteY15" fmla="*/ 350065 h 407215"/>
              <a:gd name="connsiteX16" fmla="*/ 235743 w 966787"/>
              <a:gd name="connsiteY16" fmla="*/ 340540 h 407215"/>
              <a:gd name="connsiteX17" fmla="*/ 240506 w 966787"/>
              <a:gd name="connsiteY17" fmla="*/ 326252 h 407215"/>
              <a:gd name="connsiteX18" fmla="*/ 245268 w 966787"/>
              <a:gd name="connsiteY18" fmla="*/ 309584 h 407215"/>
              <a:gd name="connsiteX19" fmla="*/ 247650 w 966787"/>
              <a:gd name="connsiteY19" fmla="*/ 316727 h 407215"/>
              <a:gd name="connsiteX20" fmla="*/ 252412 w 966787"/>
              <a:gd name="connsiteY20" fmla="*/ 350065 h 407215"/>
              <a:gd name="connsiteX21" fmla="*/ 261937 w 966787"/>
              <a:gd name="connsiteY21" fmla="*/ 261959 h 407215"/>
              <a:gd name="connsiteX22" fmla="*/ 269081 w 966787"/>
              <a:gd name="connsiteY22" fmla="*/ 254815 h 407215"/>
              <a:gd name="connsiteX23" fmla="*/ 271462 w 966787"/>
              <a:gd name="connsiteY23" fmla="*/ 245290 h 407215"/>
              <a:gd name="connsiteX24" fmla="*/ 276225 w 966787"/>
              <a:gd name="connsiteY24" fmla="*/ 238146 h 407215"/>
              <a:gd name="connsiteX25" fmla="*/ 280987 w 966787"/>
              <a:gd name="connsiteY25" fmla="*/ 226240 h 407215"/>
              <a:gd name="connsiteX26" fmla="*/ 278606 w 966787"/>
              <a:gd name="connsiteY26" fmla="*/ 242909 h 407215"/>
              <a:gd name="connsiteX27" fmla="*/ 280987 w 966787"/>
              <a:gd name="connsiteY27" fmla="*/ 235765 h 407215"/>
              <a:gd name="connsiteX28" fmla="*/ 285750 w 966787"/>
              <a:gd name="connsiteY28" fmla="*/ 211952 h 407215"/>
              <a:gd name="connsiteX29" fmla="*/ 288131 w 966787"/>
              <a:gd name="connsiteY29" fmla="*/ 173852 h 407215"/>
              <a:gd name="connsiteX30" fmla="*/ 297656 w 966787"/>
              <a:gd name="connsiteY30" fmla="*/ 159565 h 407215"/>
              <a:gd name="connsiteX31" fmla="*/ 300037 w 966787"/>
              <a:gd name="connsiteY31" fmla="*/ 152421 h 407215"/>
              <a:gd name="connsiteX32" fmla="*/ 304800 w 966787"/>
              <a:gd name="connsiteY32" fmla="*/ 161946 h 407215"/>
              <a:gd name="connsiteX33" fmla="*/ 307181 w 966787"/>
              <a:gd name="connsiteY33" fmla="*/ 104796 h 407215"/>
              <a:gd name="connsiteX34" fmla="*/ 311943 w 966787"/>
              <a:gd name="connsiteY34" fmla="*/ 85746 h 407215"/>
              <a:gd name="connsiteX35" fmla="*/ 319087 w 966787"/>
              <a:gd name="connsiteY35" fmla="*/ 80984 h 407215"/>
              <a:gd name="connsiteX36" fmla="*/ 328612 w 966787"/>
              <a:gd name="connsiteY36" fmla="*/ 85746 h 407215"/>
              <a:gd name="connsiteX37" fmla="*/ 330993 w 966787"/>
              <a:gd name="connsiteY37" fmla="*/ 71459 h 407215"/>
              <a:gd name="connsiteX38" fmla="*/ 335756 w 966787"/>
              <a:gd name="connsiteY38" fmla="*/ 57171 h 407215"/>
              <a:gd name="connsiteX39" fmla="*/ 342900 w 966787"/>
              <a:gd name="connsiteY39" fmla="*/ 35740 h 407215"/>
              <a:gd name="connsiteX40" fmla="*/ 345281 w 966787"/>
              <a:gd name="connsiteY40" fmla="*/ 28596 h 407215"/>
              <a:gd name="connsiteX41" fmla="*/ 350043 w 966787"/>
              <a:gd name="connsiteY41" fmla="*/ 21452 h 407215"/>
              <a:gd name="connsiteX42" fmla="*/ 354806 w 966787"/>
              <a:gd name="connsiteY42" fmla="*/ 4784 h 407215"/>
              <a:gd name="connsiteX43" fmla="*/ 359568 w 966787"/>
              <a:gd name="connsiteY43" fmla="*/ 11927 h 407215"/>
              <a:gd name="connsiteX44" fmla="*/ 361950 w 966787"/>
              <a:gd name="connsiteY44" fmla="*/ 19071 h 407215"/>
              <a:gd name="connsiteX45" fmla="*/ 376237 w 966787"/>
              <a:gd name="connsiteY45" fmla="*/ 16690 h 407215"/>
              <a:gd name="connsiteX46" fmla="*/ 388143 w 966787"/>
              <a:gd name="connsiteY46" fmla="*/ 4784 h 407215"/>
              <a:gd name="connsiteX47" fmla="*/ 390525 w 966787"/>
              <a:gd name="connsiteY47" fmla="*/ 14309 h 407215"/>
              <a:gd name="connsiteX48" fmla="*/ 392906 w 966787"/>
              <a:gd name="connsiteY48" fmla="*/ 21452 h 407215"/>
              <a:gd name="connsiteX49" fmla="*/ 400050 w 966787"/>
              <a:gd name="connsiteY49" fmla="*/ 23834 h 407215"/>
              <a:gd name="connsiteX50" fmla="*/ 416718 w 966787"/>
              <a:gd name="connsiteY50" fmla="*/ 21452 h 407215"/>
              <a:gd name="connsiteX51" fmla="*/ 431006 w 966787"/>
              <a:gd name="connsiteY51" fmla="*/ 11927 h 407215"/>
              <a:gd name="connsiteX52" fmla="*/ 433387 w 966787"/>
              <a:gd name="connsiteY52" fmla="*/ 4784 h 407215"/>
              <a:gd name="connsiteX53" fmla="*/ 450056 w 966787"/>
              <a:gd name="connsiteY53" fmla="*/ 4784 h 407215"/>
              <a:gd name="connsiteX54" fmla="*/ 457200 w 966787"/>
              <a:gd name="connsiteY54" fmla="*/ 19071 h 407215"/>
              <a:gd name="connsiteX55" fmla="*/ 459581 w 966787"/>
              <a:gd name="connsiteY55" fmla="*/ 26215 h 407215"/>
              <a:gd name="connsiteX56" fmla="*/ 483393 w 966787"/>
              <a:gd name="connsiteY56" fmla="*/ 14309 h 407215"/>
              <a:gd name="connsiteX57" fmla="*/ 502443 w 966787"/>
              <a:gd name="connsiteY57" fmla="*/ 7165 h 407215"/>
              <a:gd name="connsiteX58" fmla="*/ 507206 w 966787"/>
              <a:gd name="connsiteY58" fmla="*/ 16690 h 407215"/>
              <a:gd name="connsiteX59" fmla="*/ 511968 w 966787"/>
              <a:gd name="connsiteY59" fmla="*/ 30977 h 407215"/>
              <a:gd name="connsiteX60" fmla="*/ 519112 w 966787"/>
              <a:gd name="connsiteY60" fmla="*/ 23834 h 407215"/>
              <a:gd name="connsiteX61" fmla="*/ 528637 w 966787"/>
              <a:gd name="connsiteY61" fmla="*/ 9546 h 407215"/>
              <a:gd name="connsiteX62" fmla="*/ 542925 w 966787"/>
              <a:gd name="connsiteY62" fmla="*/ 4784 h 407215"/>
              <a:gd name="connsiteX63" fmla="*/ 550068 w 966787"/>
              <a:gd name="connsiteY63" fmla="*/ 9546 h 407215"/>
              <a:gd name="connsiteX64" fmla="*/ 552450 w 966787"/>
              <a:gd name="connsiteY64" fmla="*/ 19071 h 407215"/>
              <a:gd name="connsiteX65" fmla="*/ 561975 w 966787"/>
              <a:gd name="connsiteY65" fmla="*/ 21452 h 407215"/>
              <a:gd name="connsiteX66" fmla="*/ 576262 w 966787"/>
              <a:gd name="connsiteY66" fmla="*/ 16690 h 407215"/>
              <a:gd name="connsiteX67" fmla="*/ 592931 w 966787"/>
              <a:gd name="connsiteY67" fmla="*/ 4784 h 407215"/>
              <a:gd name="connsiteX68" fmla="*/ 600075 w 966787"/>
              <a:gd name="connsiteY68" fmla="*/ 2402 h 407215"/>
              <a:gd name="connsiteX69" fmla="*/ 609600 w 966787"/>
              <a:gd name="connsiteY69" fmla="*/ 21452 h 407215"/>
              <a:gd name="connsiteX70" fmla="*/ 619125 w 966787"/>
              <a:gd name="connsiteY70" fmla="*/ 40502 h 407215"/>
              <a:gd name="connsiteX71" fmla="*/ 621506 w 966787"/>
              <a:gd name="connsiteY71" fmla="*/ 47646 h 407215"/>
              <a:gd name="connsiteX72" fmla="*/ 633412 w 966787"/>
              <a:gd name="connsiteY72" fmla="*/ 33359 h 407215"/>
              <a:gd name="connsiteX73" fmla="*/ 638175 w 966787"/>
              <a:gd name="connsiteY73" fmla="*/ 19071 h 407215"/>
              <a:gd name="connsiteX74" fmla="*/ 647700 w 966787"/>
              <a:gd name="connsiteY74" fmla="*/ 4784 h 407215"/>
              <a:gd name="connsiteX75" fmla="*/ 659606 w 966787"/>
              <a:gd name="connsiteY75" fmla="*/ 21452 h 407215"/>
              <a:gd name="connsiteX76" fmla="*/ 661987 w 966787"/>
              <a:gd name="connsiteY76" fmla="*/ 28596 h 407215"/>
              <a:gd name="connsiteX77" fmla="*/ 666750 w 966787"/>
              <a:gd name="connsiteY77" fmla="*/ 19071 h 407215"/>
              <a:gd name="connsiteX78" fmla="*/ 669131 w 966787"/>
              <a:gd name="connsiteY78" fmla="*/ 11927 h 407215"/>
              <a:gd name="connsiteX79" fmla="*/ 683418 w 966787"/>
              <a:gd name="connsiteY79" fmla="*/ 7165 h 407215"/>
              <a:gd name="connsiteX80" fmla="*/ 690562 w 966787"/>
              <a:gd name="connsiteY80" fmla="*/ 4784 h 407215"/>
              <a:gd name="connsiteX81" fmla="*/ 695325 w 966787"/>
              <a:gd name="connsiteY81" fmla="*/ 30977 h 407215"/>
              <a:gd name="connsiteX82" fmla="*/ 697706 w 966787"/>
              <a:gd name="connsiteY82" fmla="*/ 47646 h 407215"/>
              <a:gd name="connsiteX83" fmla="*/ 704850 w 966787"/>
              <a:gd name="connsiteY83" fmla="*/ 21452 h 407215"/>
              <a:gd name="connsiteX84" fmla="*/ 714375 w 966787"/>
              <a:gd name="connsiteY84" fmla="*/ 30977 h 407215"/>
              <a:gd name="connsiteX85" fmla="*/ 719137 w 966787"/>
              <a:gd name="connsiteY85" fmla="*/ 50027 h 407215"/>
              <a:gd name="connsiteX86" fmla="*/ 723900 w 966787"/>
              <a:gd name="connsiteY86" fmla="*/ 71459 h 407215"/>
              <a:gd name="connsiteX87" fmla="*/ 721518 w 966787"/>
              <a:gd name="connsiteY87" fmla="*/ 88127 h 407215"/>
              <a:gd name="connsiteX88" fmla="*/ 719137 w 966787"/>
              <a:gd name="connsiteY88" fmla="*/ 95271 h 407215"/>
              <a:gd name="connsiteX89" fmla="*/ 721518 w 966787"/>
              <a:gd name="connsiteY89" fmla="*/ 64315 h 407215"/>
              <a:gd name="connsiteX90" fmla="*/ 723900 w 966787"/>
              <a:gd name="connsiteY90" fmla="*/ 114321 h 407215"/>
              <a:gd name="connsiteX91" fmla="*/ 726281 w 966787"/>
              <a:gd name="connsiteY91" fmla="*/ 121465 h 407215"/>
              <a:gd name="connsiteX92" fmla="*/ 728662 w 966787"/>
              <a:gd name="connsiteY92" fmla="*/ 130990 h 407215"/>
              <a:gd name="connsiteX93" fmla="*/ 731043 w 966787"/>
              <a:gd name="connsiteY93" fmla="*/ 138134 h 407215"/>
              <a:gd name="connsiteX94" fmla="*/ 733425 w 966787"/>
              <a:gd name="connsiteY94" fmla="*/ 152421 h 407215"/>
              <a:gd name="connsiteX95" fmla="*/ 735806 w 966787"/>
              <a:gd name="connsiteY95" fmla="*/ 140515 h 407215"/>
              <a:gd name="connsiteX96" fmla="*/ 738187 w 966787"/>
              <a:gd name="connsiteY96" fmla="*/ 123846 h 407215"/>
              <a:gd name="connsiteX97" fmla="*/ 740568 w 966787"/>
              <a:gd name="connsiteY97" fmla="*/ 266721 h 407215"/>
              <a:gd name="connsiteX98" fmla="*/ 747712 w 966787"/>
              <a:gd name="connsiteY98" fmla="*/ 242909 h 407215"/>
              <a:gd name="connsiteX99" fmla="*/ 750093 w 966787"/>
              <a:gd name="connsiteY99" fmla="*/ 231002 h 407215"/>
              <a:gd name="connsiteX100" fmla="*/ 752475 w 966787"/>
              <a:gd name="connsiteY100" fmla="*/ 223859 h 407215"/>
              <a:gd name="connsiteX101" fmla="*/ 750093 w 966787"/>
              <a:gd name="connsiteY101" fmla="*/ 252434 h 407215"/>
              <a:gd name="connsiteX102" fmla="*/ 745331 w 966787"/>
              <a:gd name="connsiteY102" fmla="*/ 266721 h 407215"/>
              <a:gd name="connsiteX103" fmla="*/ 747712 w 966787"/>
              <a:gd name="connsiteY103" fmla="*/ 290534 h 407215"/>
              <a:gd name="connsiteX104" fmla="*/ 754856 w 966787"/>
              <a:gd name="connsiteY104" fmla="*/ 292915 h 407215"/>
              <a:gd name="connsiteX105" fmla="*/ 773906 w 966787"/>
              <a:gd name="connsiteY105" fmla="*/ 290534 h 407215"/>
              <a:gd name="connsiteX106" fmla="*/ 769143 w 966787"/>
              <a:gd name="connsiteY106" fmla="*/ 302440 h 407215"/>
              <a:gd name="connsiteX107" fmla="*/ 759618 w 966787"/>
              <a:gd name="connsiteY107" fmla="*/ 316727 h 407215"/>
              <a:gd name="connsiteX108" fmla="*/ 762000 w 966787"/>
              <a:gd name="connsiteY108" fmla="*/ 323871 h 407215"/>
              <a:gd name="connsiteX109" fmla="*/ 783431 w 966787"/>
              <a:gd name="connsiteY109" fmla="*/ 314346 h 407215"/>
              <a:gd name="connsiteX110" fmla="*/ 788193 w 966787"/>
              <a:gd name="connsiteY110" fmla="*/ 307202 h 407215"/>
              <a:gd name="connsiteX111" fmla="*/ 795337 w 966787"/>
              <a:gd name="connsiteY111" fmla="*/ 309584 h 407215"/>
              <a:gd name="connsiteX112" fmla="*/ 802481 w 966787"/>
              <a:gd name="connsiteY112" fmla="*/ 326252 h 407215"/>
              <a:gd name="connsiteX113" fmla="*/ 807243 w 966787"/>
              <a:gd name="connsiteY113" fmla="*/ 333396 h 407215"/>
              <a:gd name="connsiteX114" fmla="*/ 809625 w 966787"/>
              <a:gd name="connsiteY114" fmla="*/ 342921 h 407215"/>
              <a:gd name="connsiteX115" fmla="*/ 812006 w 966787"/>
              <a:gd name="connsiteY115" fmla="*/ 354827 h 407215"/>
              <a:gd name="connsiteX116" fmla="*/ 816768 w 966787"/>
              <a:gd name="connsiteY116" fmla="*/ 345302 h 407215"/>
              <a:gd name="connsiteX117" fmla="*/ 823912 w 966787"/>
              <a:gd name="connsiteY117" fmla="*/ 335777 h 407215"/>
              <a:gd name="connsiteX118" fmla="*/ 833437 w 966787"/>
              <a:gd name="connsiteY118" fmla="*/ 326252 h 407215"/>
              <a:gd name="connsiteX119" fmla="*/ 840581 w 966787"/>
              <a:gd name="connsiteY119" fmla="*/ 333396 h 407215"/>
              <a:gd name="connsiteX120" fmla="*/ 852487 w 966787"/>
              <a:gd name="connsiteY120" fmla="*/ 350065 h 407215"/>
              <a:gd name="connsiteX121" fmla="*/ 866775 w 966787"/>
              <a:gd name="connsiteY121" fmla="*/ 359590 h 407215"/>
              <a:gd name="connsiteX122" fmla="*/ 873918 w 966787"/>
              <a:gd name="connsiteY122" fmla="*/ 352446 h 407215"/>
              <a:gd name="connsiteX123" fmla="*/ 876300 w 966787"/>
              <a:gd name="connsiteY123" fmla="*/ 345302 h 407215"/>
              <a:gd name="connsiteX124" fmla="*/ 881062 w 966787"/>
              <a:gd name="connsiteY124" fmla="*/ 335777 h 407215"/>
              <a:gd name="connsiteX125" fmla="*/ 888206 w 966787"/>
              <a:gd name="connsiteY125" fmla="*/ 321490 h 407215"/>
              <a:gd name="connsiteX126" fmla="*/ 890587 w 966787"/>
              <a:gd name="connsiteY126" fmla="*/ 331015 h 407215"/>
              <a:gd name="connsiteX127" fmla="*/ 892968 w 966787"/>
              <a:gd name="connsiteY127" fmla="*/ 338159 h 407215"/>
              <a:gd name="connsiteX128" fmla="*/ 895350 w 966787"/>
              <a:gd name="connsiteY128" fmla="*/ 385784 h 407215"/>
              <a:gd name="connsiteX129" fmla="*/ 916781 w 966787"/>
              <a:gd name="connsiteY129" fmla="*/ 378640 h 407215"/>
              <a:gd name="connsiteX130" fmla="*/ 926306 w 966787"/>
              <a:gd name="connsiteY130" fmla="*/ 364352 h 407215"/>
              <a:gd name="connsiteX131" fmla="*/ 928687 w 966787"/>
              <a:gd name="connsiteY131" fmla="*/ 371496 h 407215"/>
              <a:gd name="connsiteX132" fmla="*/ 933450 w 966787"/>
              <a:gd name="connsiteY132" fmla="*/ 395309 h 407215"/>
              <a:gd name="connsiteX133" fmla="*/ 940593 w 966787"/>
              <a:gd name="connsiteY133" fmla="*/ 381021 h 407215"/>
              <a:gd name="connsiteX134" fmla="*/ 945356 w 966787"/>
              <a:gd name="connsiteY134" fmla="*/ 373877 h 407215"/>
              <a:gd name="connsiteX135" fmla="*/ 966787 w 966787"/>
              <a:gd name="connsiteY135" fmla="*/ 373877 h 407215"/>
              <a:gd name="connsiteX0" fmla="*/ 0 w 966787"/>
              <a:gd name="connsiteY0" fmla="*/ 373877 h 407215"/>
              <a:gd name="connsiteX1" fmla="*/ 273744 w 966787"/>
              <a:gd name="connsiteY1" fmla="*/ 360040 h 407215"/>
              <a:gd name="connsiteX2" fmla="*/ 104775 w 966787"/>
              <a:gd name="connsiteY2" fmla="*/ 407215 h 407215"/>
              <a:gd name="connsiteX3" fmla="*/ 121443 w 966787"/>
              <a:gd name="connsiteY3" fmla="*/ 373877 h 407215"/>
              <a:gd name="connsiteX4" fmla="*/ 140493 w 966787"/>
              <a:gd name="connsiteY4" fmla="*/ 397690 h 407215"/>
              <a:gd name="connsiteX5" fmla="*/ 166687 w 966787"/>
              <a:gd name="connsiteY5" fmla="*/ 395309 h 407215"/>
              <a:gd name="connsiteX6" fmla="*/ 171450 w 966787"/>
              <a:gd name="connsiteY6" fmla="*/ 388165 h 407215"/>
              <a:gd name="connsiteX7" fmla="*/ 195262 w 966787"/>
              <a:gd name="connsiteY7" fmla="*/ 378640 h 407215"/>
              <a:gd name="connsiteX8" fmla="*/ 202406 w 966787"/>
              <a:gd name="connsiteY8" fmla="*/ 392927 h 407215"/>
              <a:gd name="connsiteX9" fmla="*/ 207168 w 966787"/>
              <a:gd name="connsiteY9" fmla="*/ 400071 h 407215"/>
              <a:gd name="connsiteX10" fmla="*/ 216693 w 966787"/>
              <a:gd name="connsiteY10" fmla="*/ 392927 h 407215"/>
              <a:gd name="connsiteX11" fmla="*/ 221456 w 966787"/>
              <a:gd name="connsiteY11" fmla="*/ 381021 h 407215"/>
              <a:gd name="connsiteX12" fmla="*/ 226218 w 966787"/>
              <a:gd name="connsiteY12" fmla="*/ 371496 h 407215"/>
              <a:gd name="connsiteX13" fmla="*/ 230981 w 966787"/>
              <a:gd name="connsiteY13" fmla="*/ 357209 h 407215"/>
              <a:gd name="connsiteX14" fmla="*/ 233362 w 966787"/>
              <a:gd name="connsiteY14" fmla="*/ 350065 h 407215"/>
              <a:gd name="connsiteX15" fmla="*/ 235743 w 966787"/>
              <a:gd name="connsiteY15" fmla="*/ 340540 h 407215"/>
              <a:gd name="connsiteX16" fmla="*/ 240506 w 966787"/>
              <a:gd name="connsiteY16" fmla="*/ 326252 h 407215"/>
              <a:gd name="connsiteX17" fmla="*/ 245268 w 966787"/>
              <a:gd name="connsiteY17" fmla="*/ 309584 h 407215"/>
              <a:gd name="connsiteX18" fmla="*/ 247650 w 966787"/>
              <a:gd name="connsiteY18" fmla="*/ 316727 h 407215"/>
              <a:gd name="connsiteX19" fmla="*/ 252412 w 966787"/>
              <a:gd name="connsiteY19" fmla="*/ 350065 h 407215"/>
              <a:gd name="connsiteX20" fmla="*/ 261937 w 966787"/>
              <a:gd name="connsiteY20" fmla="*/ 261959 h 407215"/>
              <a:gd name="connsiteX21" fmla="*/ 269081 w 966787"/>
              <a:gd name="connsiteY21" fmla="*/ 254815 h 407215"/>
              <a:gd name="connsiteX22" fmla="*/ 271462 w 966787"/>
              <a:gd name="connsiteY22" fmla="*/ 245290 h 407215"/>
              <a:gd name="connsiteX23" fmla="*/ 276225 w 966787"/>
              <a:gd name="connsiteY23" fmla="*/ 238146 h 407215"/>
              <a:gd name="connsiteX24" fmla="*/ 280987 w 966787"/>
              <a:gd name="connsiteY24" fmla="*/ 226240 h 407215"/>
              <a:gd name="connsiteX25" fmla="*/ 278606 w 966787"/>
              <a:gd name="connsiteY25" fmla="*/ 242909 h 407215"/>
              <a:gd name="connsiteX26" fmla="*/ 280987 w 966787"/>
              <a:gd name="connsiteY26" fmla="*/ 235765 h 407215"/>
              <a:gd name="connsiteX27" fmla="*/ 285750 w 966787"/>
              <a:gd name="connsiteY27" fmla="*/ 211952 h 407215"/>
              <a:gd name="connsiteX28" fmla="*/ 288131 w 966787"/>
              <a:gd name="connsiteY28" fmla="*/ 173852 h 407215"/>
              <a:gd name="connsiteX29" fmla="*/ 297656 w 966787"/>
              <a:gd name="connsiteY29" fmla="*/ 159565 h 407215"/>
              <a:gd name="connsiteX30" fmla="*/ 300037 w 966787"/>
              <a:gd name="connsiteY30" fmla="*/ 152421 h 407215"/>
              <a:gd name="connsiteX31" fmla="*/ 304800 w 966787"/>
              <a:gd name="connsiteY31" fmla="*/ 161946 h 407215"/>
              <a:gd name="connsiteX32" fmla="*/ 307181 w 966787"/>
              <a:gd name="connsiteY32" fmla="*/ 104796 h 407215"/>
              <a:gd name="connsiteX33" fmla="*/ 311943 w 966787"/>
              <a:gd name="connsiteY33" fmla="*/ 85746 h 407215"/>
              <a:gd name="connsiteX34" fmla="*/ 319087 w 966787"/>
              <a:gd name="connsiteY34" fmla="*/ 80984 h 407215"/>
              <a:gd name="connsiteX35" fmla="*/ 328612 w 966787"/>
              <a:gd name="connsiteY35" fmla="*/ 85746 h 407215"/>
              <a:gd name="connsiteX36" fmla="*/ 330993 w 966787"/>
              <a:gd name="connsiteY36" fmla="*/ 71459 h 407215"/>
              <a:gd name="connsiteX37" fmla="*/ 335756 w 966787"/>
              <a:gd name="connsiteY37" fmla="*/ 57171 h 407215"/>
              <a:gd name="connsiteX38" fmla="*/ 342900 w 966787"/>
              <a:gd name="connsiteY38" fmla="*/ 35740 h 407215"/>
              <a:gd name="connsiteX39" fmla="*/ 345281 w 966787"/>
              <a:gd name="connsiteY39" fmla="*/ 28596 h 407215"/>
              <a:gd name="connsiteX40" fmla="*/ 350043 w 966787"/>
              <a:gd name="connsiteY40" fmla="*/ 21452 h 407215"/>
              <a:gd name="connsiteX41" fmla="*/ 354806 w 966787"/>
              <a:gd name="connsiteY41" fmla="*/ 4784 h 407215"/>
              <a:gd name="connsiteX42" fmla="*/ 359568 w 966787"/>
              <a:gd name="connsiteY42" fmla="*/ 11927 h 407215"/>
              <a:gd name="connsiteX43" fmla="*/ 361950 w 966787"/>
              <a:gd name="connsiteY43" fmla="*/ 19071 h 407215"/>
              <a:gd name="connsiteX44" fmla="*/ 376237 w 966787"/>
              <a:gd name="connsiteY44" fmla="*/ 16690 h 407215"/>
              <a:gd name="connsiteX45" fmla="*/ 388143 w 966787"/>
              <a:gd name="connsiteY45" fmla="*/ 4784 h 407215"/>
              <a:gd name="connsiteX46" fmla="*/ 390525 w 966787"/>
              <a:gd name="connsiteY46" fmla="*/ 14309 h 407215"/>
              <a:gd name="connsiteX47" fmla="*/ 392906 w 966787"/>
              <a:gd name="connsiteY47" fmla="*/ 21452 h 407215"/>
              <a:gd name="connsiteX48" fmla="*/ 400050 w 966787"/>
              <a:gd name="connsiteY48" fmla="*/ 23834 h 407215"/>
              <a:gd name="connsiteX49" fmla="*/ 416718 w 966787"/>
              <a:gd name="connsiteY49" fmla="*/ 21452 h 407215"/>
              <a:gd name="connsiteX50" fmla="*/ 431006 w 966787"/>
              <a:gd name="connsiteY50" fmla="*/ 11927 h 407215"/>
              <a:gd name="connsiteX51" fmla="*/ 433387 w 966787"/>
              <a:gd name="connsiteY51" fmla="*/ 4784 h 407215"/>
              <a:gd name="connsiteX52" fmla="*/ 450056 w 966787"/>
              <a:gd name="connsiteY52" fmla="*/ 4784 h 407215"/>
              <a:gd name="connsiteX53" fmla="*/ 457200 w 966787"/>
              <a:gd name="connsiteY53" fmla="*/ 19071 h 407215"/>
              <a:gd name="connsiteX54" fmla="*/ 459581 w 966787"/>
              <a:gd name="connsiteY54" fmla="*/ 26215 h 407215"/>
              <a:gd name="connsiteX55" fmla="*/ 483393 w 966787"/>
              <a:gd name="connsiteY55" fmla="*/ 14309 h 407215"/>
              <a:gd name="connsiteX56" fmla="*/ 502443 w 966787"/>
              <a:gd name="connsiteY56" fmla="*/ 7165 h 407215"/>
              <a:gd name="connsiteX57" fmla="*/ 507206 w 966787"/>
              <a:gd name="connsiteY57" fmla="*/ 16690 h 407215"/>
              <a:gd name="connsiteX58" fmla="*/ 511968 w 966787"/>
              <a:gd name="connsiteY58" fmla="*/ 30977 h 407215"/>
              <a:gd name="connsiteX59" fmla="*/ 519112 w 966787"/>
              <a:gd name="connsiteY59" fmla="*/ 23834 h 407215"/>
              <a:gd name="connsiteX60" fmla="*/ 528637 w 966787"/>
              <a:gd name="connsiteY60" fmla="*/ 9546 h 407215"/>
              <a:gd name="connsiteX61" fmla="*/ 542925 w 966787"/>
              <a:gd name="connsiteY61" fmla="*/ 4784 h 407215"/>
              <a:gd name="connsiteX62" fmla="*/ 550068 w 966787"/>
              <a:gd name="connsiteY62" fmla="*/ 9546 h 407215"/>
              <a:gd name="connsiteX63" fmla="*/ 552450 w 966787"/>
              <a:gd name="connsiteY63" fmla="*/ 19071 h 407215"/>
              <a:gd name="connsiteX64" fmla="*/ 561975 w 966787"/>
              <a:gd name="connsiteY64" fmla="*/ 21452 h 407215"/>
              <a:gd name="connsiteX65" fmla="*/ 576262 w 966787"/>
              <a:gd name="connsiteY65" fmla="*/ 16690 h 407215"/>
              <a:gd name="connsiteX66" fmla="*/ 592931 w 966787"/>
              <a:gd name="connsiteY66" fmla="*/ 4784 h 407215"/>
              <a:gd name="connsiteX67" fmla="*/ 600075 w 966787"/>
              <a:gd name="connsiteY67" fmla="*/ 2402 h 407215"/>
              <a:gd name="connsiteX68" fmla="*/ 609600 w 966787"/>
              <a:gd name="connsiteY68" fmla="*/ 21452 h 407215"/>
              <a:gd name="connsiteX69" fmla="*/ 619125 w 966787"/>
              <a:gd name="connsiteY69" fmla="*/ 40502 h 407215"/>
              <a:gd name="connsiteX70" fmla="*/ 621506 w 966787"/>
              <a:gd name="connsiteY70" fmla="*/ 47646 h 407215"/>
              <a:gd name="connsiteX71" fmla="*/ 633412 w 966787"/>
              <a:gd name="connsiteY71" fmla="*/ 33359 h 407215"/>
              <a:gd name="connsiteX72" fmla="*/ 638175 w 966787"/>
              <a:gd name="connsiteY72" fmla="*/ 19071 h 407215"/>
              <a:gd name="connsiteX73" fmla="*/ 647700 w 966787"/>
              <a:gd name="connsiteY73" fmla="*/ 4784 h 407215"/>
              <a:gd name="connsiteX74" fmla="*/ 659606 w 966787"/>
              <a:gd name="connsiteY74" fmla="*/ 21452 h 407215"/>
              <a:gd name="connsiteX75" fmla="*/ 661987 w 966787"/>
              <a:gd name="connsiteY75" fmla="*/ 28596 h 407215"/>
              <a:gd name="connsiteX76" fmla="*/ 666750 w 966787"/>
              <a:gd name="connsiteY76" fmla="*/ 19071 h 407215"/>
              <a:gd name="connsiteX77" fmla="*/ 669131 w 966787"/>
              <a:gd name="connsiteY77" fmla="*/ 11927 h 407215"/>
              <a:gd name="connsiteX78" fmla="*/ 683418 w 966787"/>
              <a:gd name="connsiteY78" fmla="*/ 7165 h 407215"/>
              <a:gd name="connsiteX79" fmla="*/ 690562 w 966787"/>
              <a:gd name="connsiteY79" fmla="*/ 4784 h 407215"/>
              <a:gd name="connsiteX80" fmla="*/ 695325 w 966787"/>
              <a:gd name="connsiteY80" fmla="*/ 30977 h 407215"/>
              <a:gd name="connsiteX81" fmla="*/ 697706 w 966787"/>
              <a:gd name="connsiteY81" fmla="*/ 47646 h 407215"/>
              <a:gd name="connsiteX82" fmla="*/ 704850 w 966787"/>
              <a:gd name="connsiteY82" fmla="*/ 21452 h 407215"/>
              <a:gd name="connsiteX83" fmla="*/ 714375 w 966787"/>
              <a:gd name="connsiteY83" fmla="*/ 30977 h 407215"/>
              <a:gd name="connsiteX84" fmla="*/ 719137 w 966787"/>
              <a:gd name="connsiteY84" fmla="*/ 50027 h 407215"/>
              <a:gd name="connsiteX85" fmla="*/ 723900 w 966787"/>
              <a:gd name="connsiteY85" fmla="*/ 71459 h 407215"/>
              <a:gd name="connsiteX86" fmla="*/ 721518 w 966787"/>
              <a:gd name="connsiteY86" fmla="*/ 88127 h 407215"/>
              <a:gd name="connsiteX87" fmla="*/ 719137 w 966787"/>
              <a:gd name="connsiteY87" fmla="*/ 95271 h 407215"/>
              <a:gd name="connsiteX88" fmla="*/ 721518 w 966787"/>
              <a:gd name="connsiteY88" fmla="*/ 64315 h 407215"/>
              <a:gd name="connsiteX89" fmla="*/ 723900 w 966787"/>
              <a:gd name="connsiteY89" fmla="*/ 114321 h 407215"/>
              <a:gd name="connsiteX90" fmla="*/ 726281 w 966787"/>
              <a:gd name="connsiteY90" fmla="*/ 121465 h 407215"/>
              <a:gd name="connsiteX91" fmla="*/ 728662 w 966787"/>
              <a:gd name="connsiteY91" fmla="*/ 130990 h 407215"/>
              <a:gd name="connsiteX92" fmla="*/ 731043 w 966787"/>
              <a:gd name="connsiteY92" fmla="*/ 138134 h 407215"/>
              <a:gd name="connsiteX93" fmla="*/ 733425 w 966787"/>
              <a:gd name="connsiteY93" fmla="*/ 152421 h 407215"/>
              <a:gd name="connsiteX94" fmla="*/ 735806 w 966787"/>
              <a:gd name="connsiteY94" fmla="*/ 140515 h 407215"/>
              <a:gd name="connsiteX95" fmla="*/ 738187 w 966787"/>
              <a:gd name="connsiteY95" fmla="*/ 123846 h 407215"/>
              <a:gd name="connsiteX96" fmla="*/ 740568 w 966787"/>
              <a:gd name="connsiteY96" fmla="*/ 266721 h 407215"/>
              <a:gd name="connsiteX97" fmla="*/ 747712 w 966787"/>
              <a:gd name="connsiteY97" fmla="*/ 242909 h 407215"/>
              <a:gd name="connsiteX98" fmla="*/ 750093 w 966787"/>
              <a:gd name="connsiteY98" fmla="*/ 231002 h 407215"/>
              <a:gd name="connsiteX99" fmla="*/ 752475 w 966787"/>
              <a:gd name="connsiteY99" fmla="*/ 223859 h 407215"/>
              <a:gd name="connsiteX100" fmla="*/ 750093 w 966787"/>
              <a:gd name="connsiteY100" fmla="*/ 252434 h 407215"/>
              <a:gd name="connsiteX101" fmla="*/ 745331 w 966787"/>
              <a:gd name="connsiteY101" fmla="*/ 266721 h 407215"/>
              <a:gd name="connsiteX102" fmla="*/ 747712 w 966787"/>
              <a:gd name="connsiteY102" fmla="*/ 290534 h 407215"/>
              <a:gd name="connsiteX103" fmla="*/ 754856 w 966787"/>
              <a:gd name="connsiteY103" fmla="*/ 292915 h 407215"/>
              <a:gd name="connsiteX104" fmla="*/ 773906 w 966787"/>
              <a:gd name="connsiteY104" fmla="*/ 290534 h 407215"/>
              <a:gd name="connsiteX105" fmla="*/ 769143 w 966787"/>
              <a:gd name="connsiteY105" fmla="*/ 302440 h 407215"/>
              <a:gd name="connsiteX106" fmla="*/ 759618 w 966787"/>
              <a:gd name="connsiteY106" fmla="*/ 316727 h 407215"/>
              <a:gd name="connsiteX107" fmla="*/ 762000 w 966787"/>
              <a:gd name="connsiteY107" fmla="*/ 323871 h 407215"/>
              <a:gd name="connsiteX108" fmla="*/ 783431 w 966787"/>
              <a:gd name="connsiteY108" fmla="*/ 314346 h 407215"/>
              <a:gd name="connsiteX109" fmla="*/ 788193 w 966787"/>
              <a:gd name="connsiteY109" fmla="*/ 307202 h 407215"/>
              <a:gd name="connsiteX110" fmla="*/ 795337 w 966787"/>
              <a:gd name="connsiteY110" fmla="*/ 309584 h 407215"/>
              <a:gd name="connsiteX111" fmla="*/ 802481 w 966787"/>
              <a:gd name="connsiteY111" fmla="*/ 326252 h 407215"/>
              <a:gd name="connsiteX112" fmla="*/ 807243 w 966787"/>
              <a:gd name="connsiteY112" fmla="*/ 333396 h 407215"/>
              <a:gd name="connsiteX113" fmla="*/ 809625 w 966787"/>
              <a:gd name="connsiteY113" fmla="*/ 342921 h 407215"/>
              <a:gd name="connsiteX114" fmla="*/ 812006 w 966787"/>
              <a:gd name="connsiteY114" fmla="*/ 354827 h 407215"/>
              <a:gd name="connsiteX115" fmla="*/ 816768 w 966787"/>
              <a:gd name="connsiteY115" fmla="*/ 345302 h 407215"/>
              <a:gd name="connsiteX116" fmla="*/ 823912 w 966787"/>
              <a:gd name="connsiteY116" fmla="*/ 335777 h 407215"/>
              <a:gd name="connsiteX117" fmla="*/ 833437 w 966787"/>
              <a:gd name="connsiteY117" fmla="*/ 326252 h 407215"/>
              <a:gd name="connsiteX118" fmla="*/ 840581 w 966787"/>
              <a:gd name="connsiteY118" fmla="*/ 333396 h 407215"/>
              <a:gd name="connsiteX119" fmla="*/ 852487 w 966787"/>
              <a:gd name="connsiteY119" fmla="*/ 350065 h 407215"/>
              <a:gd name="connsiteX120" fmla="*/ 866775 w 966787"/>
              <a:gd name="connsiteY120" fmla="*/ 359590 h 407215"/>
              <a:gd name="connsiteX121" fmla="*/ 873918 w 966787"/>
              <a:gd name="connsiteY121" fmla="*/ 352446 h 407215"/>
              <a:gd name="connsiteX122" fmla="*/ 876300 w 966787"/>
              <a:gd name="connsiteY122" fmla="*/ 345302 h 407215"/>
              <a:gd name="connsiteX123" fmla="*/ 881062 w 966787"/>
              <a:gd name="connsiteY123" fmla="*/ 335777 h 407215"/>
              <a:gd name="connsiteX124" fmla="*/ 888206 w 966787"/>
              <a:gd name="connsiteY124" fmla="*/ 321490 h 407215"/>
              <a:gd name="connsiteX125" fmla="*/ 890587 w 966787"/>
              <a:gd name="connsiteY125" fmla="*/ 331015 h 407215"/>
              <a:gd name="connsiteX126" fmla="*/ 892968 w 966787"/>
              <a:gd name="connsiteY126" fmla="*/ 338159 h 407215"/>
              <a:gd name="connsiteX127" fmla="*/ 895350 w 966787"/>
              <a:gd name="connsiteY127" fmla="*/ 385784 h 407215"/>
              <a:gd name="connsiteX128" fmla="*/ 916781 w 966787"/>
              <a:gd name="connsiteY128" fmla="*/ 378640 h 407215"/>
              <a:gd name="connsiteX129" fmla="*/ 926306 w 966787"/>
              <a:gd name="connsiteY129" fmla="*/ 364352 h 407215"/>
              <a:gd name="connsiteX130" fmla="*/ 928687 w 966787"/>
              <a:gd name="connsiteY130" fmla="*/ 371496 h 407215"/>
              <a:gd name="connsiteX131" fmla="*/ 933450 w 966787"/>
              <a:gd name="connsiteY131" fmla="*/ 395309 h 407215"/>
              <a:gd name="connsiteX132" fmla="*/ 940593 w 966787"/>
              <a:gd name="connsiteY132" fmla="*/ 381021 h 407215"/>
              <a:gd name="connsiteX133" fmla="*/ 945356 w 966787"/>
              <a:gd name="connsiteY133" fmla="*/ 373877 h 407215"/>
              <a:gd name="connsiteX134" fmla="*/ 966787 w 966787"/>
              <a:gd name="connsiteY134" fmla="*/ 373877 h 407215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21443 w 966787"/>
              <a:gd name="connsiteY2" fmla="*/ 373877 h 400747"/>
              <a:gd name="connsiteX3" fmla="*/ 140493 w 966787"/>
              <a:gd name="connsiteY3" fmla="*/ 397690 h 400747"/>
              <a:gd name="connsiteX4" fmla="*/ 166687 w 966787"/>
              <a:gd name="connsiteY4" fmla="*/ 395309 h 400747"/>
              <a:gd name="connsiteX5" fmla="*/ 171450 w 966787"/>
              <a:gd name="connsiteY5" fmla="*/ 388165 h 400747"/>
              <a:gd name="connsiteX6" fmla="*/ 195262 w 966787"/>
              <a:gd name="connsiteY6" fmla="*/ 378640 h 400747"/>
              <a:gd name="connsiteX7" fmla="*/ 202406 w 966787"/>
              <a:gd name="connsiteY7" fmla="*/ 392927 h 400747"/>
              <a:gd name="connsiteX8" fmla="*/ 207168 w 966787"/>
              <a:gd name="connsiteY8" fmla="*/ 400071 h 400747"/>
              <a:gd name="connsiteX9" fmla="*/ 216693 w 966787"/>
              <a:gd name="connsiteY9" fmla="*/ 392927 h 400747"/>
              <a:gd name="connsiteX10" fmla="*/ 221456 w 966787"/>
              <a:gd name="connsiteY10" fmla="*/ 381021 h 400747"/>
              <a:gd name="connsiteX11" fmla="*/ 226218 w 966787"/>
              <a:gd name="connsiteY11" fmla="*/ 371496 h 400747"/>
              <a:gd name="connsiteX12" fmla="*/ 230981 w 966787"/>
              <a:gd name="connsiteY12" fmla="*/ 357209 h 400747"/>
              <a:gd name="connsiteX13" fmla="*/ 233362 w 966787"/>
              <a:gd name="connsiteY13" fmla="*/ 350065 h 400747"/>
              <a:gd name="connsiteX14" fmla="*/ 235743 w 966787"/>
              <a:gd name="connsiteY14" fmla="*/ 340540 h 400747"/>
              <a:gd name="connsiteX15" fmla="*/ 240506 w 966787"/>
              <a:gd name="connsiteY15" fmla="*/ 326252 h 400747"/>
              <a:gd name="connsiteX16" fmla="*/ 245268 w 966787"/>
              <a:gd name="connsiteY16" fmla="*/ 309584 h 400747"/>
              <a:gd name="connsiteX17" fmla="*/ 247650 w 966787"/>
              <a:gd name="connsiteY17" fmla="*/ 316727 h 400747"/>
              <a:gd name="connsiteX18" fmla="*/ 252412 w 966787"/>
              <a:gd name="connsiteY18" fmla="*/ 350065 h 400747"/>
              <a:gd name="connsiteX19" fmla="*/ 261937 w 966787"/>
              <a:gd name="connsiteY19" fmla="*/ 261959 h 400747"/>
              <a:gd name="connsiteX20" fmla="*/ 269081 w 966787"/>
              <a:gd name="connsiteY20" fmla="*/ 254815 h 400747"/>
              <a:gd name="connsiteX21" fmla="*/ 271462 w 966787"/>
              <a:gd name="connsiteY21" fmla="*/ 245290 h 400747"/>
              <a:gd name="connsiteX22" fmla="*/ 276225 w 966787"/>
              <a:gd name="connsiteY22" fmla="*/ 238146 h 400747"/>
              <a:gd name="connsiteX23" fmla="*/ 280987 w 966787"/>
              <a:gd name="connsiteY23" fmla="*/ 226240 h 400747"/>
              <a:gd name="connsiteX24" fmla="*/ 278606 w 966787"/>
              <a:gd name="connsiteY24" fmla="*/ 242909 h 400747"/>
              <a:gd name="connsiteX25" fmla="*/ 280987 w 966787"/>
              <a:gd name="connsiteY25" fmla="*/ 235765 h 400747"/>
              <a:gd name="connsiteX26" fmla="*/ 285750 w 966787"/>
              <a:gd name="connsiteY26" fmla="*/ 211952 h 400747"/>
              <a:gd name="connsiteX27" fmla="*/ 288131 w 966787"/>
              <a:gd name="connsiteY27" fmla="*/ 173852 h 400747"/>
              <a:gd name="connsiteX28" fmla="*/ 297656 w 966787"/>
              <a:gd name="connsiteY28" fmla="*/ 159565 h 400747"/>
              <a:gd name="connsiteX29" fmla="*/ 300037 w 966787"/>
              <a:gd name="connsiteY29" fmla="*/ 152421 h 400747"/>
              <a:gd name="connsiteX30" fmla="*/ 304800 w 966787"/>
              <a:gd name="connsiteY30" fmla="*/ 161946 h 400747"/>
              <a:gd name="connsiteX31" fmla="*/ 307181 w 966787"/>
              <a:gd name="connsiteY31" fmla="*/ 104796 h 400747"/>
              <a:gd name="connsiteX32" fmla="*/ 311943 w 966787"/>
              <a:gd name="connsiteY32" fmla="*/ 85746 h 400747"/>
              <a:gd name="connsiteX33" fmla="*/ 319087 w 966787"/>
              <a:gd name="connsiteY33" fmla="*/ 80984 h 400747"/>
              <a:gd name="connsiteX34" fmla="*/ 328612 w 966787"/>
              <a:gd name="connsiteY34" fmla="*/ 85746 h 400747"/>
              <a:gd name="connsiteX35" fmla="*/ 330993 w 966787"/>
              <a:gd name="connsiteY35" fmla="*/ 71459 h 400747"/>
              <a:gd name="connsiteX36" fmla="*/ 335756 w 966787"/>
              <a:gd name="connsiteY36" fmla="*/ 57171 h 400747"/>
              <a:gd name="connsiteX37" fmla="*/ 342900 w 966787"/>
              <a:gd name="connsiteY37" fmla="*/ 35740 h 400747"/>
              <a:gd name="connsiteX38" fmla="*/ 345281 w 966787"/>
              <a:gd name="connsiteY38" fmla="*/ 28596 h 400747"/>
              <a:gd name="connsiteX39" fmla="*/ 350043 w 966787"/>
              <a:gd name="connsiteY39" fmla="*/ 21452 h 400747"/>
              <a:gd name="connsiteX40" fmla="*/ 354806 w 966787"/>
              <a:gd name="connsiteY40" fmla="*/ 4784 h 400747"/>
              <a:gd name="connsiteX41" fmla="*/ 359568 w 966787"/>
              <a:gd name="connsiteY41" fmla="*/ 11927 h 400747"/>
              <a:gd name="connsiteX42" fmla="*/ 361950 w 966787"/>
              <a:gd name="connsiteY42" fmla="*/ 19071 h 400747"/>
              <a:gd name="connsiteX43" fmla="*/ 376237 w 966787"/>
              <a:gd name="connsiteY43" fmla="*/ 16690 h 400747"/>
              <a:gd name="connsiteX44" fmla="*/ 388143 w 966787"/>
              <a:gd name="connsiteY44" fmla="*/ 4784 h 400747"/>
              <a:gd name="connsiteX45" fmla="*/ 390525 w 966787"/>
              <a:gd name="connsiteY45" fmla="*/ 14309 h 400747"/>
              <a:gd name="connsiteX46" fmla="*/ 392906 w 966787"/>
              <a:gd name="connsiteY46" fmla="*/ 21452 h 400747"/>
              <a:gd name="connsiteX47" fmla="*/ 400050 w 966787"/>
              <a:gd name="connsiteY47" fmla="*/ 23834 h 400747"/>
              <a:gd name="connsiteX48" fmla="*/ 416718 w 966787"/>
              <a:gd name="connsiteY48" fmla="*/ 21452 h 400747"/>
              <a:gd name="connsiteX49" fmla="*/ 431006 w 966787"/>
              <a:gd name="connsiteY49" fmla="*/ 11927 h 400747"/>
              <a:gd name="connsiteX50" fmla="*/ 433387 w 966787"/>
              <a:gd name="connsiteY50" fmla="*/ 4784 h 400747"/>
              <a:gd name="connsiteX51" fmla="*/ 450056 w 966787"/>
              <a:gd name="connsiteY51" fmla="*/ 4784 h 400747"/>
              <a:gd name="connsiteX52" fmla="*/ 457200 w 966787"/>
              <a:gd name="connsiteY52" fmla="*/ 19071 h 400747"/>
              <a:gd name="connsiteX53" fmla="*/ 459581 w 966787"/>
              <a:gd name="connsiteY53" fmla="*/ 26215 h 400747"/>
              <a:gd name="connsiteX54" fmla="*/ 483393 w 966787"/>
              <a:gd name="connsiteY54" fmla="*/ 14309 h 400747"/>
              <a:gd name="connsiteX55" fmla="*/ 502443 w 966787"/>
              <a:gd name="connsiteY55" fmla="*/ 7165 h 400747"/>
              <a:gd name="connsiteX56" fmla="*/ 507206 w 966787"/>
              <a:gd name="connsiteY56" fmla="*/ 16690 h 400747"/>
              <a:gd name="connsiteX57" fmla="*/ 511968 w 966787"/>
              <a:gd name="connsiteY57" fmla="*/ 30977 h 400747"/>
              <a:gd name="connsiteX58" fmla="*/ 519112 w 966787"/>
              <a:gd name="connsiteY58" fmla="*/ 23834 h 400747"/>
              <a:gd name="connsiteX59" fmla="*/ 528637 w 966787"/>
              <a:gd name="connsiteY59" fmla="*/ 9546 h 400747"/>
              <a:gd name="connsiteX60" fmla="*/ 542925 w 966787"/>
              <a:gd name="connsiteY60" fmla="*/ 4784 h 400747"/>
              <a:gd name="connsiteX61" fmla="*/ 550068 w 966787"/>
              <a:gd name="connsiteY61" fmla="*/ 9546 h 400747"/>
              <a:gd name="connsiteX62" fmla="*/ 552450 w 966787"/>
              <a:gd name="connsiteY62" fmla="*/ 19071 h 400747"/>
              <a:gd name="connsiteX63" fmla="*/ 561975 w 966787"/>
              <a:gd name="connsiteY63" fmla="*/ 21452 h 400747"/>
              <a:gd name="connsiteX64" fmla="*/ 576262 w 966787"/>
              <a:gd name="connsiteY64" fmla="*/ 16690 h 400747"/>
              <a:gd name="connsiteX65" fmla="*/ 592931 w 966787"/>
              <a:gd name="connsiteY65" fmla="*/ 4784 h 400747"/>
              <a:gd name="connsiteX66" fmla="*/ 600075 w 966787"/>
              <a:gd name="connsiteY66" fmla="*/ 2402 h 400747"/>
              <a:gd name="connsiteX67" fmla="*/ 609600 w 966787"/>
              <a:gd name="connsiteY67" fmla="*/ 21452 h 400747"/>
              <a:gd name="connsiteX68" fmla="*/ 619125 w 966787"/>
              <a:gd name="connsiteY68" fmla="*/ 40502 h 400747"/>
              <a:gd name="connsiteX69" fmla="*/ 621506 w 966787"/>
              <a:gd name="connsiteY69" fmla="*/ 47646 h 400747"/>
              <a:gd name="connsiteX70" fmla="*/ 633412 w 966787"/>
              <a:gd name="connsiteY70" fmla="*/ 33359 h 400747"/>
              <a:gd name="connsiteX71" fmla="*/ 638175 w 966787"/>
              <a:gd name="connsiteY71" fmla="*/ 19071 h 400747"/>
              <a:gd name="connsiteX72" fmla="*/ 647700 w 966787"/>
              <a:gd name="connsiteY72" fmla="*/ 4784 h 400747"/>
              <a:gd name="connsiteX73" fmla="*/ 659606 w 966787"/>
              <a:gd name="connsiteY73" fmla="*/ 21452 h 400747"/>
              <a:gd name="connsiteX74" fmla="*/ 661987 w 966787"/>
              <a:gd name="connsiteY74" fmla="*/ 28596 h 400747"/>
              <a:gd name="connsiteX75" fmla="*/ 666750 w 966787"/>
              <a:gd name="connsiteY75" fmla="*/ 19071 h 400747"/>
              <a:gd name="connsiteX76" fmla="*/ 669131 w 966787"/>
              <a:gd name="connsiteY76" fmla="*/ 11927 h 400747"/>
              <a:gd name="connsiteX77" fmla="*/ 683418 w 966787"/>
              <a:gd name="connsiteY77" fmla="*/ 7165 h 400747"/>
              <a:gd name="connsiteX78" fmla="*/ 690562 w 966787"/>
              <a:gd name="connsiteY78" fmla="*/ 4784 h 400747"/>
              <a:gd name="connsiteX79" fmla="*/ 695325 w 966787"/>
              <a:gd name="connsiteY79" fmla="*/ 30977 h 400747"/>
              <a:gd name="connsiteX80" fmla="*/ 697706 w 966787"/>
              <a:gd name="connsiteY80" fmla="*/ 47646 h 400747"/>
              <a:gd name="connsiteX81" fmla="*/ 704850 w 966787"/>
              <a:gd name="connsiteY81" fmla="*/ 21452 h 400747"/>
              <a:gd name="connsiteX82" fmla="*/ 714375 w 966787"/>
              <a:gd name="connsiteY82" fmla="*/ 30977 h 400747"/>
              <a:gd name="connsiteX83" fmla="*/ 719137 w 966787"/>
              <a:gd name="connsiteY83" fmla="*/ 50027 h 400747"/>
              <a:gd name="connsiteX84" fmla="*/ 723900 w 966787"/>
              <a:gd name="connsiteY84" fmla="*/ 71459 h 400747"/>
              <a:gd name="connsiteX85" fmla="*/ 721518 w 966787"/>
              <a:gd name="connsiteY85" fmla="*/ 88127 h 400747"/>
              <a:gd name="connsiteX86" fmla="*/ 719137 w 966787"/>
              <a:gd name="connsiteY86" fmla="*/ 95271 h 400747"/>
              <a:gd name="connsiteX87" fmla="*/ 721518 w 966787"/>
              <a:gd name="connsiteY87" fmla="*/ 64315 h 400747"/>
              <a:gd name="connsiteX88" fmla="*/ 723900 w 966787"/>
              <a:gd name="connsiteY88" fmla="*/ 114321 h 400747"/>
              <a:gd name="connsiteX89" fmla="*/ 726281 w 966787"/>
              <a:gd name="connsiteY89" fmla="*/ 121465 h 400747"/>
              <a:gd name="connsiteX90" fmla="*/ 728662 w 966787"/>
              <a:gd name="connsiteY90" fmla="*/ 130990 h 400747"/>
              <a:gd name="connsiteX91" fmla="*/ 731043 w 966787"/>
              <a:gd name="connsiteY91" fmla="*/ 138134 h 400747"/>
              <a:gd name="connsiteX92" fmla="*/ 733425 w 966787"/>
              <a:gd name="connsiteY92" fmla="*/ 152421 h 400747"/>
              <a:gd name="connsiteX93" fmla="*/ 735806 w 966787"/>
              <a:gd name="connsiteY93" fmla="*/ 140515 h 400747"/>
              <a:gd name="connsiteX94" fmla="*/ 738187 w 966787"/>
              <a:gd name="connsiteY94" fmla="*/ 123846 h 400747"/>
              <a:gd name="connsiteX95" fmla="*/ 740568 w 966787"/>
              <a:gd name="connsiteY95" fmla="*/ 266721 h 400747"/>
              <a:gd name="connsiteX96" fmla="*/ 747712 w 966787"/>
              <a:gd name="connsiteY96" fmla="*/ 242909 h 400747"/>
              <a:gd name="connsiteX97" fmla="*/ 750093 w 966787"/>
              <a:gd name="connsiteY97" fmla="*/ 231002 h 400747"/>
              <a:gd name="connsiteX98" fmla="*/ 752475 w 966787"/>
              <a:gd name="connsiteY98" fmla="*/ 223859 h 400747"/>
              <a:gd name="connsiteX99" fmla="*/ 750093 w 966787"/>
              <a:gd name="connsiteY99" fmla="*/ 252434 h 400747"/>
              <a:gd name="connsiteX100" fmla="*/ 745331 w 966787"/>
              <a:gd name="connsiteY100" fmla="*/ 266721 h 400747"/>
              <a:gd name="connsiteX101" fmla="*/ 747712 w 966787"/>
              <a:gd name="connsiteY101" fmla="*/ 290534 h 400747"/>
              <a:gd name="connsiteX102" fmla="*/ 754856 w 966787"/>
              <a:gd name="connsiteY102" fmla="*/ 292915 h 400747"/>
              <a:gd name="connsiteX103" fmla="*/ 773906 w 966787"/>
              <a:gd name="connsiteY103" fmla="*/ 290534 h 400747"/>
              <a:gd name="connsiteX104" fmla="*/ 769143 w 966787"/>
              <a:gd name="connsiteY104" fmla="*/ 302440 h 400747"/>
              <a:gd name="connsiteX105" fmla="*/ 759618 w 966787"/>
              <a:gd name="connsiteY105" fmla="*/ 316727 h 400747"/>
              <a:gd name="connsiteX106" fmla="*/ 762000 w 966787"/>
              <a:gd name="connsiteY106" fmla="*/ 323871 h 400747"/>
              <a:gd name="connsiteX107" fmla="*/ 783431 w 966787"/>
              <a:gd name="connsiteY107" fmla="*/ 314346 h 400747"/>
              <a:gd name="connsiteX108" fmla="*/ 788193 w 966787"/>
              <a:gd name="connsiteY108" fmla="*/ 307202 h 400747"/>
              <a:gd name="connsiteX109" fmla="*/ 795337 w 966787"/>
              <a:gd name="connsiteY109" fmla="*/ 309584 h 400747"/>
              <a:gd name="connsiteX110" fmla="*/ 802481 w 966787"/>
              <a:gd name="connsiteY110" fmla="*/ 326252 h 400747"/>
              <a:gd name="connsiteX111" fmla="*/ 807243 w 966787"/>
              <a:gd name="connsiteY111" fmla="*/ 333396 h 400747"/>
              <a:gd name="connsiteX112" fmla="*/ 809625 w 966787"/>
              <a:gd name="connsiteY112" fmla="*/ 342921 h 400747"/>
              <a:gd name="connsiteX113" fmla="*/ 812006 w 966787"/>
              <a:gd name="connsiteY113" fmla="*/ 354827 h 400747"/>
              <a:gd name="connsiteX114" fmla="*/ 816768 w 966787"/>
              <a:gd name="connsiteY114" fmla="*/ 345302 h 400747"/>
              <a:gd name="connsiteX115" fmla="*/ 823912 w 966787"/>
              <a:gd name="connsiteY115" fmla="*/ 335777 h 400747"/>
              <a:gd name="connsiteX116" fmla="*/ 833437 w 966787"/>
              <a:gd name="connsiteY116" fmla="*/ 326252 h 400747"/>
              <a:gd name="connsiteX117" fmla="*/ 840581 w 966787"/>
              <a:gd name="connsiteY117" fmla="*/ 333396 h 400747"/>
              <a:gd name="connsiteX118" fmla="*/ 852487 w 966787"/>
              <a:gd name="connsiteY118" fmla="*/ 350065 h 400747"/>
              <a:gd name="connsiteX119" fmla="*/ 866775 w 966787"/>
              <a:gd name="connsiteY119" fmla="*/ 359590 h 400747"/>
              <a:gd name="connsiteX120" fmla="*/ 873918 w 966787"/>
              <a:gd name="connsiteY120" fmla="*/ 352446 h 400747"/>
              <a:gd name="connsiteX121" fmla="*/ 876300 w 966787"/>
              <a:gd name="connsiteY121" fmla="*/ 345302 h 400747"/>
              <a:gd name="connsiteX122" fmla="*/ 881062 w 966787"/>
              <a:gd name="connsiteY122" fmla="*/ 335777 h 400747"/>
              <a:gd name="connsiteX123" fmla="*/ 888206 w 966787"/>
              <a:gd name="connsiteY123" fmla="*/ 321490 h 400747"/>
              <a:gd name="connsiteX124" fmla="*/ 890587 w 966787"/>
              <a:gd name="connsiteY124" fmla="*/ 331015 h 400747"/>
              <a:gd name="connsiteX125" fmla="*/ 892968 w 966787"/>
              <a:gd name="connsiteY125" fmla="*/ 338159 h 400747"/>
              <a:gd name="connsiteX126" fmla="*/ 895350 w 966787"/>
              <a:gd name="connsiteY126" fmla="*/ 385784 h 400747"/>
              <a:gd name="connsiteX127" fmla="*/ 916781 w 966787"/>
              <a:gd name="connsiteY127" fmla="*/ 378640 h 400747"/>
              <a:gd name="connsiteX128" fmla="*/ 926306 w 966787"/>
              <a:gd name="connsiteY128" fmla="*/ 364352 h 400747"/>
              <a:gd name="connsiteX129" fmla="*/ 928687 w 966787"/>
              <a:gd name="connsiteY129" fmla="*/ 371496 h 400747"/>
              <a:gd name="connsiteX130" fmla="*/ 933450 w 966787"/>
              <a:gd name="connsiteY130" fmla="*/ 395309 h 400747"/>
              <a:gd name="connsiteX131" fmla="*/ 940593 w 966787"/>
              <a:gd name="connsiteY131" fmla="*/ 381021 h 400747"/>
              <a:gd name="connsiteX132" fmla="*/ 945356 w 966787"/>
              <a:gd name="connsiteY132" fmla="*/ 373877 h 400747"/>
              <a:gd name="connsiteX133" fmla="*/ 966787 w 966787"/>
              <a:gd name="connsiteY133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52412 w 966787"/>
              <a:gd name="connsiteY17" fmla="*/ 350065 h 400747"/>
              <a:gd name="connsiteX18" fmla="*/ 261937 w 966787"/>
              <a:gd name="connsiteY18" fmla="*/ 261959 h 400747"/>
              <a:gd name="connsiteX19" fmla="*/ 269081 w 966787"/>
              <a:gd name="connsiteY19" fmla="*/ 254815 h 400747"/>
              <a:gd name="connsiteX20" fmla="*/ 271462 w 966787"/>
              <a:gd name="connsiteY20" fmla="*/ 245290 h 400747"/>
              <a:gd name="connsiteX21" fmla="*/ 276225 w 966787"/>
              <a:gd name="connsiteY21" fmla="*/ 238146 h 400747"/>
              <a:gd name="connsiteX22" fmla="*/ 280987 w 966787"/>
              <a:gd name="connsiteY22" fmla="*/ 226240 h 400747"/>
              <a:gd name="connsiteX23" fmla="*/ 278606 w 966787"/>
              <a:gd name="connsiteY23" fmla="*/ 242909 h 400747"/>
              <a:gd name="connsiteX24" fmla="*/ 280987 w 966787"/>
              <a:gd name="connsiteY24" fmla="*/ 235765 h 400747"/>
              <a:gd name="connsiteX25" fmla="*/ 285750 w 966787"/>
              <a:gd name="connsiteY25" fmla="*/ 211952 h 400747"/>
              <a:gd name="connsiteX26" fmla="*/ 288131 w 966787"/>
              <a:gd name="connsiteY26" fmla="*/ 173852 h 400747"/>
              <a:gd name="connsiteX27" fmla="*/ 297656 w 966787"/>
              <a:gd name="connsiteY27" fmla="*/ 159565 h 400747"/>
              <a:gd name="connsiteX28" fmla="*/ 300037 w 966787"/>
              <a:gd name="connsiteY28" fmla="*/ 152421 h 400747"/>
              <a:gd name="connsiteX29" fmla="*/ 304800 w 966787"/>
              <a:gd name="connsiteY29" fmla="*/ 161946 h 400747"/>
              <a:gd name="connsiteX30" fmla="*/ 307181 w 966787"/>
              <a:gd name="connsiteY30" fmla="*/ 104796 h 400747"/>
              <a:gd name="connsiteX31" fmla="*/ 311943 w 966787"/>
              <a:gd name="connsiteY31" fmla="*/ 85746 h 400747"/>
              <a:gd name="connsiteX32" fmla="*/ 319087 w 966787"/>
              <a:gd name="connsiteY32" fmla="*/ 80984 h 400747"/>
              <a:gd name="connsiteX33" fmla="*/ 328612 w 966787"/>
              <a:gd name="connsiteY33" fmla="*/ 85746 h 400747"/>
              <a:gd name="connsiteX34" fmla="*/ 330993 w 966787"/>
              <a:gd name="connsiteY34" fmla="*/ 71459 h 400747"/>
              <a:gd name="connsiteX35" fmla="*/ 335756 w 966787"/>
              <a:gd name="connsiteY35" fmla="*/ 57171 h 400747"/>
              <a:gd name="connsiteX36" fmla="*/ 342900 w 966787"/>
              <a:gd name="connsiteY36" fmla="*/ 35740 h 400747"/>
              <a:gd name="connsiteX37" fmla="*/ 345281 w 966787"/>
              <a:gd name="connsiteY37" fmla="*/ 28596 h 400747"/>
              <a:gd name="connsiteX38" fmla="*/ 350043 w 966787"/>
              <a:gd name="connsiteY38" fmla="*/ 21452 h 400747"/>
              <a:gd name="connsiteX39" fmla="*/ 354806 w 966787"/>
              <a:gd name="connsiteY39" fmla="*/ 4784 h 400747"/>
              <a:gd name="connsiteX40" fmla="*/ 359568 w 966787"/>
              <a:gd name="connsiteY40" fmla="*/ 11927 h 400747"/>
              <a:gd name="connsiteX41" fmla="*/ 361950 w 966787"/>
              <a:gd name="connsiteY41" fmla="*/ 19071 h 400747"/>
              <a:gd name="connsiteX42" fmla="*/ 376237 w 966787"/>
              <a:gd name="connsiteY42" fmla="*/ 16690 h 400747"/>
              <a:gd name="connsiteX43" fmla="*/ 388143 w 966787"/>
              <a:gd name="connsiteY43" fmla="*/ 4784 h 400747"/>
              <a:gd name="connsiteX44" fmla="*/ 390525 w 966787"/>
              <a:gd name="connsiteY44" fmla="*/ 14309 h 400747"/>
              <a:gd name="connsiteX45" fmla="*/ 392906 w 966787"/>
              <a:gd name="connsiteY45" fmla="*/ 21452 h 400747"/>
              <a:gd name="connsiteX46" fmla="*/ 400050 w 966787"/>
              <a:gd name="connsiteY46" fmla="*/ 23834 h 400747"/>
              <a:gd name="connsiteX47" fmla="*/ 416718 w 966787"/>
              <a:gd name="connsiteY47" fmla="*/ 21452 h 400747"/>
              <a:gd name="connsiteX48" fmla="*/ 431006 w 966787"/>
              <a:gd name="connsiteY48" fmla="*/ 11927 h 400747"/>
              <a:gd name="connsiteX49" fmla="*/ 433387 w 966787"/>
              <a:gd name="connsiteY49" fmla="*/ 4784 h 400747"/>
              <a:gd name="connsiteX50" fmla="*/ 450056 w 966787"/>
              <a:gd name="connsiteY50" fmla="*/ 4784 h 400747"/>
              <a:gd name="connsiteX51" fmla="*/ 457200 w 966787"/>
              <a:gd name="connsiteY51" fmla="*/ 19071 h 400747"/>
              <a:gd name="connsiteX52" fmla="*/ 459581 w 966787"/>
              <a:gd name="connsiteY52" fmla="*/ 26215 h 400747"/>
              <a:gd name="connsiteX53" fmla="*/ 483393 w 966787"/>
              <a:gd name="connsiteY53" fmla="*/ 14309 h 400747"/>
              <a:gd name="connsiteX54" fmla="*/ 502443 w 966787"/>
              <a:gd name="connsiteY54" fmla="*/ 7165 h 400747"/>
              <a:gd name="connsiteX55" fmla="*/ 507206 w 966787"/>
              <a:gd name="connsiteY55" fmla="*/ 16690 h 400747"/>
              <a:gd name="connsiteX56" fmla="*/ 511968 w 966787"/>
              <a:gd name="connsiteY56" fmla="*/ 30977 h 400747"/>
              <a:gd name="connsiteX57" fmla="*/ 519112 w 966787"/>
              <a:gd name="connsiteY57" fmla="*/ 23834 h 400747"/>
              <a:gd name="connsiteX58" fmla="*/ 528637 w 966787"/>
              <a:gd name="connsiteY58" fmla="*/ 9546 h 400747"/>
              <a:gd name="connsiteX59" fmla="*/ 542925 w 966787"/>
              <a:gd name="connsiteY59" fmla="*/ 4784 h 400747"/>
              <a:gd name="connsiteX60" fmla="*/ 550068 w 966787"/>
              <a:gd name="connsiteY60" fmla="*/ 9546 h 400747"/>
              <a:gd name="connsiteX61" fmla="*/ 552450 w 966787"/>
              <a:gd name="connsiteY61" fmla="*/ 19071 h 400747"/>
              <a:gd name="connsiteX62" fmla="*/ 561975 w 966787"/>
              <a:gd name="connsiteY62" fmla="*/ 21452 h 400747"/>
              <a:gd name="connsiteX63" fmla="*/ 576262 w 966787"/>
              <a:gd name="connsiteY63" fmla="*/ 16690 h 400747"/>
              <a:gd name="connsiteX64" fmla="*/ 592931 w 966787"/>
              <a:gd name="connsiteY64" fmla="*/ 4784 h 400747"/>
              <a:gd name="connsiteX65" fmla="*/ 600075 w 966787"/>
              <a:gd name="connsiteY65" fmla="*/ 2402 h 400747"/>
              <a:gd name="connsiteX66" fmla="*/ 609600 w 966787"/>
              <a:gd name="connsiteY66" fmla="*/ 21452 h 400747"/>
              <a:gd name="connsiteX67" fmla="*/ 619125 w 966787"/>
              <a:gd name="connsiteY67" fmla="*/ 40502 h 400747"/>
              <a:gd name="connsiteX68" fmla="*/ 621506 w 966787"/>
              <a:gd name="connsiteY68" fmla="*/ 47646 h 400747"/>
              <a:gd name="connsiteX69" fmla="*/ 633412 w 966787"/>
              <a:gd name="connsiteY69" fmla="*/ 33359 h 400747"/>
              <a:gd name="connsiteX70" fmla="*/ 638175 w 966787"/>
              <a:gd name="connsiteY70" fmla="*/ 19071 h 400747"/>
              <a:gd name="connsiteX71" fmla="*/ 647700 w 966787"/>
              <a:gd name="connsiteY71" fmla="*/ 4784 h 400747"/>
              <a:gd name="connsiteX72" fmla="*/ 659606 w 966787"/>
              <a:gd name="connsiteY72" fmla="*/ 21452 h 400747"/>
              <a:gd name="connsiteX73" fmla="*/ 661987 w 966787"/>
              <a:gd name="connsiteY73" fmla="*/ 28596 h 400747"/>
              <a:gd name="connsiteX74" fmla="*/ 666750 w 966787"/>
              <a:gd name="connsiteY74" fmla="*/ 19071 h 400747"/>
              <a:gd name="connsiteX75" fmla="*/ 669131 w 966787"/>
              <a:gd name="connsiteY75" fmla="*/ 11927 h 400747"/>
              <a:gd name="connsiteX76" fmla="*/ 683418 w 966787"/>
              <a:gd name="connsiteY76" fmla="*/ 7165 h 400747"/>
              <a:gd name="connsiteX77" fmla="*/ 690562 w 966787"/>
              <a:gd name="connsiteY77" fmla="*/ 4784 h 400747"/>
              <a:gd name="connsiteX78" fmla="*/ 695325 w 966787"/>
              <a:gd name="connsiteY78" fmla="*/ 30977 h 400747"/>
              <a:gd name="connsiteX79" fmla="*/ 697706 w 966787"/>
              <a:gd name="connsiteY79" fmla="*/ 47646 h 400747"/>
              <a:gd name="connsiteX80" fmla="*/ 704850 w 966787"/>
              <a:gd name="connsiteY80" fmla="*/ 21452 h 400747"/>
              <a:gd name="connsiteX81" fmla="*/ 714375 w 966787"/>
              <a:gd name="connsiteY81" fmla="*/ 30977 h 400747"/>
              <a:gd name="connsiteX82" fmla="*/ 719137 w 966787"/>
              <a:gd name="connsiteY82" fmla="*/ 50027 h 400747"/>
              <a:gd name="connsiteX83" fmla="*/ 723900 w 966787"/>
              <a:gd name="connsiteY83" fmla="*/ 71459 h 400747"/>
              <a:gd name="connsiteX84" fmla="*/ 721518 w 966787"/>
              <a:gd name="connsiteY84" fmla="*/ 88127 h 400747"/>
              <a:gd name="connsiteX85" fmla="*/ 719137 w 966787"/>
              <a:gd name="connsiteY85" fmla="*/ 95271 h 400747"/>
              <a:gd name="connsiteX86" fmla="*/ 721518 w 966787"/>
              <a:gd name="connsiteY86" fmla="*/ 64315 h 400747"/>
              <a:gd name="connsiteX87" fmla="*/ 723900 w 966787"/>
              <a:gd name="connsiteY87" fmla="*/ 114321 h 400747"/>
              <a:gd name="connsiteX88" fmla="*/ 726281 w 966787"/>
              <a:gd name="connsiteY88" fmla="*/ 121465 h 400747"/>
              <a:gd name="connsiteX89" fmla="*/ 728662 w 966787"/>
              <a:gd name="connsiteY89" fmla="*/ 130990 h 400747"/>
              <a:gd name="connsiteX90" fmla="*/ 731043 w 966787"/>
              <a:gd name="connsiteY90" fmla="*/ 138134 h 400747"/>
              <a:gd name="connsiteX91" fmla="*/ 733425 w 966787"/>
              <a:gd name="connsiteY91" fmla="*/ 152421 h 400747"/>
              <a:gd name="connsiteX92" fmla="*/ 735806 w 966787"/>
              <a:gd name="connsiteY92" fmla="*/ 140515 h 400747"/>
              <a:gd name="connsiteX93" fmla="*/ 738187 w 966787"/>
              <a:gd name="connsiteY93" fmla="*/ 123846 h 400747"/>
              <a:gd name="connsiteX94" fmla="*/ 740568 w 966787"/>
              <a:gd name="connsiteY94" fmla="*/ 266721 h 400747"/>
              <a:gd name="connsiteX95" fmla="*/ 747712 w 966787"/>
              <a:gd name="connsiteY95" fmla="*/ 242909 h 400747"/>
              <a:gd name="connsiteX96" fmla="*/ 750093 w 966787"/>
              <a:gd name="connsiteY96" fmla="*/ 231002 h 400747"/>
              <a:gd name="connsiteX97" fmla="*/ 752475 w 966787"/>
              <a:gd name="connsiteY97" fmla="*/ 223859 h 400747"/>
              <a:gd name="connsiteX98" fmla="*/ 750093 w 966787"/>
              <a:gd name="connsiteY98" fmla="*/ 252434 h 400747"/>
              <a:gd name="connsiteX99" fmla="*/ 745331 w 966787"/>
              <a:gd name="connsiteY99" fmla="*/ 266721 h 400747"/>
              <a:gd name="connsiteX100" fmla="*/ 747712 w 966787"/>
              <a:gd name="connsiteY100" fmla="*/ 290534 h 400747"/>
              <a:gd name="connsiteX101" fmla="*/ 754856 w 966787"/>
              <a:gd name="connsiteY101" fmla="*/ 292915 h 400747"/>
              <a:gd name="connsiteX102" fmla="*/ 773906 w 966787"/>
              <a:gd name="connsiteY102" fmla="*/ 290534 h 400747"/>
              <a:gd name="connsiteX103" fmla="*/ 769143 w 966787"/>
              <a:gd name="connsiteY103" fmla="*/ 302440 h 400747"/>
              <a:gd name="connsiteX104" fmla="*/ 759618 w 966787"/>
              <a:gd name="connsiteY104" fmla="*/ 316727 h 400747"/>
              <a:gd name="connsiteX105" fmla="*/ 762000 w 966787"/>
              <a:gd name="connsiteY105" fmla="*/ 323871 h 400747"/>
              <a:gd name="connsiteX106" fmla="*/ 783431 w 966787"/>
              <a:gd name="connsiteY106" fmla="*/ 314346 h 400747"/>
              <a:gd name="connsiteX107" fmla="*/ 788193 w 966787"/>
              <a:gd name="connsiteY107" fmla="*/ 307202 h 400747"/>
              <a:gd name="connsiteX108" fmla="*/ 795337 w 966787"/>
              <a:gd name="connsiteY108" fmla="*/ 309584 h 400747"/>
              <a:gd name="connsiteX109" fmla="*/ 802481 w 966787"/>
              <a:gd name="connsiteY109" fmla="*/ 326252 h 400747"/>
              <a:gd name="connsiteX110" fmla="*/ 807243 w 966787"/>
              <a:gd name="connsiteY110" fmla="*/ 333396 h 400747"/>
              <a:gd name="connsiteX111" fmla="*/ 809625 w 966787"/>
              <a:gd name="connsiteY111" fmla="*/ 342921 h 400747"/>
              <a:gd name="connsiteX112" fmla="*/ 812006 w 966787"/>
              <a:gd name="connsiteY112" fmla="*/ 354827 h 400747"/>
              <a:gd name="connsiteX113" fmla="*/ 816768 w 966787"/>
              <a:gd name="connsiteY113" fmla="*/ 345302 h 400747"/>
              <a:gd name="connsiteX114" fmla="*/ 823912 w 966787"/>
              <a:gd name="connsiteY114" fmla="*/ 335777 h 400747"/>
              <a:gd name="connsiteX115" fmla="*/ 833437 w 966787"/>
              <a:gd name="connsiteY115" fmla="*/ 326252 h 400747"/>
              <a:gd name="connsiteX116" fmla="*/ 840581 w 966787"/>
              <a:gd name="connsiteY116" fmla="*/ 333396 h 400747"/>
              <a:gd name="connsiteX117" fmla="*/ 852487 w 966787"/>
              <a:gd name="connsiteY117" fmla="*/ 350065 h 400747"/>
              <a:gd name="connsiteX118" fmla="*/ 866775 w 966787"/>
              <a:gd name="connsiteY118" fmla="*/ 359590 h 400747"/>
              <a:gd name="connsiteX119" fmla="*/ 873918 w 966787"/>
              <a:gd name="connsiteY119" fmla="*/ 352446 h 400747"/>
              <a:gd name="connsiteX120" fmla="*/ 876300 w 966787"/>
              <a:gd name="connsiteY120" fmla="*/ 345302 h 400747"/>
              <a:gd name="connsiteX121" fmla="*/ 881062 w 966787"/>
              <a:gd name="connsiteY121" fmla="*/ 335777 h 400747"/>
              <a:gd name="connsiteX122" fmla="*/ 888206 w 966787"/>
              <a:gd name="connsiteY122" fmla="*/ 321490 h 400747"/>
              <a:gd name="connsiteX123" fmla="*/ 890587 w 966787"/>
              <a:gd name="connsiteY123" fmla="*/ 331015 h 400747"/>
              <a:gd name="connsiteX124" fmla="*/ 892968 w 966787"/>
              <a:gd name="connsiteY124" fmla="*/ 338159 h 400747"/>
              <a:gd name="connsiteX125" fmla="*/ 895350 w 966787"/>
              <a:gd name="connsiteY125" fmla="*/ 385784 h 400747"/>
              <a:gd name="connsiteX126" fmla="*/ 916781 w 966787"/>
              <a:gd name="connsiteY126" fmla="*/ 378640 h 400747"/>
              <a:gd name="connsiteX127" fmla="*/ 926306 w 966787"/>
              <a:gd name="connsiteY127" fmla="*/ 364352 h 400747"/>
              <a:gd name="connsiteX128" fmla="*/ 928687 w 966787"/>
              <a:gd name="connsiteY128" fmla="*/ 371496 h 400747"/>
              <a:gd name="connsiteX129" fmla="*/ 933450 w 966787"/>
              <a:gd name="connsiteY129" fmla="*/ 395309 h 400747"/>
              <a:gd name="connsiteX130" fmla="*/ 940593 w 966787"/>
              <a:gd name="connsiteY130" fmla="*/ 381021 h 400747"/>
              <a:gd name="connsiteX131" fmla="*/ 945356 w 966787"/>
              <a:gd name="connsiteY131" fmla="*/ 373877 h 400747"/>
              <a:gd name="connsiteX132" fmla="*/ 966787 w 966787"/>
              <a:gd name="connsiteY132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140493 w 966787"/>
              <a:gd name="connsiteY1" fmla="*/ 397690 h 400747"/>
              <a:gd name="connsiteX2" fmla="*/ 166687 w 966787"/>
              <a:gd name="connsiteY2" fmla="*/ 395309 h 400747"/>
              <a:gd name="connsiteX3" fmla="*/ 171450 w 966787"/>
              <a:gd name="connsiteY3" fmla="*/ 388165 h 400747"/>
              <a:gd name="connsiteX4" fmla="*/ 195262 w 966787"/>
              <a:gd name="connsiteY4" fmla="*/ 378640 h 400747"/>
              <a:gd name="connsiteX5" fmla="*/ 202406 w 966787"/>
              <a:gd name="connsiteY5" fmla="*/ 392927 h 400747"/>
              <a:gd name="connsiteX6" fmla="*/ 207168 w 966787"/>
              <a:gd name="connsiteY6" fmla="*/ 400071 h 400747"/>
              <a:gd name="connsiteX7" fmla="*/ 216693 w 966787"/>
              <a:gd name="connsiteY7" fmla="*/ 392927 h 400747"/>
              <a:gd name="connsiteX8" fmla="*/ 221456 w 966787"/>
              <a:gd name="connsiteY8" fmla="*/ 381021 h 400747"/>
              <a:gd name="connsiteX9" fmla="*/ 226218 w 966787"/>
              <a:gd name="connsiteY9" fmla="*/ 371496 h 400747"/>
              <a:gd name="connsiteX10" fmla="*/ 230981 w 966787"/>
              <a:gd name="connsiteY10" fmla="*/ 357209 h 400747"/>
              <a:gd name="connsiteX11" fmla="*/ 233362 w 966787"/>
              <a:gd name="connsiteY11" fmla="*/ 350065 h 400747"/>
              <a:gd name="connsiteX12" fmla="*/ 235743 w 966787"/>
              <a:gd name="connsiteY12" fmla="*/ 340540 h 400747"/>
              <a:gd name="connsiteX13" fmla="*/ 240506 w 966787"/>
              <a:gd name="connsiteY13" fmla="*/ 326252 h 400747"/>
              <a:gd name="connsiteX14" fmla="*/ 245268 w 966787"/>
              <a:gd name="connsiteY14" fmla="*/ 309584 h 400747"/>
              <a:gd name="connsiteX15" fmla="*/ 247650 w 966787"/>
              <a:gd name="connsiteY15" fmla="*/ 316727 h 400747"/>
              <a:gd name="connsiteX16" fmla="*/ 261937 w 966787"/>
              <a:gd name="connsiteY16" fmla="*/ 261959 h 400747"/>
              <a:gd name="connsiteX17" fmla="*/ 269081 w 966787"/>
              <a:gd name="connsiteY17" fmla="*/ 254815 h 400747"/>
              <a:gd name="connsiteX18" fmla="*/ 271462 w 966787"/>
              <a:gd name="connsiteY18" fmla="*/ 245290 h 400747"/>
              <a:gd name="connsiteX19" fmla="*/ 276225 w 966787"/>
              <a:gd name="connsiteY19" fmla="*/ 238146 h 400747"/>
              <a:gd name="connsiteX20" fmla="*/ 280987 w 966787"/>
              <a:gd name="connsiteY20" fmla="*/ 226240 h 400747"/>
              <a:gd name="connsiteX21" fmla="*/ 278606 w 966787"/>
              <a:gd name="connsiteY21" fmla="*/ 242909 h 400747"/>
              <a:gd name="connsiteX22" fmla="*/ 280987 w 966787"/>
              <a:gd name="connsiteY22" fmla="*/ 235765 h 400747"/>
              <a:gd name="connsiteX23" fmla="*/ 285750 w 966787"/>
              <a:gd name="connsiteY23" fmla="*/ 211952 h 400747"/>
              <a:gd name="connsiteX24" fmla="*/ 288131 w 966787"/>
              <a:gd name="connsiteY24" fmla="*/ 173852 h 400747"/>
              <a:gd name="connsiteX25" fmla="*/ 297656 w 966787"/>
              <a:gd name="connsiteY25" fmla="*/ 159565 h 400747"/>
              <a:gd name="connsiteX26" fmla="*/ 300037 w 966787"/>
              <a:gd name="connsiteY26" fmla="*/ 152421 h 400747"/>
              <a:gd name="connsiteX27" fmla="*/ 304800 w 966787"/>
              <a:gd name="connsiteY27" fmla="*/ 161946 h 400747"/>
              <a:gd name="connsiteX28" fmla="*/ 307181 w 966787"/>
              <a:gd name="connsiteY28" fmla="*/ 104796 h 400747"/>
              <a:gd name="connsiteX29" fmla="*/ 311943 w 966787"/>
              <a:gd name="connsiteY29" fmla="*/ 85746 h 400747"/>
              <a:gd name="connsiteX30" fmla="*/ 319087 w 966787"/>
              <a:gd name="connsiteY30" fmla="*/ 80984 h 400747"/>
              <a:gd name="connsiteX31" fmla="*/ 328612 w 966787"/>
              <a:gd name="connsiteY31" fmla="*/ 85746 h 400747"/>
              <a:gd name="connsiteX32" fmla="*/ 330993 w 966787"/>
              <a:gd name="connsiteY32" fmla="*/ 71459 h 400747"/>
              <a:gd name="connsiteX33" fmla="*/ 335756 w 966787"/>
              <a:gd name="connsiteY33" fmla="*/ 57171 h 400747"/>
              <a:gd name="connsiteX34" fmla="*/ 342900 w 966787"/>
              <a:gd name="connsiteY34" fmla="*/ 35740 h 400747"/>
              <a:gd name="connsiteX35" fmla="*/ 345281 w 966787"/>
              <a:gd name="connsiteY35" fmla="*/ 28596 h 400747"/>
              <a:gd name="connsiteX36" fmla="*/ 350043 w 966787"/>
              <a:gd name="connsiteY36" fmla="*/ 21452 h 400747"/>
              <a:gd name="connsiteX37" fmla="*/ 354806 w 966787"/>
              <a:gd name="connsiteY37" fmla="*/ 4784 h 400747"/>
              <a:gd name="connsiteX38" fmla="*/ 359568 w 966787"/>
              <a:gd name="connsiteY38" fmla="*/ 11927 h 400747"/>
              <a:gd name="connsiteX39" fmla="*/ 361950 w 966787"/>
              <a:gd name="connsiteY39" fmla="*/ 19071 h 400747"/>
              <a:gd name="connsiteX40" fmla="*/ 376237 w 966787"/>
              <a:gd name="connsiteY40" fmla="*/ 16690 h 400747"/>
              <a:gd name="connsiteX41" fmla="*/ 388143 w 966787"/>
              <a:gd name="connsiteY41" fmla="*/ 4784 h 400747"/>
              <a:gd name="connsiteX42" fmla="*/ 390525 w 966787"/>
              <a:gd name="connsiteY42" fmla="*/ 14309 h 400747"/>
              <a:gd name="connsiteX43" fmla="*/ 392906 w 966787"/>
              <a:gd name="connsiteY43" fmla="*/ 21452 h 400747"/>
              <a:gd name="connsiteX44" fmla="*/ 400050 w 966787"/>
              <a:gd name="connsiteY44" fmla="*/ 23834 h 400747"/>
              <a:gd name="connsiteX45" fmla="*/ 416718 w 966787"/>
              <a:gd name="connsiteY45" fmla="*/ 21452 h 400747"/>
              <a:gd name="connsiteX46" fmla="*/ 431006 w 966787"/>
              <a:gd name="connsiteY46" fmla="*/ 11927 h 400747"/>
              <a:gd name="connsiteX47" fmla="*/ 433387 w 966787"/>
              <a:gd name="connsiteY47" fmla="*/ 4784 h 400747"/>
              <a:gd name="connsiteX48" fmla="*/ 450056 w 966787"/>
              <a:gd name="connsiteY48" fmla="*/ 4784 h 400747"/>
              <a:gd name="connsiteX49" fmla="*/ 457200 w 966787"/>
              <a:gd name="connsiteY49" fmla="*/ 19071 h 400747"/>
              <a:gd name="connsiteX50" fmla="*/ 459581 w 966787"/>
              <a:gd name="connsiteY50" fmla="*/ 26215 h 400747"/>
              <a:gd name="connsiteX51" fmla="*/ 483393 w 966787"/>
              <a:gd name="connsiteY51" fmla="*/ 14309 h 400747"/>
              <a:gd name="connsiteX52" fmla="*/ 502443 w 966787"/>
              <a:gd name="connsiteY52" fmla="*/ 7165 h 400747"/>
              <a:gd name="connsiteX53" fmla="*/ 507206 w 966787"/>
              <a:gd name="connsiteY53" fmla="*/ 16690 h 400747"/>
              <a:gd name="connsiteX54" fmla="*/ 511968 w 966787"/>
              <a:gd name="connsiteY54" fmla="*/ 30977 h 400747"/>
              <a:gd name="connsiteX55" fmla="*/ 519112 w 966787"/>
              <a:gd name="connsiteY55" fmla="*/ 23834 h 400747"/>
              <a:gd name="connsiteX56" fmla="*/ 528637 w 966787"/>
              <a:gd name="connsiteY56" fmla="*/ 9546 h 400747"/>
              <a:gd name="connsiteX57" fmla="*/ 542925 w 966787"/>
              <a:gd name="connsiteY57" fmla="*/ 4784 h 400747"/>
              <a:gd name="connsiteX58" fmla="*/ 550068 w 966787"/>
              <a:gd name="connsiteY58" fmla="*/ 9546 h 400747"/>
              <a:gd name="connsiteX59" fmla="*/ 552450 w 966787"/>
              <a:gd name="connsiteY59" fmla="*/ 19071 h 400747"/>
              <a:gd name="connsiteX60" fmla="*/ 561975 w 966787"/>
              <a:gd name="connsiteY60" fmla="*/ 21452 h 400747"/>
              <a:gd name="connsiteX61" fmla="*/ 576262 w 966787"/>
              <a:gd name="connsiteY61" fmla="*/ 16690 h 400747"/>
              <a:gd name="connsiteX62" fmla="*/ 592931 w 966787"/>
              <a:gd name="connsiteY62" fmla="*/ 4784 h 400747"/>
              <a:gd name="connsiteX63" fmla="*/ 600075 w 966787"/>
              <a:gd name="connsiteY63" fmla="*/ 2402 h 400747"/>
              <a:gd name="connsiteX64" fmla="*/ 609600 w 966787"/>
              <a:gd name="connsiteY64" fmla="*/ 21452 h 400747"/>
              <a:gd name="connsiteX65" fmla="*/ 619125 w 966787"/>
              <a:gd name="connsiteY65" fmla="*/ 40502 h 400747"/>
              <a:gd name="connsiteX66" fmla="*/ 621506 w 966787"/>
              <a:gd name="connsiteY66" fmla="*/ 47646 h 400747"/>
              <a:gd name="connsiteX67" fmla="*/ 633412 w 966787"/>
              <a:gd name="connsiteY67" fmla="*/ 33359 h 400747"/>
              <a:gd name="connsiteX68" fmla="*/ 638175 w 966787"/>
              <a:gd name="connsiteY68" fmla="*/ 19071 h 400747"/>
              <a:gd name="connsiteX69" fmla="*/ 647700 w 966787"/>
              <a:gd name="connsiteY69" fmla="*/ 4784 h 400747"/>
              <a:gd name="connsiteX70" fmla="*/ 659606 w 966787"/>
              <a:gd name="connsiteY70" fmla="*/ 21452 h 400747"/>
              <a:gd name="connsiteX71" fmla="*/ 661987 w 966787"/>
              <a:gd name="connsiteY71" fmla="*/ 28596 h 400747"/>
              <a:gd name="connsiteX72" fmla="*/ 666750 w 966787"/>
              <a:gd name="connsiteY72" fmla="*/ 19071 h 400747"/>
              <a:gd name="connsiteX73" fmla="*/ 669131 w 966787"/>
              <a:gd name="connsiteY73" fmla="*/ 11927 h 400747"/>
              <a:gd name="connsiteX74" fmla="*/ 683418 w 966787"/>
              <a:gd name="connsiteY74" fmla="*/ 7165 h 400747"/>
              <a:gd name="connsiteX75" fmla="*/ 690562 w 966787"/>
              <a:gd name="connsiteY75" fmla="*/ 4784 h 400747"/>
              <a:gd name="connsiteX76" fmla="*/ 695325 w 966787"/>
              <a:gd name="connsiteY76" fmla="*/ 30977 h 400747"/>
              <a:gd name="connsiteX77" fmla="*/ 697706 w 966787"/>
              <a:gd name="connsiteY77" fmla="*/ 47646 h 400747"/>
              <a:gd name="connsiteX78" fmla="*/ 704850 w 966787"/>
              <a:gd name="connsiteY78" fmla="*/ 21452 h 400747"/>
              <a:gd name="connsiteX79" fmla="*/ 714375 w 966787"/>
              <a:gd name="connsiteY79" fmla="*/ 30977 h 400747"/>
              <a:gd name="connsiteX80" fmla="*/ 719137 w 966787"/>
              <a:gd name="connsiteY80" fmla="*/ 50027 h 400747"/>
              <a:gd name="connsiteX81" fmla="*/ 723900 w 966787"/>
              <a:gd name="connsiteY81" fmla="*/ 71459 h 400747"/>
              <a:gd name="connsiteX82" fmla="*/ 721518 w 966787"/>
              <a:gd name="connsiteY82" fmla="*/ 88127 h 400747"/>
              <a:gd name="connsiteX83" fmla="*/ 719137 w 966787"/>
              <a:gd name="connsiteY83" fmla="*/ 95271 h 400747"/>
              <a:gd name="connsiteX84" fmla="*/ 721518 w 966787"/>
              <a:gd name="connsiteY84" fmla="*/ 64315 h 400747"/>
              <a:gd name="connsiteX85" fmla="*/ 723900 w 966787"/>
              <a:gd name="connsiteY85" fmla="*/ 114321 h 400747"/>
              <a:gd name="connsiteX86" fmla="*/ 726281 w 966787"/>
              <a:gd name="connsiteY86" fmla="*/ 121465 h 400747"/>
              <a:gd name="connsiteX87" fmla="*/ 728662 w 966787"/>
              <a:gd name="connsiteY87" fmla="*/ 130990 h 400747"/>
              <a:gd name="connsiteX88" fmla="*/ 731043 w 966787"/>
              <a:gd name="connsiteY88" fmla="*/ 138134 h 400747"/>
              <a:gd name="connsiteX89" fmla="*/ 733425 w 966787"/>
              <a:gd name="connsiteY89" fmla="*/ 152421 h 400747"/>
              <a:gd name="connsiteX90" fmla="*/ 735806 w 966787"/>
              <a:gd name="connsiteY90" fmla="*/ 140515 h 400747"/>
              <a:gd name="connsiteX91" fmla="*/ 738187 w 966787"/>
              <a:gd name="connsiteY91" fmla="*/ 123846 h 400747"/>
              <a:gd name="connsiteX92" fmla="*/ 740568 w 966787"/>
              <a:gd name="connsiteY92" fmla="*/ 266721 h 400747"/>
              <a:gd name="connsiteX93" fmla="*/ 747712 w 966787"/>
              <a:gd name="connsiteY93" fmla="*/ 242909 h 400747"/>
              <a:gd name="connsiteX94" fmla="*/ 750093 w 966787"/>
              <a:gd name="connsiteY94" fmla="*/ 231002 h 400747"/>
              <a:gd name="connsiteX95" fmla="*/ 752475 w 966787"/>
              <a:gd name="connsiteY95" fmla="*/ 223859 h 400747"/>
              <a:gd name="connsiteX96" fmla="*/ 750093 w 966787"/>
              <a:gd name="connsiteY96" fmla="*/ 252434 h 400747"/>
              <a:gd name="connsiteX97" fmla="*/ 745331 w 966787"/>
              <a:gd name="connsiteY97" fmla="*/ 266721 h 400747"/>
              <a:gd name="connsiteX98" fmla="*/ 747712 w 966787"/>
              <a:gd name="connsiteY98" fmla="*/ 290534 h 400747"/>
              <a:gd name="connsiteX99" fmla="*/ 754856 w 966787"/>
              <a:gd name="connsiteY99" fmla="*/ 292915 h 400747"/>
              <a:gd name="connsiteX100" fmla="*/ 773906 w 966787"/>
              <a:gd name="connsiteY100" fmla="*/ 290534 h 400747"/>
              <a:gd name="connsiteX101" fmla="*/ 769143 w 966787"/>
              <a:gd name="connsiteY101" fmla="*/ 302440 h 400747"/>
              <a:gd name="connsiteX102" fmla="*/ 759618 w 966787"/>
              <a:gd name="connsiteY102" fmla="*/ 316727 h 400747"/>
              <a:gd name="connsiteX103" fmla="*/ 762000 w 966787"/>
              <a:gd name="connsiteY103" fmla="*/ 323871 h 400747"/>
              <a:gd name="connsiteX104" fmla="*/ 783431 w 966787"/>
              <a:gd name="connsiteY104" fmla="*/ 314346 h 400747"/>
              <a:gd name="connsiteX105" fmla="*/ 788193 w 966787"/>
              <a:gd name="connsiteY105" fmla="*/ 307202 h 400747"/>
              <a:gd name="connsiteX106" fmla="*/ 795337 w 966787"/>
              <a:gd name="connsiteY106" fmla="*/ 309584 h 400747"/>
              <a:gd name="connsiteX107" fmla="*/ 802481 w 966787"/>
              <a:gd name="connsiteY107" fmla="*/ 326252 h 400747"/>
              <a:gd name="connsiteX108" fmla="*/ 807243 w 966787"/>
              <a:gd name="connsiteY108" fmla="*/ 333396 h 400747"/>
              <a:gd name="connsiteX109" fmla="*/ 809625 w 966787"/>
              <a:gd name="connsiteY109" fmla="*/ 342921 h 400747"/>
              <a:gd name="connsiteX110" fmla="*/ 812006 w 966787"/>
              <a:gd name="connsiteY110" fmla="*/ 354827 h 400747"/>
              <a:gd name="connsiteX111" fmla="*/ 816768 w 966787"/>
              <a:gd name="connsiteY111" fmla="*/ 345302 h 400747"/>
              <a:gd name="connsiteX112" fmla="*/ 823912 w 966787"/>
              <a:gd name="connsiteY112" fmla="*/ 335777 h 400747"/>
              <a:gd name="connsiteX113" fmla="*/ 833437 w 966787"/>
              <a:gd name="connsiteY113" fmla="*/ 326252 h 400747"/>
              <a:gd name="connsiteX114" fmla="*/ 840581 w 966787"/>
              <a:gd name="connsiteY114" fmla="*/ 333396 h 400747"/>
              <a:gd name="connsiteX115" fmla="*/ 852487 w 966787"/>
              <a:gd name="connsiteY115" fmla="*/ 350065 h 400747"/>
              <a:gd name="connsiteX116" fmla="*/ 866775 w 966787"/>
              <a:gd name="connsiteY116" fmla="*/ 359590 h 400747"/>
              <a:gd name="connsiteX117" fmla="*/ 873918 w 966787"/>
              <a:gd name="connsiteY117" fmla="*/ 352446 h 400747"/>
              <a:gd name="connsiteX118" fmla="*/ 876300 w 966787"/>
              <a:gd name="connsiteY118" fmla="*/ 345302 h 400747"/>
              <a:gd name="connsiteX119" fmla="*/ 881062 w 966787"/>
              <a:gd name="connsiteY119" fmla="*/ 335777 h 400747"/>
              <a:gd name="connsiteX120" fmla="*/ 888206 w 966787"/>
              <a:gd name="connsiteY120" fmla="*/ 321490 h 400747"/>
              <a:gd name="connsiteX121" fmla="*/ 890587 w 966787"/>
              <a:gd name="connsiteY121" fmla="*/ 331015 h 400747"/>
              <a:gd name="connsiteX122" fmla="*/ 892968 w 966787"/>
              <a:gd name="connsiteY122" fmla="*/ 338159 h 400747"/>
              <a:gd name="connsiteX123" fmla="*/ 895350 w 966787"/>
              <a:gd name="connsiteY123" fmla="*/ 385784 h 400747"/>
              <a:gd name="connsiteX124" fmla="*/ 916781 w 966787"/>
              <a:gd name="connsiteY124" fmla="*/ 378640 h 400747"/>
              <a:gd name="connsiteX125" fmla="*/ 926306 w 966787"/>
              <a:gd name="connsiteY125" fmla="*/ 364352 h 400747"/>
              <a:gd name="connsiteX126" fmla="*/ 928687 w 966787"/>
              <a:gd name="connsiteY126" fmla="*/ 371496 h 400747"/>
              <a:gd name="connsiteX127" fmla="*/ 933450 w 966787"/>
              <a:gd name="connsiteY127" fmla="*/ 395309 h 400747"/>
              <a:gd name="connsiteX128" fmla="*/ 940593 w 966787"/>
              <a:gd name="connsiteY128" fmla="*/ 381021 h 400747"/>
              <a:gd name="connsiteX129" fmla="*/ 945356 w 966787"/>
              <a:gd name="connsiteY129" fmla="*/ 373877 h 400747"/>
              <a:gd name="connsiteX130" fmla="*/ 966787 w 966787"/>
              <a:gd name="connsiteY130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71450 w 966787"/>
              <a:gd name="connsiteY2" fmla="*/ 388165 h 400747"/>
              <a:gd name="connsiteX3" fmla="*/ 195262 w 966787"/>
              <a:gd name="connsiteY3" fmla="*/ 378640 h 400747"/>
              <a:gd name="connsiteX4" fmla="*/ 202406 w 966787"/>
              <a:gd name="connsiteY4" fmla="*/ 392927 h 400747"/>
              <a:gd name="connsiteX5" fmla="*/ 207168 w 966787"/>
              <a:gd name="connsiteY5" fmla="*/ 400071 h 400747"/>
              <a:gd name="connsiteX6" fmla="*/ 216693 w 966787"/>
              <a:gd name="connsiteY6" fmla="*/ 392927 h 400747"/>
              <a:gd name="connsiteX7" fmla="*/ 221456 w 966787"/>
              <a:gd name="connsiteY7" fmla="*/ 381021 h 400747"/>
              <a:gd name="connsiteX8" fmla="*/ 226218 w 966787"/>
              <a:gd name="connsiteY8" fmla="*/ 371496 h 400747"/>
              <a:gd name="connsiteX9" fmla="*/ 230981 w 966787"/>
              <a:gd name="connsiteY9" fmla="*/ 357209 h 400747"/>
              <a:gd name="connsiteX10" fmla="*/ 233362 w 966787"/>
              <a:gd name="connsiteY10" fmla="*/ 350065 h 400747"/>
              <a:gd name="connsiteX11" fmla="*/ 235743 w 966787"/>
              <a:gd name="connsiteY11" fmla="*/ 340540 h 400747"/>
              <a:gd name="connsiteX12" fmla="*/ 240506 w 966787"/>
              <a:gd name="connsiteY12" fmla="*/ 326252 h 400747"/>
              <a:gd name="connsiteX13" fmla="*/ 245268 w 966787"/>
              <a:gd name="connsiteY13" fmla="*/ 309584 h 400747"/>
              <a:gd name="connsiteX14" fmla="*/ 247650 w 966787"/>
              <a:gd name="connsiteY14" fmla="*/ 316727 h 400747"/>
              <a:gd name="connsiteX15" fmla="*/ 261937 w 966787"/>
              <a:gd name="connsiteY15" fmla="*/ 261959 h 400747"/>
              <a:gd name="connsiteX16" fmla="*/ 269081 w 966787"/>
              <a:gd name="connsiteY16" fmla="*/ 254815 h 400747"/>
              <a:gd name="connsiteX17" fmla="*/ 271462 w 966787"/>
              <a:gd name="connsiteY17" fmla="*/ 245290 h 400747"/>
              <a:gd name="connsiteX18" fmla="*/ 276225 w 966787"/>
              <a:gd name="connsiteY18" fmla="*/ 238146 h 400747"/>
              <a:gd name="connsiteX19" fmla="*/ 280987 w 966787"/>
              <a:gd name="connsiteY19" fmla="*/ 226240 h 400747"/>
              <a:gd name="connsiteX20" fmla="*/ 278606 w 966787"/>
              <a:gd name="connsiteY20" fmla="*/ 242909 h 400747"/>
              <a:gd name="connsiteX21" fmla="*/ 280987 w 966787"/>
              <a:gd name="connsiteY21" fmla="*/ 235765 h 400747"/>
              <a:gd name="connsiteX22" fmla="*/ 285750 w 966787"/>
              <a:gd name="connsiteY22" fmla="*/ 211952 h 400747"/>
              <a:gd name="connsiteX23" fmla="*/ 288131 w 966787"/>
              <a:gd name="connsiteY23" fmla="*/ 173852 h 400747"/>
              <a:gd name="connsiteX24" fmla="*/ 297656 w 966787"/>
              <a:gd name="connsiteY24" fmla="*/ 159565 h 400747"/>
              <a:gd name="connsiteX25" fmla="*/ 300037 w 966787"/>
              <a:gd name="connsiteY25" fmla="*/ 152421 h 400747"/>
              <a:gd name="connsiteX26" fmla="*/ 304800 w 966787"/>
              <a:gd name="connsiteY26" fmla="*/ 161946 h 400747"/>
              <a:gd name="connsiteX27" fmla="*/ 307181 w 966787"/>
              <a:gd name="connsiteY27" fmla="*/ 104796 h 400747"/>
              <a:gd name="connsiteX28" fmla="*/ 311943 w 966787"/>
              <a:gd name="connsiteY28" fmla="*/ 85746 h 400747"/>
              <a:gd name="connsiteX29" fmla="*/ 319087 w 966787"/>
              <a:gd name="connsiteY29" fmla="*/ 80984 h 400747"/>
              <a:gd name="connsiteX30" fmla="*/ 328612 w 966787"/>
              <a:gd name="connsiteY30" fmla="*/ 85746 h 400747"/>
              <a:gd name="connsiteX31" fmla="*/ 330993 w 966787"/>
              <a:gd name="connsiteY31" fmla="*/ 71459 h 400747"/>
              <a:gd name="connsiteX32" fmla="*/ 335756 w 966787"/>
              <a:gd name="connsiteY32" fmla="*/ 57171 h 400747"/>
              <a:gd name="connsiteX33" fmla="*/ 342900 w 966787"/>
              <a:gd name="connsiteY33" fmla="*/ 35740 h 400747"/>
              <a:gd name="connsiteX34" fmla="*/ 345281 w 966787"/>
              <a:gd name="connsiteY34" fmla="*/ 28596 h 400747"/>
              <a:gd name="connsiteX35" fmla="*/ 350043 w 966787"/>
              <a:gd name="connsiteY35" fmla="*/ 21452 h 400747"/>
              <a:gd name="connsiteX36" fmla="*/ 354806 w 966787"/>
              <a:gd name="connsiteY36" fmla="*/ 4784 h 400747"/>
              <a:gd name="connsiteX37" fmla="*/ 359568 w 966787"/>
              <a:gd name="connsiteY37" fmla="*/ 11927 h 400747"/>
              <a:gd name="connsiteX38" fmla="*/ 361950 w 966787"/>
              <a:gd name="connsiteY38" fmla="*/ 19071 h 400747"/>
              <a:gd name="connsiteX39" fmla="*/ 376237 w 966787"/>
              <a:gd name="connsiteY39" fmla="*/ 16690 h 400747"/>
              <a:gd name="connsiteX40" fmla="*/ 388143 w 966787"/>
              <a:gd name="connsiteY40" fmla="*/ 4784 h 400747"/>
              <a:gd name="connsiteX41" fmla="*/ 390525 w 966787"/>
              <a:gd name="connsiteY41" fmla="*/ 14309 h 400747"/>
              <a:gd name="connsiteX42" fmla="*/ 392906 w 966787"/>
              <a:gd name="connsiteY42" fmla="*/ 21452 h 400747"/>
              <a:gd name="connsiteX43" fmla="*/ 400050 w 966787"/>
              <a:gd name="connsiteY43" fmla="*/ 23834 h 400747"/>
              <a:gd name="connsiteX44" fmla="*/ 416718 w 966787"/>
              <a:gd name="connsiteY44" fmla="*/ 21452 h 400747"/>
              <a:gd name="connsiteX45" fmla="*/ 431006 w 966787"/>
              <a:gd name="connsiteY45" fmla="*/ 11927 h 400747"/>
              <a:gd name="connsiteX46" fmla="*/ 433387 w 966787"/>
              <a:gd name="connsiteY46" fmla="*/ 4784 h 400747"/>
              <a:gd name="connsiteX47" fmla="*/ 450056 w 966787"/>
              <a:gd name="connsiteY47" fmla="*/ 4784 h 400747"/>
              <a:gd name="connsiteX48" fmla="*/ 457200 w 966787"/>
              <a:gd name="connsiteY48" fmla="*/ 19071 h 400747"/>
              <a:gd name="connsiteX49" fmla="*/ 459581 w 966787"/>
              <a:gd name="connsiteY49" fmla="*/ 26215 h 400747"/>
              <a:gd name="connsiteX50" fmla="*/ 483393 w 966787"/>
              <a:gd name="connsiteY50" fmla="*/ 14309 h 400747"/>
              <a:gd name="connsiteX51" fmla="*/ 502443 w 966787"/>
              <a:gd name="connsiteY51" fmla="*/ 7165 h 400747"/>
              <a:gd name="connsiteX52" fmla="*/ 507206 w 966787"/>
              <a:gd name="connsiteY52" fmla="*/ 16690 h 400747"/>
              <a:gd name="connsiteX53" fmla="*/ 511968 w 966787"/>
              <a:gd name="connsiteY53" fmla="*/ 30977 h 400747"/>
              <a:gd name="connsiteX54" fmla="*/ 519112 w 966787"/>
              <a:gd name="connsiteY54" fmla="*/ 23834 h 400747"/>
              <a:gd name="connsiteX55" fmla="*/ 528637 w 966787"/>
              <a:gd name="connsiteY55" fmla="*/ 9546 h 400747"/>
              <a:gd name="connsiteX56" fmla="*/ 542925 w 966787"/>
              <a:gd name="connsiteY56" fmla="*/ 4784 h 400747"/>
              <a:gd name="connsiteX57" fmla="*/ 550068 w 966787"/>
              <a:gd name="connsiteY57" fmla="*/ 9546 h 400747"/>
              <a:gd name="connsiteX58" fmla="*/ 552450 w 966787"/>
              <a:gd name="connsiteY58" fmla="*/ 19071 h 400747"/>
              <a:gd name="connsiteX59" fmla="*/ 561975 w 966787"/>
              <a:gd name="connsiteY59" fmla="*/ 21452 h 400747"/>
              <a:gd name="connsiteX60" fmla="*/ 576262 w 966787"/>
              <a:gd name="connsiteY60" fmla="*/ 16690 h 400747"/>
              <a:gd name="connsiteX61" fmla="*/ 592931 w 966787"/>
              <a:gd name="connsiteY61" fmla="*/ 4784 h 400747"/>
              <a:gd name="connsiteX62" fmla="*/ 600075 w 966787"/>
              <a:gd name="connsiteY62" fmla="*/ 2402 h 400747"/>
              <a:gd name="connsiteX63" fmla="*/ 609600 w 966787"/>
              <a:gd name="connsiteY63" fmla="*/ 21452 h 400747"/>
              <a:gd name="connsiteX64" fmla="*/ 619125 w 966787"/>
              <a:gd name="connsiteY64" fmla="*/ 40502 h 400747"/>
              <a:gd name="connsiteX65" fmla="*/ 621506 w 966787"/>
              <a:gd name="connsiteY65" fmla="*/ 47646 h 400747"/>
              <a:gd name="connsiteX66" fmla="*/ 633412 w 966787"/>
              <a:gd name="connsiteY66" fmla="*/ 33359 h 400747"/>
              <a:gd name="connsiteX67" fmla="*/ 638175 w 966787"/>
              <a:gd name="connsiteY67" fmla="*/ 19071 h 400747"/>
              <a:gd name="connsiteX68" fmla="*/ 647700 w 966787"/>
              <a:gd name="connsiteY68" fmla="*/ 4784 h 400747"/>
              <a:gd name="connsiteX69" fmla="*/ 659606 w 966787"/>
              <a:gd name="connsiteY69" fmla="*/ 21452 h 400747"/>
              <a:gd name="connsiteX70" fmla="*/ 661987 w 966787"/>
              <a:gd name="connsiteY70" fmla="*/ 28596 h 400747"/>
              <a:gd name="connsiteX71" fmla="*/ 666750 w 966787"/>
              <a:gd name="connsiteY71" fmla="*/ 19071 h 400747"/>
              <a:gd name="connsiteX72" fmla="*/ 669131 w 966787"/>
              <a:gd name="connsiteY72" fmla="*/ 11927 h 400747"/>
              <a:gd name="connsiteX73" fmla="*/ 683418 w 966787"/>
              <a:gd name="connsiteY73" fmla="*/ 7165 h 400747"/>
              <a:gd name="connsiteX74" fmla="*/ 690562 w 966787"/>
              <a:gd name="connsiteY74" fmla="*/ 4784 h 400747"/>
              <a:gd name="connsiteX75" fmla="*/ 695325 w 966787"/>
              <a:gd name="connsiteY75" fmla="*/ 30977 h 400747"/>
              <a:gd name="connsiteX76" fmla="*/ 697706 w 966787"/>
              <a:gd name="connsiteY76" fmla="*/ 47646 h 400747"/>
              <a:gd name="connsiteX77" fmla="*/ 704850 w 966787"/>
              <a:gd name="connsiteY77" fmla="*/ 21452 h 400747"/>
              <a:gd name="connsiteX78" fmla="*/ 714375 w 966787"/>
              <a:gd name="connsiteY78" fmla="*/ 30977 h 400747"/>
              <a:gd name="connsiteX79" fmla="*/ 719137 w 966787"/>
              <a:gd name="connsiteY79" fmla="*/ 50027 h 400747"/>
              <a:gd name="connsiteX80" fmla="*/ 723900 w 966787"/>
              <a:gd name="connsiteY80" fmla="*/ 71459 h 400747"/>
              <a:gd name="connsiteX81" fmla="*/ 721518 w 966787"/>
              <a:gd name="connsiteY81" fmla="*/ 88127 h 400747"/>
              <a:gd name="connsiteX82" fmla="*/ 719137 w 966787"/>
              <a:gd name="connsiteY82" fmla="*/ 95271 h 400747"/>
              <a:gd name="connsiteX83" fmla="*/ 721518 w 966787"/>
              <a:gd name="connsiteY83" fmla="*/ 64315 h 400747"/>
              <a:gd name="connsiteX84" fmla="*/ 723900 w 966787"/>
              <a:gd name="connsiteY84" fmla="*/ 114321 h 400747"/>
              <a:gd name="connsiteX85" fmla="*/ 726281 w 966787"/>
              <a:gd name="connsiteY85" fmla="*/ 121465 h 400747"/>
              <a:gd name="connsiteX86" fmla="*/ 728662 w 966787"/>
              <a:gd name="connsiteY86" fmla="*/ 130990 h 400747"/>
              <a:gd name="connsiteX87" fmla="*/ 731043 w 966787"/>
              <a:gd name="connsiteY87" fmla="*/ 138134 h 400747"/>
              <a:gd name="connsiteX88" fmla="*/ 733425 w 966787"/>
              <a:gd name="connsiteY88" fmla="*/ 152421 h 400747"/>
              <a:gd name="connsiteX89" fmla="*/ 735806 w 966787"/>
              <a:gd name="connsiteY89" fmla="*/ 140515 h 400747"/>
              <a:gd name="connsiteX90" fmla="*/ 738187 w 966787"/>
              <a:gd name="connsiteY90" fmla="*/ 123846 h 400747"/>
              <a:gd name="connsiteX91" fmla="*/ 740568 w 966787"/>
              <a:gd name="connsiteY91" fmla="*/ 266721 h 400747"/>
              <a:gd name="connsiteX92" fmla="*/ 747712 w 966787"/>
              <a:gd name="connsiteY92" fmla="*/ 242909 h 400747"/>
              <a:gd name="connsiteX93" fmla="*/ 750093 w 966787"/>
              <a:gd name="connsiteY93" fmla="*/ 231002 h 400747"/>
              <a:gd name="connsiteX94" fmla="*/ 752475 w 966787"/>
              <a:gd name="connsiteY94" fmla="*/ 223859 h 400747"/>
              <a:gd name="connsiteX95" fmla="*/ 750093 w 966787"/>
              <a:gd name="connsiteY95" fmla="*/ 252434 h 400747"/>
              <a:gd name="connsiteX96" fmla="*/ 745331 w 966787"/>
              <a:gd name="connsiteY96" fmla="*/ 266721 h 400747"/>
              <a:gd name="connsiteX97" fmla="*/ 747712 w 966787"/>
              <a:gd name="connsiteY97" fmla="*/ 290534 h 400747"/>
              <a:gd name="connsiteX98" fmla="*/ 754856 w 966787"/>
              <a:gd name="connsiteY98" fmla="*/ 292915 h 400747"/>
              <a:gd name="connsiteX99" fmla="*/ 773906 w 966787"/>
              <a:gd name="connsiteY99" fmla="*/ 290534 h 400747"/>
              <a:gd name="connsiteX100" fmla="*/ 769143 w 966787"/>
              <a:gd name="connsiteY100" fmla="*/ 302440 h 400747"/>
              <a:gd name="connsiteX101" fmla="*/ 759618 w 966787"/>
              <a:gd name="connsiteY101" fmla="*/ 316727 h 400747"/>
              <a:gd name="connsiteX102" fmla="*/ 762000 w 966787"/>
              <a:gd name="connsiteY102" fmla="*/ 323871 h 400747"/>
              <a:gd name="connsiteX103" fmla="*/ 783431 w 966787"/>
              <a:gd name="connsiteY103" fmla="*/ 314346 h 400747"/>
              <a:gd name="connsiteX104" fmla="*/ 788193 w 966787"/>
              <a:gd name="connsiteY104" fmla="*/ 307202 h 400747"/>
              <a:gd name="connsiteX105" fmla="*/ 795337 w 966787"/>
              <a:gd name="connsiteY105" fmla="*/ 309584 h 400747"/>
              <a:gd name="connsiteX106" fmla="*/ 802481 w 966787"/>
              <a:gd name="connsiteY106" fmla="*/ 326252 h 400747"/>
              <a:gd name="connsiteX107" fmla="*/ 807243 w 966787"/>
              <a:gd name="connsiteY107" fmla="*/ 333396 h 400747"/>
              <a:gd name="connsiteX108" fmla="*/ 809625 w 966787"/>
              <a:gd name="connsiteY108" fmla="*/ 342921 h 400747"/>
              <a:gd name="connsiteX109" fmla="*/ 812006 w 966787"/>
              <a:gd name="connsiteY109" fmla="*/ 354827 h 400747"/>
              <a:gd name="connsiteX110" fmla="*/ 816768 w 966787"/>
              <a:gd name="connsiteY110" fmla="*/ 345302 h 400747"/>
              <a:gd name="connsiteX111" fmla="*/ 823912 w 966787"/>
              <a:gd name="connsiteY111" fmla="*/ 335777 h 400747"/>
              <a:gd name="connsiteX112" fmla="*/ 833437 w 966787"/>
              <a:gd name="connsiteY112" fmla="*/ 326252 h 400747"/>
              <a:gd name="connsiteX113" fmla="*/ 840581 w 966787"/>
              <a:gd name="connsiteY113" fmla="*/ 333396 h 400747"/>
              <a:gd name="connsiteX114" fmla="*/ 852487 w 966787"/>
              <a:gd name="connsiteY114" fmla="*/ 350065 h 400747"/>
              <a:gd name="connsiteX115" fmla="*/ 866775 w 966787"/>
              <a:gd name="connsiteY115" fmla="*/ 359590 h 400747"/>
              <a:gd name="connsiteX116" fmla="*/ 873918 w 966787"/>
              <a:gd name="connsiteY116" fmla="*/ 352446 h 400747"/>
              <a:gd name="connsiteX117" fmla="*/ 876300 w 966787"/>
              <a:gd name="connsiteY117" fmla="*/ 345302 h 400747"/>
              <a:gd name="connsiteX118" fmla="*/ 881062 w 966787"/>
              <a:gd name="connsiteY118" fmla="*/ 335777 h 400747"/>
              <a:gd name="connsiteX119" fmla="*/ 888206 w 966787"/>
              <a:gd name="connsiteY119" fmla="*/ 321490 h 400747"/>
              <a:gd name="connsiteX120" fmla="*/ 890587 w 966787"/>
              <a:gd name="connsiteY120" fmla="*/ 331015 h 400747"/>
              <a:gd name="connsiteX121" fmla="*/ 892968 w 966787"/>
              <a:gd name="connsiteY121" fmla="*/ 338159 h 400747"/>
              <a:gd name="connsiteX122" fmla="*/ 895350 w 966787"/>
              <a:gd name="connsiteY122" fmla="*/ 385784 h 400747"/>
              <a:gd name="connsiteX123" fmla="*/ 916781 w 966787"/>
              <a:gd name="connsiteY123" fmla="*/ 378640 h 400747"/>
              <a:gd name="connsiteX124" fmla="*/ 926306 w 966787"/>
              <a:gd name="connsiteY124" fmla="*/ 364352 h 400747"/>
              <a:gd name="connsiteX125" fmla="*/ 928687 w 966787"/>
              <a:gd name="connsiteY125" fmla="*/ 371496 h 400747"/>
              <a:gd name="connsiteX126" fmla="*/ 933450 w 966787"/>
              <a:gd name="connsiteY126" fmla="*/ 395309 h 400747"/>
              <a:gd name="connsiteX127" fmla="*/ 940593 w 966787"/>
              <a:gd name="connsiteY127" fmla="*/ 381021 h 400747"/>
              <a:gd name="connsiteX128" fmla="*/ 945356 w 966787"/>
              <a:gd name="connsiteY128" fmla="*/ 373877 h 400747"/>
              <a:gd name="connsiteX129" fmla="*/ 966787 w 966787"/>
              <a:gd name="connsiteY129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95262 w 966787"/>
              <a:gd name="connsiteY2" fmla="*/ 378640 h 400747"/>
              <a:gd name="connsiteX3" fmla="*/ 202406 w 966787"/>
              <a:gd name="connsiteY3" fmla="*/ 392927 h 400747"/>
              <a:gd name="connsiteX4" fmla="*/ 207168 w 966787"/>
              <a:gd name="connsiteY4" fmla="*/ 400071 h 400747"/>
              <a:gd name="connsiteX5" fmla="*/ 216693 w 966787"/>
              <a:gd name="connsiteY5" fmla="*/ 392927 h 400747"/>
              <a:gd name="connsiteX6" fmla="*/ 221456 w 966787"/>
              <a:gd name="connsiteY6" fmla="*/ 381021 h 400747"/>
              <a:gd name="connsiteX7" fmla="*/ 226218 w 966787"/>
              <a:gd name="connsiteY7" fmla="*/ 371496 h 400747"/>
              <a:gd name="connsiteX8" fmla="*/ 230981 w 966787"/>
              <a:gd name="connsiteY8" fmla="*/ 357209 h 400747"/>
              <a:gd name="connsiteX9" fmla="*/ 233362 w 966787"/>
              <a:gd name="connsiteY9" fmla="*/ 350065 h 400747"/>
              <a:gd name="connsiteX10" fmla="*/ 235743 w 966787"/>
              <a:gd name="connsiteY10" fmla="*/ 340540 h 400747"/>
              <a:gd name="connsiteX11" fmla="*/ 240506 w 966787"/>
              <a:gd name="connsiteY11" fmla="*/ 326252 h 400747"/>
              <a:gd name="connsiteX12" fmla="*/ 245268 w 966787"/>
              <a:gd name="connsiteY12" fmla="*/ 309584 h 400747"/>
              <a:gd name="connsiteX13" fmla="*/ 247650 w 966787"/>
              <a:gd name="connsiteY13" fmla="*/ 316727 h 400747"/>
              <a:gd name="connsiteX14" fmla="*/ 261937 w 966787"/>
              <a:gd name="connsiteY14" fmla="*/ 261959 h 400747"/>
              <a:gd name="connsiteX15" fmla="*/ 269081 w 966787"/>
              <a:gd name="connsiteY15" fmla="*/ 254815 h 400747"/>
              <a:gd name="connsiteX16" fmla="*/ 271462 w 966787"/>
              <a:gd name="connsiteY16" fmla="*/ 245290 h 400747"/>
              <a:gd name="connsiteX17" fmla="*/ 276225 w 966787"/>
              <a:gd name="connsiteY17" fmla="*/ 238146 h 400747"/>
              <a:gd name="connsiteX18" fmla="*/ 280987 w 966787"/>
              <a:gd name="connsiteY18" fmla="*/ 226240 h 400747"/>
              <a:gd name="connsiteX19" fmla="*/ 278606 w 966787"/>
              <a:gd name="connsiteY19" fmla="*/ 242909 h 400747"/>
              <a:gd name="connsiteX20" fmla="*/ 280987 w 966787"/>
              <a:gd name="connsiteY20" fmla="*/ 235765 h 400747"/>
              <a:gd name="connsiteX21" fmla="*/ 285750 w 966787"/>
              <a:gd name="connsiteY21" fmla="*/ 211952 h 400747"/>
              <a:gd name="connsiteX22" fmla="*/ 288131 w 966787"/>
              <a:gd name="connsiteY22" fmla="*/ 173852 h 400747"/>
              <a:gd name="connsiteX23" fmla="*/ 297656 w 966787"/>
              <a:gd name="connsiteY23" fmla="*/ 159565 h 400747"/>
              <a:gd name="connsiteX24" fmla="*/ 300037 w 966787"/>
              <a:gd name="connsiteY24" fmla="*/ 152421 h 400747"/>
              <a:gd name="connsiteX25" fmla="*/ 304800 w 966787"/>
              <a:gd name="connsiteY25" fmla="*/ 161946 h 400747"/>
              <a:gd name="connsiteX26" fmla="*/ 307181 w 966787"/>
              <a:gd name="connsiteY26" fmla="*/ 104796 h 400747"/>
              <a:gd name="connsiteX27" fmla="*/ 311943 w 966787"/>
              <a:gd name="connsiteY27" fmla="*/ 85746 h 400747"/>
              <a:gd name="connsiteX28" fmla="*/ 319087 w 966787"/>
              <a:gd name="connsiteY28" fmla="*/ 80984 h 400747"/>
              <a:gd name="connsiteX29" fmla="*/ 328612 w 966787"/>
              <a:gd name="connsiteY29" fmla="*/ 85746 h 400747"/>
              <a:gd name="connsiteX30" fmla="*/ 330993 w 966787"/>
              <a:gd name="connsiteY30" fmla="*/ 71459 h 400747"/>
              <a:gd name="connsiteX31" fmla="*/ 335756 w 966787"/>
              <a:gd name="connsiteY31" fmla="*/ 57171 h 400747"/>
              <a:gd name="connsiteX32" fmla="*/ 342900 w 966787"/>
              <a:gd name="connsiteY32" fmla="*/ 35740 h 400747"/>
              <a:gd name="connsiteX33" fmla="*/ 345281 w 966787"/>
              <a:gd name="connsiteY33" fmla="*/ 28596 h 400747"/>
              <a:gd name="connsiteX34" fmla="*/ 350043 w 966787"/>
              <a:gd name="connsiteY34" fmla="*/ 21452 h 400747"/>
              <a:gd name="connsiteX35" fmla="*/ 354806 w 966787"/>
              <a:gd name="connsiteY35" fmla="*/ 4784 h 400747"/>
              <a:gd name="connsiteX36" fmla="*/ 359568 w 966787"/>
              <a:gd name="connsiteY36" fmla="*/ 11927 h 400747"/>
              <a:gd name="connsiteX37" fmla="*/ 361950 w 966787"/>
              <a:gd name="connsiteY37" fmla="*/ 19071 h 400747"/>
              <a:gd name="connsiteX38" fmla="*/ 376237 w 966787"/>
              <a:gd name="connsiteY38" fmla="*/ 16690 h 400747"/>
              <a:gd name="connsiteX39" fmla="*/ 388143 w 966787"/>
              <a:gd name="connsiteY39" fmla="*/ 4784 h 400747"/>
              <a:gd name="connsiteX40" fmla="*/ 390525 w 966787"/>
              <a:gd name="connsiteY40" fmla="*/ 14309 h 400747"/>
              <a:gd name="connsiteX41" fmla="*/ 392906 w 966787"/>
              <a:gd name="connsiteY41" fmla="*/ 21452 h 400747"/>
              <a:gd name="connsiteX42" fmla="*/ 400050 w 966787"/>
              <a:gd name="connsiteY42" fmla="*/ 23834 h 400747"/>
              <a:gd name="connsiteX43" fmla="*/ 416718 w 966787"/>
              <a:gd name="connsiteY43" fmla="*/ 21452 h 400747"/>
              <a:gd name="connsiteX44" fmla="*/ 431006 w 966787"/>
              <a:gd name="connsiteY44" fmla="*/ 11927 h 400747"/>
              <a:gd name="connsiteX45" fmla="*/ 433387 w 966787"/>
              <a:gd name="connsiteY45" fmla="*/ 4784 h 400747"/>
              <a:gd name="connsiteX46" fmla="*/ 450056 w 966787"/>
              <a:gd name="connsiteY46" fmla="*/ 4784 h 400747"/>
              <a:gd name="connsiteX47" fmla="*/ 457200 w 966787"/>
              <a:gd name="connsiteY47" fmla="*/ 19071 h 400747"/>
              <a:gd name="connsiteX48" fmla="*/ 459581 w 966787"/>
              <a:gd name="connsiteY48" fmla="*/ 26215 h 400747"/>
              <a:gd name="connsiteX49" fmla="*/ 483393 w 966787"/>
              <a:gd name="connsiteY49" fmla="*/ 14309 h 400747"/>
              <a:gd name="connsiteX50" fmla="*/ 502443 w 966787"/>
              <a:gd name="connsiteY50" fmla="*/ 7165 h 400747"/>
              <a:gd name="connsiteX51" fmla="*/ 507206 w 966787"/>
              <a:gd name="connsiteY51" fmla="*/ 16690 h 400747"/>
              <a:gd name="connsiteX52" fmla="*/ 511968 w 966787"/>
              <a:gd name="connsiteY52" fmla="*/ 30977 h 400747"/>
              <a:gd name="connsiteX53" fmla="*/ 519112 w 966787"/>
              <a:gd name="connsiteY53" fmla="*/ 23834 h 400747"/>
              <a:gd name="connsiteX54" fmla="*/ 528637 w 966787"/>
              <a:gd name="connsiteY54" fmla="*/ 9546 h 400747"/>
              <a:gd name="connsiteX55" fmla="*/ 542925 w 966787"/>
              <a:gd name="connsiteY55" fmla="*/ 4784 h 400747"/>
              <a:gd name="connsiteX56" fmla="*/ 550068 w 966787"/>
              <a:gd name="connsiteY56" fmla="*/ 9546 h 400747"/>
              <a:gd name="connsiteX57" fmla="*/ 552450 w 966787"/>
              <a:gd name="connsiteY57" fmla="*/ 19071 h 400747"/>
              <a:gd name="connsiteX58" fmla="*/ 561975 w 966787"/>
              <a:gd name="connsiteY58" fmla="*/ 21452 h 400747"/>
              <a:gd name="connsiteX59" fmla="*/ 576262 w 966787"/>
              <a:gd name="connsiteY59" fmla="*/ 16690 h 400747"/>
              <a:gd name="connsiteX60" fmla="*/ 592931 w 966787"/>
              <a:gd name="connsiteY60" fmla="*/ 4784 h 400747"/>
              <a:gd name="connsiteX61" fmla="*/ 600075 w 966787"/>
              <a:gd name="connsiteY61" fmla="*/ 2402 h 400747"/>
              <a:gd name="connsiteX62" fmla="*/ 609600 w 966787"/>
              <a:gd name="connsiteY62" fmla="*/ 21452 h 400747"/>
              <a:gd name="connsiteX63" fmla="*/ 619125 w 966787"/>
              <a:gd name="connsiteY63" fmla="*/ 40502 h 400747"/>
              <a:gd name="connsiteX64" fmla="*/ 621506 w 966787"/>
              <a:gd name="connsiteY64" fmla="*/ 47646 h 400747"/>
              <a:gd name="connsiteX65" fmla="*/ 633412 w 966787"/>
              <a:gd name="connsiteY65" fmla="*/ 33359 h 400747"/>
              <a:gd name="connsiteX66" fmla="*/ 638175 w 966787"/>
              <a:gd name="connsiteY66" fmla="*/ 19071 h 400747"/>
              <a:gd name="connsiteX67" fmla="*/ 647700 w 966787"/>
              <a:gd name="connsiteY67" fmla="*/ 4784 h 400747"/>
              <a:gd name="connsiteX68" fmla="*/ 659606 w 966787"/>
              <a:gd name="connsiteY68" fmla="*/ 21452 h 400747"/>
              <a:gd name="connsiteX69" fmla="*/ 661987 w 966787"/>
              <a:gd name="connsiteY69" fmla="*/ 28596 h 400747"/>
              <a:gd name="connsiteX70" fmla="*/ 666750 w 966787"/>
              <a:gd name="connsiteY70" fmla="*/ 19071 h 400747"/>
              <a:gd name="connsiteX71" fmla="*/ 669131 w 966787"/>
              <a:gd name="connsiteY71" fmla="*/ 11927 h 400747"/>
              <a:gd name="connsiteX72" fmla="*/ 683418 w 966787"/>
              <a:gd name="connsiteY72" fmla="*/ 7165 h 400747"/>
              <a:gd name="connsiteX73" fmla="*/ 690562 w 966787"/>
              <a:gd name="connsiteY73" fmla="*/ 4784 h 400747"/>
              <a:gd name="connsiteX74" fmla="*/ 695325 w 966787"/>
              <a:gd name="connsiteY74" fmla="*/ 30977 h 400747"/>
              <a:gd name="connsiteX75" fmla="*/ 697706 w 966787"/>
              <a:gd name="connsiteY75" fmla="*/ 47646 h 400747"/>
              <a:gd name="connsiteX76" fmla="*/ 704850 w 966787"/>
              <a:gd name="connsiteY76" fmla="*/ 21452 h 400747"/>
              <a:gd name="connsiteX77" fmla="*/ 714375 w 966787"/>
              <a:gd name="connsiteY77" fmla="*/ 30977 h 400747"/>
              <a:gd name="connsiteX78" fmla="*/ 719137 w 966787"/>
              <a:gd name="connsiteY78" fmla="*/ 50027 h 400747"/>
              <a:gd name="connsiteX79" fmla="*/ 723900 w 966787"/>
              <a:gd name="connsiteY79" fmla="*/ 71459 h 400747"/>
              <a:gd name="connsiteX80" fmla="*/ 721518 w 966787"/>
              <a:gd name="connsiteY80" fmla="*/ 88127 h 400747"/>
              <a:gd name="connsiteX81" fmla="*/ 719137 w 966787"/>
              <a:gd name="connsiteY81" fmla="*/ 95271 h 400747"/>
              <a:gd name="connsiteX82" fmla="*/ 721518 w 966787"/>
              <a:gd name="connsiteY82" fmla="*/ 64315 h 400747"/>
              <a:gd name="connsiteX83" fmla="*/ 723900 w 966787"/>
              <a:gd name="connsiteY83" fmla="*/ 114321 h 400747"/>
              <a:gd name="connsiteX84" fmla="*/ 726281 w 966787"/>
              <a:gd name="connsiteY84" fmla="*/ 121465 h 400747"/>
              <a:gd name="connsiteX85" fmla="*/ 728662 w 966787"/>
              <a:gd name="connsiteY85" fmla="*/ 130990 h 400747"/>
              <a:gd name="connsiteX86" fmla="*/ 731043 w 966787"/>
              <a:gd name="connsiteY86" fmla="*/ 138134 h 400747"/>
              <a:gd name="connsiteX87" fmla="*/ 733425 w 966787"/>
              <a:gd name="connsiteY87" fmla="*/ 152421 h 400747"/>
              <a:gd name="connsiteX88" fmla="*/ 735806 w 966787"/>
              <a:gd name="connsiteY88" fmla="*/ 140515 h 400747"/>
              <a:gd name="connsiteX89" fmla="*/ 738187 w 966787"/>
              <a:gd name="connsiteY89" fmla="*/ 123846 h 400747"/>
              <a:gd name="connsiteX90" fmla="*/ 740568 w 966787"/>
              <a:gd name="connsiteY90" fmla="*/ 266721 h 400747"/>
              <a:gd name="connsiteX91" fmla="*/ 747712 w 966787"/>
              <a:gd name="connsiteY91" fmla="*/ 242909 h 400747"/>
              <a:gd name="connsiteX92" fmla="*/ 750093 w 966787"/>
              <a:gd name="connsiteY92" fmla="*/ 231002 h 400747"/>
              <a:gd name="connsiteX93" fmla="*/ 752475 w 966787"/>
              <a:gd name="connsiteY93" fmla="*/ 223859 h 400747"/>
              <a:gd name="connsiteX94" fmla="*/ 750093 w 966787"/>
              <a:gd name="connsiteY94" fmla="*/ 252434 h 400747"/>
              <a:gd name="connsiteX95" fmla="*/ 745331 w 966787"/>
              <a:gd name="connsiteY95" fmla="*/ 266721 h 400747"/>
              <a:gd name="connsiteX96" fmla="*/ 747712 w 966787"/>
              <a:gd name="connsiteY96" fmla="*/ 290534 h 400747"/>
              <a:gd name="connsiteX97" fmla="*/ 754856 w 966787"/>
              <a:gd name="connsiteY97" fmla="*/ 292915 h 400747"/>
              <a:gd name="connsiteX98" fmla="*/ 773906 w 966787"/>
              <a:gd name="connsiteY98" fmla="*/ 290534 h 400747"/>
              <a:gd name="connsiteX99" fmla="*/ 769143 w 966787"/>
              <a:gd name="connsiteY99" fmla="*/ 302440 h 400747"/>
              <a:gd name="connsiteX100" fmla="*/ 759618 w 966787"/>
              <a:gd name="connsiteY100" fmla="*/ 316727 h 400747"/>
              <a:gd name="connsiteX101" fmla="*/ 762000 w 966787"/>
              <a:gd name="connsiteY101" fmla="*/ 323871 h 400747"/>
              <a:gd name="connsiteX102" fmla="*/ 783431 w 966787"/>
              <a:gd name="connsiteY102" fmla="*/ 314346 h 400747"/>
              <a:gd name="connsiteX103" fmla="*/ 788193 w 966787"/>
              <a:gd name="connsiteY103" fmla="*/ 307202 h 400747"/>
              <a:gd name="connsiteX104" fmla="*/ 795337 w 966787"/>
              <a:gd name="connsiteY104" fmla="*/ 309584 h 400747"/>
              <a:gd name="connsiteX105" fmla="*/ 802481 w 966787"/>
              <a:gd name="connsiteY105" fmla="*/ 326252 h 400747"/>
              <a:gd name="connsiteX106" fmla="*/ 807243 w 966787"/>
              <a:gd name="connsiteY106" fmla="*/ 333396 h 400747"/>
              <a:gd name="connsiteX107" fmla="*/ 809625 w 966787"/>
              <a:gd name="connsiteY107" fmla="*/ 342921 h 400747"/>
              <a:gd name="connsiteX108" fmla="*/ 812006 w 966787"/>
              <a:gd name="connsiteY108" fmla="*/ 354827 h 400747"/>
              <a:gd name="connsiteX109" fmla="*/ 816768 w 966787"/>
              <a:gd name="connsiteY109" fmla="*/ 345302 h 400747"/>
              <a:gd name="connsiteX110" fmla="*/ 823912 w 966787"/>
              <a:gd name="connsiteY110" fmla="*/ 335777 h 400747"/>
              <a:gd name="connsiteX111" fmla="*/ 833437 w 966787"/>
              <a:gd name="connsiteY111" fmla="*/ 326252 h 400747"/>
              <a:gd name="connsiteX112" fmla="*/ 840581 w 966787"/>
              <a:gd name="connsiteY112" fmla="*/ 333396 h 400747"/>
              <a:gd name="connsiteX113" fmla="*/ 852487 w 966787"/>
              <a:gd name="connsiteY113" fmla="*/ 350065 h 400747"/>
              <a:gd name="connsiteX114" fmla="*/ 866775 w 966787"/>
              <a:gd name="connsiteY114" fmla="*/ 359590 h 400747"/>
              <a:gd name="connsiteX115" fmla="*/ 873918 w 966787"/>
              <a:gd name="connsiteY115" fmla="*/ 352446 h 400747"/>
              <a:gd name="connsiteX116" fmla="*/ 876300 w 966787"/>
              <a:gd name="connsiteY116" fmla="*/ 345302 h 400747"/>
              <a:gd name="connsiteX117" fmla="*/ 881062 w 966787"/>
              <a:gd name="connsiteY117" fmla="*/ 335777 h 400747"/>
              <a:gd name="connsiteX118" fmla="*/ 888206 w 966787"/>
              <a:gd name="connsiteY118" fmla="*/ 321490 h 400747"/>
              <a:gd name="connsiteX119" fmla="*/ 890587 w 966787"/>
              <a:gd name="connsiteY119" fmla="*/ 331015 h 400747"/>
              <a:gd name="connsiteX120" fmla="*/ 892968 w 966787"/>
              <a:gd name="connsiteY120" fmla="*/ 338159 h 400747"/>
              <a:gd name="connsiteX121" fmla="*/ 895350 w 966787"/>
              <a:gd name="connsiteY121" fmla="*/ 385784 h 400747"/>
              <a:gd name="connsiteX122" fmla="*/ 916781 w 966787"/>
              <a:gd name="connsiteY122" fmla="*/ 378640 h 400747"/>
              <a:gd name="connsiteX123" fmla="*/ 926306 w 966787"/>
              <a:gd name="connsiteY123" fmla="*/ 364352 h 400747"/>
              <a:gd name="connsiteX124" fmla="*/ 928687 w 966787"/>
              <a:gd name="connsiteY124" fmla="*/ 371496 h 400747"/>
              <a:gd name="connsiteX125" fmla="*/ 933450 w 966787"/>
              <a:gd name="connsiteY125" fmla="*/ 395309 h 400747"/>
              <a:gd name="connsiteX126" fmla="*/ 940593 w 966787"/>
              <a:gd name="connsiteY126" fmla="*/ 381021 h 400747"/>
              <a:gd name="connsiteX127" fmla="*/ 945356 w 966787"/>
              <a:gd name="connsiteY127" fmla="*/ 373877 h 400747"/>
              <a:gd name="connsiteX128" fmla="*/ 966787 w 966787"/>
              <a:gd name="connsiteY128" fmla="*/ 373877 h 400747"/>
              <a:gd name="connsiteX0" fmla="*/ 0 w 966787"/>
              <a:gd name="connsiteY0" fmla="*/ 373877 h 400747"/>
              <a:gd name="connsiteX1" fmla="*/ 195262 w 966787"/>
              <a:gd name="connsiteY1" fmla="*/ 378640 h 400747"/>
              <a:gd name="connsiteX2" fmla="*/ 202406 w 966787"/>
              <a:gd name="connsiteY2" fmla="*/ 392927 h 400747"/>
              <a:gd name="connsiteX3" fmla="*/ 207168 w 966787"/>
              <a:gd name="connsiteY3" fmla="*/ 400071 h 400747"/>
              <a:gd name="connsiteX4" fmla="*/ 216693 w 966787"/>
              <a:gd name="connsiteY4" fmla="*/ 392927 h 400747"/>
              <a:gd name="connsiteX5" fmla="*/ 221456 w 966787"/>
              <a:gd name="connsiteY5" fmla="*/ 381021 h 400747"/>
              <a:gd name="connsiteX6" fmla="*/ 226218 w 966787"/>
              <a:gd name="connsiteY6" fmla="*/ 371496 h 400747"/>
              <a:gd name="connsiteX7" fmla="*/ 230981 w 966787"/>
              <a:gd name="connsiteY7" fmla="*/ 357209 h 400747"/>
              <a:gd name="connsiteX8" fmla="*/ 233362 w 966787"/>
              <a:gd name="connsiteY8" fmla="*/ 350065 h 400747"/>
              <a:gd name="connsiteX9" fmla="*/ 235743 w 966787"/>
              <a:gd name="connsiteY9" fmla="*/ 340540 h 400747"/>
              <a:gd name="connsiteX10" fmla="*/ 240506 w 966787"/>
              <a:gd name="connsiteY10" fmla="*/ 326252 h 400747"/>
              <a:gd name="connsiteX11" fmla="*/ 245268 w 966787"/>
              <a:gd name="connsiteY11" fmla="*/ 309584 h 400747"/>
              <a:gd name="connsiteX12" fmla="*/ 247650 w 966787"/>
              <a:gd name="connsiteY12" fmla="*/ 316727 h 400747"/>
              <a:gd name="connsiteX13" fmla="*/ 261937 w 966787"/>
              <a:gd name="connsiteY13" fmla="*/ 261959 h 400747"/>
              <a:gd name="connsiteX14" fmla="*/ 269081 w 966787"/>
              <a:gd name="connsiteY14" fmla="*/ 254815 h 400747"/>
              <a:gd name="connsiteX15" fmla="*/ 271462 w 966787"/>
              <a:gd name="connsiteY15" fmla="*/ 245290 h 400747"/>
              <a:gd name="connsiteX16" fmla="*/ 276225 w 966787"/>
              <a:gd name="connsiteY16" fmla="*/ 238146 h 400747"/>
              <a:gd name="connsiteX17" fmla="*/ 280987 w 966787"/>
              <a:gd name="connsiteY17" fmla="*/ 226240 h 400747"/>
              <a:gd name="connsiteX18" fmla="*/ 278606 w 966787"/>
              <a:gd name="connsiteY18" fmla="*/ 242909 h 400747"/>
              <a:gd name="connsiteX19" fmla="*/ 280987 w 966787"/>
              <a:gd name="connsiteY19" fmla="*/ 235765 h 400747"/>
              <a:gd name="connsiteX20" fmla="*/ 285750 w 966787"/>
              <a:gd name="connsiteY20" fmla="*/ 211952 h 400747"/>
              <a:gd name="connsiteX21" fmla="*/ 288131 w 966787"/>
              <a:gd name="connsiteY21" fmla="*/ 173852 h 400747"/>
              <a:gd name="connsiteX22" fmla="*/ 297656 w 966787"/>
              <a:gd name="connsiteY22" fmla="*/ 159565 h 400747"/>
              <a:gd name="connsiteX23" fmla="*/ 300037 w 966787"/>
              <a:gd name="connsiteY23" fmla="*/ 152421 h 400747"/>
              <a:gd name="connsiteX24" fmla="*/ 304800 w 966787"/>
              <a:gd name="connsiteY24" fmla="*/ 161946 h 400747"/>
              <a:gd name="connsiteX25" fmla="*/ 307181 w 966787"/>
              <a:gd name="connsiteY25" fmla="*/ 104796 h 400747"/>
              <a:gd name="connsiteX26" fmla="*/ 311943 w 966787"/>
              <a:gd name="connsiteY26" fmla="*/ 85746 h 400747"/>
              <a:gd name="connsiteX27" fmla="*/ 319087 w 966787"/>
              <a:gd name="connsiteY27" fmla="*/ 80984 h 400747"/>
              <a:gd name="connsiteX28" fmla="*/ 328612 w 966787"/>
              <a:gd name="connsiteY28" fmla="*/ 85746 h 400747"/>
              <a:gd name="connsiteX29" fmla="*/ 330993 w 966787"/>
              <a:gd name="connsiteY29" fmla="*/ 71459 h 400747"/>
              <a:gd name="connsiteX30" fmla="*/ 335756 w 966787"/>
              <a:gd name="connsiteY30" fmla="*/ 57171 h 400747"/>
              <a:gd name="connsiteX31" fmla="*/ 342900 w 966787"/>
              <a:gd name="connsiteY31" fmla="*/ 35740 h 400747"/>
              <a:gd name="connsiteX32" fmla="*/ 345281 w 966787"/>
              <a:gd name="connsiteY32" fmla="*/ 28596 h 400747"/>
              <a:gd name="connsiteX33" fmla="*/ 350043 w 966787"/>
              <a:gd name="connsiteY33" fmla="*/ 21452 h 400747"/>
              <a:gd name="connsiteX34" fmla="*/ 354806 w 966787"/>
              <a:gd name="connsiteY34" fmla="*/ 4784 h 400747"/>
              <a:gd name="connsiteX35" fmla="*/ 359568 w 966787"/>
              <a:gd name="connsiteY35" fmla="*/ 11927 h 400747"/>
              <a:gd name="connsiteX36" fmla="*/ 361950 w 966787"/>
              <a:gd name="connsiteY36" fmla="*/ 19071 h 400747"/>
              <a:gd name="connsiteX37" fmla="*/ 376237 w 966787"/>
              <a:gd name="connsiteY37" fmla="*/ 16690 h 400747"/>
              <a:gd name="connsiteX38" fmla="*/ 388143 w 966787"/>
              <a:gd name="connsiteY38" fmla="*/ 4784 h 400747"/>
              <a:gd name="connsiteX39" fmla="*/ 390525 w 966787"/>
              <a:gd name="connsiteY39" fmla="*/ 14309 h 400747"/>
              <a:gd name="connsiteX40" fmla="*/ 392906 w 966787"/>
              <a:gd name="connsiteY40" fmla="*/ 21452 h 400747"/>
              <a:gd name="connsiteX41" fmla="*/ 400050 w 966787"/>
              <a:gd name="connsiteY41" fmla="*/ 23834 h 400747"/>
              <a:gd name="connsiteX42" fmla="*/ 416718 w 966787"/>
              <a:gd name="connsiteY42" fmla="*/ 21452 h 400747"/>
              <a:gd name="connsiteX43" fmla="*/ 431006 w 966787"/>
              <a:gd name="connsiteY43" fmla="*/ 11927 h 400747"/>
              <a:gd name="connsiteX44" fmla="*/ 433387 w 966787"/>
              <a:gd name="connsiteY44" fmla="*/ 4784 h 400747"/>
              <a:gd name="connsiteX45" fmla="*/ 450056 w 966787"/>
              <a:gd name="connsiteY45" fmla="*/ 4784 h 400747"/>
              <a:gd name="connsiteX46" fmla="*/ 457200 w 966787"/>
              <a:gd name="connsiteY46" fmla="*/ 19071 h 400747"/>
              <a:gd name="connsiteX47" fmla="*/ 459581 w 966787"/>
              <a:gd name="connsiteY47" fmla="*/ 26215 h 400747"/>
              <a:gd name="connsiteX48" fmla="*/ 483393 w 966787"/>
              <a:gd name="connsiteY48" fmla="*/ 14309 h 400747"/>
              <a:gd name="connsiteX49" fmla="*/ 502443 w 966787"/>
              <a:gd name="connsiteY49" fmla="*/ 7165 h 400747"/>
              <a:gd name="connsiteX50" fmla="*/ 507206 w 966787"/>
              <a:gd name="connsiteY50" fmla="*/ 16690 h 400747"/>
              <a:gd name="connsiteX51" fmla="*/ 511968 w 966787"/>
              <a:gd name="connsiteY51" fmla="*/ 30977 h 400747"/>
              <a:gd name="connsiteX52" fmla="*/ 519112 w 966787"/>
              <a:gd name="connsiteY52" fmla="*/ 23834 h 400747"/>
              <a:gd name="connsiteX53" fmla="*/ 528637 w 966787"/>
              <a:gd name="connsiteY53" fmla="*/ 9546 h 400747"/>
              <a:gd name="connsiteX54" fmla="*/ 542925 w 966787"/>
              <a:gd name="connsiteY54" fmla="*/ 4784 h 400747"/>
              <a:gd name="connsiteX55" fmla="*/ 550068 w 966787"/>
              <a:gd name="connsiteY55" fmla="*/ 9546 h 400747"/>
              <a:gd name="connsiteX56" fmla="*/ 552450 w 966787"/>
              <a:gd name="connsiteY56" fmla="*/ 19071 h 400747"/>
              <a:gd name="connsiteX57" fmla="*/ 561975 w 966787"/>
              <a:gd name="connsiteY57" fmla="*/ 21452 h 400747"/>
              <a:gd name="connsiteX58" fmla="*/ 576262 w 966787"/>
              <a:gd name="connsiteY58" fmla="*/ 16690 h 400747"/>
              <a:gd name="connsiteX59" fmla="*/ 592931 w 966787"/>
              <a:gd name="connsiteY59" fmla="*/ 4784 h 400747"/>
              <a:gd name="connsiteX60" fmla="*/ 600075 w 966787"/>
              <a:gd name="connsiteY60" fmla="*/ 2402 h 400747"/>
              <a:gd name="connsiteX61" fmla="*/ 609600 w 966787"/>
              <a:gd name="connsiteY61" fmla="*/ 21452 h 400747"/>
              <a:gd name="connsiteX62" fmla="*/ 619125 w 966787"/>
              <a:gd name="connsiteY62" fmla="*/ 40502 h 400747"/>
              <a:gd name="connsiteX63" fmla="*/ 621506 w 966787"/>
              <a:gd name="connsiteY63" fmla="*/ 47646 h 400747"/>
              <a:gd name="connsiteX64" fmla="*/ 633412 w 966787"/>
              <a:gd name="connsiteY64" fmla="*/ 33359 h 400747"/>
              <a:gd name="connsiteX65" fmla="*/ 638175 w 966787"/>
              <a:gd name="connsiteY65" fmla="*/ 19071 h 400747"/>
              <a:gd name="connsiteX66" fmla="*/ 647700 w 966787"/>
              <a:gd name="connsiteY66" fmla="*/ 4784 h 400747"/>
              <a:gd name="connsiteX67" fmla="*/ 659606 w 966787"/>
              <a:gd name="connsiteY67" fmla="*/ 21452 h 400747"/>
              <a:gd name="connsiteX68" fmla="*/ 661987 w 966787"/>
              <a:gd name="connsiteY68" fmla="*/ 28596 h 400747"/>
              <a:gd name="connsiteX69" fmla="*/ 666750 w 966787"/>
              <a:gd name="connsiteY69" fmla="*/ 19071 h 400747"/>
              <a:gd name="connsiteX70" fmla="*/ 669131 w 966787"/>
              <a:gd name="connsiteY70" fmla="*/ 11927 h 400747"/>
              <a:gd name="connsiteX71" fmla="*/ 683418 w 966787"/>
              <a:gd name="connsiteY71" fmla="*/ 7165 h 400747"/>
              <a:gd name="connsiteX72" fmla="*/ 690562 w 966787"/>
              <a:gd name="connsiteY72" fmla="*/ 4784 h 400747"/>
              <a:gd name="connsiteX73" fmla="*/ 695325 w 966787"/>
              <a:gd name="connsiteY73" fmla="*/ 30977 h 400747"/>
              <a:gd name="connsiteX74" fmla="*/ 697706 w 966787"/>
              <a:gd name="connsiteY74" fmla="*/ 47646 h 400747"/>
              <a:gd name="connsiteX75" fmla="*/ 704850 w 966787"/>
              <a:gd name="connsiteY75" fmla="*/ 21452 h 400747"/>
              <a:gd name="connsiteX76" fmla="*/ 714375 w 966787"/>
              <a:gd name="connsiteY76" fmla="*/ 30977 h 400747"/>
              <a:gd name="connsiteX77" fmla="*/ 719137 w 966787"/>
              <a:gd name="connsiteY77" fmla="*/ 50027 h 400747"/>
              <a:gd name="connsiteX78" fmla="*/ 723900 w 966787"/>
              <a:gd name="connsiteY78" fmla="*/ 71459 h 400747"/>
              <a:gd name="connsiteX79" fmla="*/ 721518 w 966787"/>
              <a:gd name="connsiteY79" fmla="*/ 88127 h 400747"/>
              <a:gd name="connsiteX80" fmla="*/ 719137 w 966787"/>
              <a:gd name="connsiteY80" fmla="*/ 95271 h 400747"/>
              <a:gd name="connsiteX81" fmla="*/ 721518 w 966787"/>
              <a:gd name="connsiteY81" fmla="*/ 64315 h 400747"/>
              <a:gd name="connsiteX82" fmla="*/ 723900 w 966787"/>
              <a:gd name="connsiteY82" fmla="*/ 114321 h 400747"/>
              <a:gd name="connsiteX83" fmla="*/ 726281 w 966787"/>
              <a:gd name="connsiteY83" fmla="*/ 121465 h 400747"/>
              <a:gd name="connsiteX84" fmla="*/ 728662 w 966787"/>
              <a:gd name="connsiteY84" fmla="*/ 130990 h 400747"/>
              <a:gd name="connsiteX85" fmla="*/ 731043 w 966787"/>
              <a:gd name="connsiteY85" fmla="*/ 138134 h 400747"/>
              <a:gd name="connsiteX86" fmla="*/ 733425 w 966787"/>
              <a:gd name="connsiteY86" fmla="*/ 152421 h 400747"/>
              <a:gd name="connsiteX87" fmla="*/ 735806 w 966787"/>
              <a:gd name="connsiteY87" fmla="*/ 140515 h 400747"/>
              <a:gd name="connsiteX88" fmla="*/ 738187 w 966787"/>
              <a:gd name="connsiteY88" fmla="*/ 123846 h 400747"/>
              <a:gd name="connsiteX89" fmla="*/ 740568 w 966787"/>
              <a:gd name="connsiteY89" fmla="*/ 266721 h 400747"/>
              <a:gd name="connsiteX90" fmla="*/ 747712 w 966787"/>
              <a:gd name="connsiteY90" fmla="*/ 242909 h 400747"/>
              <a:gd name="connsiteX91" fmla="*/ 750093 w 966787"/>
              <a:gd name="connsiteY91" fmla="*/ 231002 h 400747"/>
              <a:gd name="connsiteX92" fmla="*/ 752475 w 966787"/>
              <a:gd name="connsiteY92" fmla="*/ 223859 h 400747"/>
              <a:gd name="connsiteX93" fmla="*/ 750093 w 966787"/>
              <a:gd name="connsiteY93" fmla="*/ 252434 h 400747"/>
              <a:gd name="connsiteX94" fmla="*/ 745331 w 966787"/>
              <a:gd name="connsiteY94" fmla="*/ 266721 h 400747"/>
              <a:gd name="connsiteX95" fmla="*/ 747712 w 966787"/>
              <a:gd name="connsiteY95" fmla="*/ 290534 h 400747"/>
              <a:gd name="connsiteX96" fmla="*/ 754856 w 966787"/>
              <a:gd name="connsiteY96" fmla="*/ 292915 h 400747"/>
              <a:gd name="connsiteX97" fmla="*/ 773906 w 966787"/>
              <a:gd name="connsiteY97" fmla="*/ 290534 h 400747"/>
              <a:gd name="connsiteX98" fmla="*/ 769143 w 966787"/>
              <a:gd name="connsiteY98" fmla="*/ 302440 h 400747"/>
              <a:gd name="connsiteX99" fmla="*/ 759618 w 966787"/>
              <a:gd name="connsiteY99" fmla="*/ 316727 h 400747"/>
              <a:gd name="connsiteX100" fmla="*/ 762000 w 966787"/>
              <a:gd name="connsiteY100" fmla="*/ 323871 h 400747"/>
              <a:gd name="connsiteX101" fmla="*/ 783431 w 966787"/>
              <a:gd name="connsiteY101" fmla="*/ 314346 h 400747"/>
              <a:gd name="connsiteX102" fmla="*/ 788193 w 966787"/>
              <a:gd name="connsiteY102" fmla="*/ 307202 h 400747"/>
              <a:gd name="connsiteX103" fmla="*/ 795337 w 966787"/>
              <a:gd name="connsiteY103" fmla="*/ 309584 h 400747"/>
              <a:gd name="connsiteX104" fmla="*/ 802481 w 966787"/>
              <a:gd name="connsiteY104" fmla="*/ 326252 h 400747"/>
              <a:gd name="connsiteX105" fmla="*/ 807243 w 966787"/>
              <a:gd name="connsiteY105" fmla="*/ 333396 h 400747"/>
              <a:gd name="connsiteX106" fmla="*/ 809625 w 966787"/>
              <a:gd name="connsiteY106" fmla="*/ 342921 h 400747"/>
              <a:gd name="connsiteX107" fmla="*/ 812006 w 966787"/>
              <a:gd name="connsiteY107" fmla="*/ 354827 h 400747"/>
              <a:gd name="connsiteX108" fmla="*/ 816768 w 966787"/>
              <a:gd name="connsiteY108" fmla="*/ 345302 h 400747"/>
              <a:gd name="connsiteX109" fmla="*/ 823912 w 966787"/>
              <a:gd name="connsiteY109" fmla="*/ 335777 h 400747"/>
              <a:gd name="connsiteX110" fmla="*/ 833437 w 966787"/>
              <a:gd name="connsiteY110" fmla="*/ 326252 h 400747"/>
              <a:gd name="connsiteX111" fmla="*/ 840581 w 966787"/>
              <a:gd name="connsiteY111" fmla="*/ 333396 h 400747"/>
              <a:gd name="connsiteX112" fmla="*/ 852487 w 966787"/>
              <a:gd name="connsiteY112" fmla="*/ 350065 h 400747"/>
              <a:gd name="connsiteX113" fmla="*/ 866775 w 966787"/>
              <a:gd name="connsiteY113" fmla="*/ 359590 h 400747"/>
              <a:gd name="connsiteX114" fmla="*/ 873918 w 966787"/>
              <a:gd name="connsiteY114" fmla="*/ 352446 h 400747"/>
              <a:gd name="connsiteX115" fmla="*/ 876300 w 966787"/>
              <a:gd name="connsiteY115" fmla="*/ 345302 h 400747"/>
              <a:gd name="connsiteX116" fmla="*/ 881062 w 966787"/>
              <a:gd name="connsiteY116" fmla="*/ 335777 h 400747"/>
              <a:gd name="connsiteX117" fmla="*/ 888206 w 966787"/>
              <a:gd name="connsiteY117" fmla="*/ 321490 h 400747"/>
              <a:gd name="connsiteX118" fmla="*/ 890587 w 966787"/>
              <a:gd name="connsiteY118" fmla="*/ 331015 h 400747"/>
              <a:gd name="connsiteX119" fmla="*/ 892968 w 966787"/>
              <a:gd name="connsiteY119" fmla="*/ 338159 h 400747"/>
              <a:gd name="connsiteX120" fmla="*/ 895350 w 966787"/>
              <a:gd name="connsiteY120" fmla="*/ 385784 h 400747"/>
              <a:gd name="connsiteX121" fmla="*/ 916781 w 966787"/>
              <a:gd name="connsiteY121" fmla="*/ 378640 h 400747"/>
              <a:gd name="connsiteX122" fmla="*/ 926306 w 966787"/>
              <a:gd name="connsiteY122" fmla="*/ 364352 h 400747"/>
              <a:gd name="connsiteX123" fmla="*/ 928687 w 966787"/>
              <a:gd name="connsiteY123" fmla="*/ 371496 h 400747"/>
              <a:gd name="connsiteX124" fmla="*/ 933450 w 966787"/>
              <a:gd name="connsiteY124" fmla="*/ 395309 h 400747"/>
              <a:gd name="connsiteX125" fmla="*/ 940593 w 966787"/>
              <a:gd name="connsiteY125" fmla="*/ 381021 h 400747"/>
              <a:gd name="connsiteX126" fmla="*/ 945356 w 966787"/>
              <a:gd name="connsiteY126" fmla="*/ 373877 h 400747"/>
              <a:gd name="connsiteX127" fmla="*/ 966787 w 966787"/>
              <a:gd name="connsiteY127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16693 w 966787"/>
              <a:gd name="connsiteY3" fmla="*/ 392927 h 400747"/>
              <a:gd name="connsiteX4" fmla="*/ 221456 w 966787"/>
              <a:gd name="connsiteY4" fmla="*/ 381021 h 400747"/>
              <a:gd name="connsiteX5" fmla="*/ 226218 w 966787"/>
              <a:gd name="connsiteY5" fmla="*/ 371496 h 400747"/>
              <a:gd name="connsiteX6" fmla="*/ 230981 w 966787"/>
              <a:gd name="connsiteY6" fmla="*/ 357209 h 400747"/>
              <a:gd name="connsiteX7" fmla="*/ 233362 w 966787"/>
              <a:gd name="connsiteY7" fmla="*/ 350065 h 400747"/>
              <a:gd name="connsiteX8" fmla="*/ 235743 w 966787"/>
              <a:gd name="connsiteY8" fmla="*/ 340540 h 400747"/>
              <a:gd name="connsiteX9" fmla="*/ 240506 w 966787"/>
              <a:gd name="connsiteY9" fmla="*/ 326252 h 400747"/>
              <a:gd name="connsiteX10" fmla="*/ 245268 w 966787"/>
              <a:gd name="connsiteY10" fmla="*/ 309584 h 400747"/>
              <a:gd name="connsiteX11" fmla="*/ 247650 w 966787"/>
              <a:gd name="connsiteY11" fmla="*/ 316727 h 400747"/>
              <a:gd name="connsiteX12" fmla="*/ 261937 w 966787"/>
              <a:gd name="connsiteY12" fmla="*/ 261959 h 400747"/>
              <a:gd name="connsiteX13" fmla="*/ 269081 w 966787"/>
              <a:gd name="connsiteY13" fmla="*/ 254815 h 400747"/>
              <a:gd name="connsiteX14" fmla="*/ 271462 w 966787"/>
              <a:gd name="connsiteY14" fmla="*/ 245290 h 400747"/>
              <a:gd name="connsiteX15" fmla="*/ 276225 w 966787"/>
              <a:gd name="connsiteY15" fmla="*/ 238146 h 400747"/>
              <a:gd name="connsiteX16" fmla="*/ 280987 w 966787"/>
              <a:gd name="connsiteY16" fmla="*/ 226240 h 400747"/>
              <a:gd name="connsiteX17" fmla="*/ 278606 w 966787"/>
              <a:gd name="connsiteY17" fmla="*/ 242909 h 400747"/>
              <a:gd name="connsiteX18" fmla="*/ 280987 w 966787"/>
              <a:gd name="connsiteY18" fmla="*/ 235765 h 400747"/>
              <a:gd name="connsiteX19" fmla="*/ 285750 w 966787"/>
              <a:gd name="connsiteY19" fmla="*/ 211952 h 400747"/>
              <a:gd name="connsiteX20" fmla="*/ 288131 w 966787"/>
              <a:gd name="connsiteY20" fmla="*/ 173852 h 400747"/>
              <a:gd name="connsiteX21" fmla="*/ 297656 w 966787"/>
              <a:gd name="connsiteY21" fmla="*/ 159565 h 400747"/>
              <a:gd name="connsiteX22" fmla="*/ 300037 w 966787"/>
              <a:gd name="connsiteY22" fmla="*/ 152421 h 400747"/>
              <a:gd name="connsiteX23" fmla="*/ 304800 w 966787"/>
              <a:gd name="connsiteY23" fmla="*/ 161946 h 400747"/>
              <a:gd name="connsiteX24" fmla="*/ 307181 w 966787"/>
              <a:gd name="connsiteY24" fmla="*/ 104796 h 400747"/>
              <a:gd name="connsiteX25" fmla="*/ 311943 w 966787"/>
              <a:gd name="connsiteY25" fmla="*/ 85746 h 400747"/>
              <a:gd name="connsiteX26" fmla="*/ 319087 w 966787"/>
              <a:gd name="connsiteY26" fmla="*/ 80984 h 400747"/>
              <a:gd name="connsiteX27" fmla="*/ 328612 w 966787"/>
              <a:gd name="connsiteY27" fmla="*/ 85746 h 400747"/>
              <a:gd name="connsiteX28" fmla="*/ 330993 w 966787"/>
              <a:gd name="connsiteY28" fmla="*/ 71459 h 400747"/>
              <a:gd name="connsiteX29" fmla="*/ 335756 w 966787"/>
              <a:gd name="connsiteY29" fmla="*/ 57171 h 400747"/>
              <a:gd name="connsiteX30" fmla="*/ 342900 w 966787"/>
              <a:gd name="connsiteY30" fmla="*/ 35740 h 400747"/>
              <a:gd name="connsiteX31" fmla="*/ 345281 w 966787"/>
              <a:gd name="connsiteY31" fmla="*/ 28596 h 400747"/>
              <a:gd name="connsiteX32" fmla="*/ 350043 w 966787"/>
              <a:gd name="connsiteY32" fmla="*/ 21452 h 400747"/>
              <a:gd name="connsiteX33" fmla="*/ 354806 w 966787"/>
              <a:gd name="connsiteY33" fmla="*/ 4784 h 400747"/>
              <a:gd name="connsiteX34" fmla="*/ 359568 w 966787"/>
              <a:gd name="connsiteY34" fmla="*/ 11927 h 400747"/>
              <a:gd name="connsiteX35" fmla="*/ 361950 w 966787"/>
              <a:gd name="connsiteY35" fmla="*/ 19071 h 400747"/>
              <a:gd name="connsiteX36" fmla="*/ 376237 w 966787"/>
              <a:gd name="connsiteY36" fmla="*/ 16690 h 400747"/>
              <a:gd name="connsiteX37" fmla="*/ 388143 w 966787"/>
              <a:gd name="connsiteY37" fmla="*/ 4784 h 400747"/>
              <a:gd name="connsiteX38" fmla="*/ 390525 w 966787"/>
              <a:gd name="connsiteY38" fmla="*/ 14309 h 400747"/>
              <a:gd name="connsiteX39" fmla="*/ 392906 w 966787"/>
              <a:gd name="connsiteY39" fmla="*/ 21452 h 400747"/>
              <a:gd name="connsiteX40" fmla="*/ 400050 w 966787"/>
              <a:gd name="connsiteY40" fmla="*/ 23834 h 400747"/>
              <a:gd name="connsiteX41" fmla="*/ 416718 w 966787"/>
              <a:gd name="connsiteY41" fmla="*/ 21452 h 400747"/>
              <a:gd name="connsiteX42" fmla="*/ 431006 w 966787"/>
              <a:gd name="connsiteY42" fmla="*/ 11927 h 400747"/>
              <a:gd name="connsiteX43" fmla="*/ 433387 w 966787"/>
              <a:gd name="connsiteY43" fmla="*/ 4784 h 400747"/>
              <a:gd name="connsiteX44" fmla="*/ 450056 w 966787"/>
              <a:gd name="connsiteY44" fmla="*/ 4784 h 400747"/>
              <a:gd name="connsiteX45" fmla="*/ 457200 w 966787"/>
              <a:gd name="connsiteY45" fmla="*/ 19071 h 400747"/>
              <a:gd name="connsiteX46" fmla="*/ 459581 w 966787"/>
              <a:gd name="connsiteY46" fmla="*/ 26215 h 400747"/>
              <a:gd name="connsiteX47" fmla="*/ 483393 w 966787"/>
              <a:gd name="connsiteY47" fmla="*/ 14309 h 400747"/>
              <a:gd name="connsiteX48" fmla="*/ 502443 w 966787"/>
              <a:gd name="connsiteY48" fmla="*/ 7165 h 400747"/>
              <a:gd name="connsiteX49" fmla="*/ 507206 w 966787"/>
              <a:gd name="connsiteY49" fmla="*/ 16690 h 400747"/>
              <a:gd name="connsiteX50" fmla="*/ 511968 w 966787"/>
              <a:gd name="connsiteY50" fmla="*/ 30977 h 400747"/>
              <a:gd name="connsiteX51" fmla="*/ 519112 w 966787"/>
              <a:gd name="connsiteY51" fmla="*/ 23834 h 400747"/>
              <a:gd name="connsiteX52" fmla="*/ 528637 w 966787"/>
              <a:gd name="connsiteY52" fmla="*/ 9546 h 400747"/>
              <a:gd name="connsiteX53" fmla="*/ 542925 w 966787"/>
              <a:gd name="connsiteY53" fmla="*/ 4784 h 400747"/>
              <a:gd name="connsiteX54" fmla="*/ 550068 w 966787"/>
              <a:gd name="connsiteY54" fmla="*/ 9546 h 400747"/>
              <a:gd name="connsiteX55" fmla="*/ 552450 w 966787"/>
              <a:gd name="connsiteY55" fmla="*/ 19071 h 400747"/>
              <a:gd name="connsiteX56" fmla="*/ 561975 w 966787"/>
              <a:gd name="connsiteY56" fmla="*/ 21452 h 400747"/>
              <a:gd name="connsiteX57" fmla="*/ 576262 w 966787"/>
              <a:gd name="connsiteY57" fmla="*/ 16690 h 400747"/>
              <a:gd name="connsiteX58" fmla="*/ 592931 w 966787"/>
              <a:gd name="connsiteY58" fmla="*/ 4784 h 400747"/>
              <a:gd name="connsiteX59" fmla="*/ 600075 w 966787"/>
              <a:gd name="connsiteY59" fmla="*/ 2402 h 400747"/>
              <a:gd name="connsiteX60" fmla="*/ 609600 w 966787"/>
              <a:gd name="connsiteY60" fmla="*/ 21452 h 400747"/>
              <a:gd name="connsiteX61" fmla="*/ 619125 w 966787"/>
              <a:gd name="connsiteY61" fmla="*/ 40502 h 400747"/>
              <a:gd name="connsiteX62" fmla="*/ 621506 w 966787"/>
              <a:gd name="connsiteY62" fmla="*/ 47646 h 400747"/>
              <a:gd name="connsiteX63" fmla="*/ 633412 w 966787"/>
              <a:gd name="connsiteY63" fmla="*/ 33359 h 400747"/>
              <a:gd name="connsiteX64" fmla="*/ 638175 w 966787"/>
              <a:gd name="connsiteY64" fmla="*/ 19071 h 400747"/>
              <a:gd name="connsiteX65" fmla="*/ 647700 w 966787"/>
              <a:gd name="connsiteY65" fmla="*/ 4784 h 400747"/>
              <a:gd name="connsiteX66" fmla="*/ 659606 w 966787"/>
              <a:gd name="connsiteY66" fmla="*/ 21452 h 400747"/>
              <a:gd name="connsiteX67" fmla="*/ 661987 w 966787"/>
              <a:gd name="connsiteY67" fmla="*/ 28596 h 400747"/>
              <a:gd name="connsiteX68" fmla="*/ 666750 w 966787"/>
              <a:gd name="connsiteY68" fmla="*/ 19071 h 400747"/>
              <a:gd name="connsiteX69" fmla="*/ 669131 w 966787"/>
              <a:gd name="connsiteY69" fmla="*/ 11927 h 400747"/>
              <a:gd name="connsiteX70" fmla="*/ 683418 w 966787"/>
              <a:gd name="connsiteY70" fmla="*/ 7165 h 400747"/>
              <a:gd name="connsiteX71" fmla="*/ 690562 w 966787"/>
              <a:gd name="connsiteY71" fmla="*/ 4784 h 400747"/>
              <a:gd name="connsiteX72" fmla="*/ 695325 w 966787"/>
              <a:gd name="connsiteY72" fmla="*/ 30977 h 400747"/>
              <a:gd name="connsiteX73" fmla="*/ 697706 w 966787"/>
              <a:gd name="connsiteY73" fmla="*/ 47646 h 400747"/>
              <a:gd name="connsiteX74" fmla="*/ 704850 w 966787"/>
              <a:gd name="connsiteY74" fmla="*/ 21452 h 400747"/>
              <a:gd name="connsiteX75" fmla="*/ 714375 w 966787"/>
              <a:gd name="connsiteY75" fmla="*/ 30977 h 400747"/>
              <a:gd name="connsiteX76" fmla="*/ 719137 w 966787"/>
              <a:gd name="connsiteY76" fmla="*/ 50027 h 400747"/>
              <a:gd name="connsiteX77" fmla="*/ 723900 w 966787"/>
              <a:gd name="connsiteY77" fmla="*/ 71459 h 400747"/>
              <a:gd name="connsiteX78" fmla="*/ 721518 w 966787"/>
              <a:gd name="connsiteY78" fmla="*/ 88127 h 400747"/>
              <a:gd name="connsiteX79" fmla="*/ 719137 w 966787"/>
              <a:gd name="connsiteY79" fmla="*/ 95271 h 400747"/>
              <a:gd name="connsiteX80" fmla="*/ 721518 w 966787"/>
              <a:gd name="connsiteY80" fmla="*/ 64315 h 400747"/>
              <a:gd name="connsiteX81" fmla="*/ 723900 w 966787"/>
              <a:gd name="connsiteY81" fmla="*/ 114321 h 400747"/>
              <a:gd name="connsiteX82" fmla="*/ 726281 w 966787"/>
              <a:gd name="connsiteY82" fmla="*/ 121465 h 400747"/>
              <a:gd name="connsiteX83" fmla="*/ 728662 w 966787"/>
              <a:gd name="connsiteY83" fmla="*/ 130990 h 400747"/>
              <a:gd name="connsiteX84" fmla="*/ 731043 w 966787"/>
              <a:gd name="connsiteY84" fmla="*/ 138134 h 400747"/>
              <a:gd name="connsiteX85" fmla="*/ 733425 w 966787"/>
              <a:gd name="connsiteY85" fmla="*/ 152421 h 400747"/>
              <a:gd name="connsiteX86" fmla="*/ 735806 w 966787"/>
              <a:gd name="connsiteY86" fmla="*/ 140515 h 400747"/>
              <a:gd name="connsiteX87" fmla="*/ 738187 w 966787"/>
              <a:gd name="connsiteY87" fmla="*/ 123846 h 400747"/>
              <a:gd name="connsiteX88" fmla="*/ 740568 w 966787"/>
              <a:gd name="connsiteY88" fmla="*/ 266721 h 400747"/>
              <a:gd name="connsiteX89" fmla="*/ 747712 w 966787"/>
              <a:gd name="connsiteY89" fmla="*/ 242909 h 400747"/>
              <a:gd name="connsiteX90" fmla="*/ 750093 w 966787"/>
              <a:gd name="connsiteY90" fmla="*/ 231002 h 400747"/>
              <a:gd name="connsiteX91" fmla="*/ 752475 w 966787"/>
              <a:gd name="connsiteY91" fmla="*/ 223859 h 400747"/>
              <a:gd name="connsiteX92" fmla="*/ 750093 w 966787"/>
              <a:gd name="connsiteY92" fmla="*/ 252434 h 400747"/>
              <a:gd name="connsiteX93" fmla="*/ 745331 w 966787"/>
              <a:gd name="connsiteY93" fmla="*/ 266721 h 400747"/>
              <a:gd name="connsiteX94" fmla="*/ 747712 w 966787"/>
              <a:gd name="connsiteY94" fmla="*/ 290534 h 400747"/>
              <a:gd name="connsiteX95" fmla="*/ 754856 w 966787"/>
              <a:gd name="connsiteY95" fmla="*/ 292915 h 400747"/>
              <a:gd name="connsiteX96" fmla="*/ 773906 w 966787"/>
              <a:gd name="connsiteY96" fmla="*/ 290534 h 400747"/>
              <a:gd name="connsiteX97" fmla="*/ 769143 w 966787"/>
              <a:gd name="connsiteY97" fmla="*/ 302440 h 400747"/>
              <a:gd name="connsiteX98" fmla="*/ 759618 w 966787"/>
              <a:gd name="connsiteY98" fmla="*/ 316727 h 400747"/>
              <a:gd name="connsiteX99" fmla="*/ 762000 w 966787"/>
              <a:gd name="connsiteY99" fmla="*/ 323871 h 400747"/>
              <a:gd name="connsiteX100" fmla="*/ 783431 w 966787"/>
              <a:gd name="connsiteY100" fmla="*/ 314346 h 400747"/>
              <a:gd name="connsiteX101" fmla="*/ 788193 w 966787"/>
              <a:gd name="connsiteY101" fmla="*/ 307202 h 400747"/>
              <a:gd name="connsiteX102" fmla="*/ 795337 w 966787"/>
              <a:gd name="connsiteY102" fmla="*/ 309584 h 400747"/>
              <a:gd name="connsiteX103" fmla="*/ 802481 w 966787"/>
              <a:gd name="connsiteY103" fmla="*/ 326252 h 400747"/>
              <a:gd name="connsiteX104" fmla="*/ 807243 w 966787"/>
              <a:gd name="connsiteY104" fmla="*/ 333396 h 400747"/>
              <a:gd name="connsiteX105" fmla="*/ 809625 w 966787"/>
              <a:gd name="connsiteY105" fmla="*/ 342921 h 400747"/>
              <a:gd name="connsiteX106" fmla="*/ 812006 w 966787"/>
              <a:gd name="connsiteY106" fmla="*/ 354827 h 400747"/>
              <a:gd name="connsiteX107" fmla="*/ 816768 w 966787"/>
              <a:gd name="connsiteY107" fmla="*/ 345302 h 400747"/>
              <a:gd name="connsiteX108" fmla="*/ 823912 w 966787"/>
              <a:gd name="connsiteY108" fmla="*/ 335777 h 400747"/>
              <a:gd name="connsiteX109" fmla="*/ 833437 w 966787"/>
              <a:gd name="connsiteY109" fmla="*/ 326252 h 400747"/>
              <a:gd name="connsiteX110" fmla="*/ 840581 w 966787"/>
              <a:gd name="connsiteY110" fmla="*/ 333396 h 400747"/>
              <a:gd name="connsiteX111" fmla="*/ 852487 w 966787"/>
              <a:gd name="connsiteY111" fmla="*/ 350065 h 400747"/>
              <a:gd name="connsiteX112" fmla="*/ 866775 w 966787"/>
              <a:gd name="connsiteY112" fmla="*/ 359590 h 400747"/>
              <a:gd name="connsiteX113" fmla="*/ 873918 w 966787"/>
              <a:gd name="connsiteY113" fmla="*/ 352446 h 400747"/>
              <a:gd name="connsiteX114" fmla="*/ 876300 w 966787"/>
              <a:gd name="connsiteY114" fmla="*/ 345302 h 400747"/>
              <a:gd name="connsiteX115" fmla="*/ 881062 w 966787"/>
              <a:gd name="connsiteY115" fmla="*/ 335777 h 400747"/>
              <a:gd name="connsiteX116" fmla="*/ 888206 w 966787"/>
              <a:gd name="connsiteY116" fmla="*/ 321490 h 400747"/>
              <a:gd name="connsiteX117" fmla="*/ 890587 w 966787"/>
              <a:gd name="connsiteY117" fmla="*/ 331015 h 400747"/>
              <a:gd name="connsiteX118" fmla="*/ 892968 w 966787"/>
              <a:gd name="connsiteY118" fmla="*/ 338159 h 400747"/>
              <a:gd name="connsiteX119" fmla="*/ 895350 w 966787"/>
              <a:gd name="connsiteY119" fmla="*/ 385784 h 400747"/>
              <a:gd name="connsiteX120" fmla="*/ 916781 w 966787"/>
              <a:gd name="connsiteY120" fmla="*/ 378640 h 400747"/>
              <a:gd name="connsiteX121" fmla="*/ 926306 w 966787"/>
              <a:gd name="connsiteY121" fmla="*/ 364352 h 400747"/>
              <a:gd name="connsiteX122" fmla="*/ 928687 w 966787"/>
              <a:gd name="connsiteY122" fmla="*/ 371496 h 400747"/>
              <a:gd name="connsiteX123" fmla="*/ 933450 w 966787"/>
              <a:gd name="connsiteY123" fmla="*/ 395309 h 400747"/>
              <a:gd name="connsiteX124" fmla="*/ 940593 w 966787"/>
              <a:gd name="connsiteY124" fmla="*/ 381021 h 400747"/>
              <a:gd name="connsiteX125" fmla="*/ 945356 w 966787"/>
              <a:gd name="connsiteY125" fmla="*/ 373877 h 400747"/>
              <a:gd name="connsiteX126" fmla="*/ 966787 w 966787"/>
              <a:gd name="connsiteY126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21456 w 966787"/>
              <a:gd name="connsiteY3" fmla="*/ 381021 h 400747"/>
              <a:gd name="connsiteX4" fmla="*/ 226218 w 966787"/>
              <a:gd name="connsiteY4" fmla="*/ 371496 h 400747"/>
              <a:gd name="connsiteX5" fmla="*/ 230981 w 966787"/>
              <a:gd name="connsiteY5" fmla="*/ 357209 h 400747"/>
              <a:gd name="connsiteX6" fmla="*/ 233362 w 966787"/>
              <a:gd name="connsiteY6" fmla="*/ 350065 h 400747"/>
              <a:gd name="connsiteX7" fmla="*/ 235743 w 966787"/>
              <a:gd name="connsiteY7" fmla="*/ 340540 h 400747"/>
              <a:gd name="connsiteX8" fmla="*/ 240506 w 966787"/>
              <a:gd name="connsiteY8" fmla="*/ 326252 h 400747"/>
              <a:gd name="connsiteX9" fmla="*/ 245268 w 966787"/>
              <a:gd name="connsiteY9" fmla="*/ 309584 h 400747"/>
              <a:gd name="connsiteX10" fmla="*/ 247650 w 966787"/>
              <a:gd name="connsiteY10" fmla="*/ 316727 h 400747"/>
              <a:gd name="connsiteX11" fmla="*/ 261937 w 966787"/>
              <a:gd name="connsiteY11" fmla="*/ 261959 h 400747"/>
              <a:gd name="connsiteX12" fmla="*/ 269081 w 966787"/>
              <a:gd name="connsiteY12" fmla="*/ 254815 h 400747"/>
              <a:gd name="connsiteX13" fmla="*/ 271462 w 966787"/>
              <a:gd name="connsiteY13" fmla="*/ 245290 h 400747"/>
              <a:gd name="connsiteX14" fmla="*/ 276225 w 966787"/>
              <a:gd name="connsiteY14" fmla="*/ 238146 h 400747"/>
              <a:gd name="connsiteX15" fmla="*/ 280987 w 966787"/>
              <a:gd name="connsiteY15" fmla="*/ 226240 h 400747"/>
              <a:gd name="connsiteX16" fmla="*/ 278606 w 966787"/>
              <a:gd name="connsiteY16" fmla="*/ 242909 h 400747"/>
              <a:gd name="connsiteX17" fmla="*/ 280987 w 966787"/>
              <a:gd name="connsiteY17" fmla="*/ 235765 h 400747"/>
              <a:gd name="connsiteX18" fmla="*/ 285750 w 966787"/>
              <a:gd name="connsiteY18" fmla="*/ 211952 h 400747"/>
              <a:gd name="connsiteX19" fmla="*/ 288131 w 966787"/>
              <a:gd name="connsiteY19" fmla="*/ 173852 h 400747"/>
              <a:gd name="connsiteX20" fmla="*/ 297656 w 966787"/>
              <a:gd name="connsiteY20" fmla="*/ 159565 h 400747"/>
              <a:gd name="connsiteX21" fmla="*/ 300037 w 966787"/>
              <a:gd name="connsiteY21" fmla="*/ 152421 h 400747"/>
              <a:gd name="connsiteX22" fmla="*/ 304800 w 966787"/>
              <a:gd name="connsiteY22" fmla="*/ 161946 h 400747"/>
              <a:gd name="connsiteX23" fmla="*/ 307181 w 966787"/>
              <a:gd name="connsiteY23" fmla="*/ 104796 h 400747"/>
              <a:gd name="connsiteX24" fmla="*/ 311943 w 966787"/>
              <a:gd name="connsiteY24" fmla="*/ 85746 h 400747"/>
              <a:gd name="connsiteX25" fmla="*/ 319087 w 966787"/>
              <a:gd name="connsiteY25" fmla="*/ 80984 h 400747"/>
              <a:gd name="connsiteX26" fmla="*/ 328612 w 966787"/>
              <a:gd name="connsiteY26" fmla="*/ 85746 h 400747"/>
              <a:gd name="connsiteX27" fmla="*/ 330993 w 966787"/>
              <a:gd name="connsiteY27" fmla="*/ 71459 h 400747"/>
              <a:gd name="connsiteX28" fmla="*/ 335756 w 966787"/>
              <a:gd name="connsiteY28" fmla="*/ 57171 h 400747"/>
              <a:gd name="connsiteX29" fmla="*/ 342900 w 966787"/>
              <a:gd name="connsiteY29" fmla="*/ 35740 h 400747"/>
              <a:gd name="connsiteX30" fmla="*/ 345281 w 966787"/>
              <a:gd name="connsiteY30" fmla="*/ 28596 h 400747"/>
              <a:gd name="connsiteX31" fmla="*/ 350043 w 966787"/>
              <a:gd name="connsiteY31" fmla="*/ 21452 h 400747"/>
              <a:gd name="connsiteX32" fmla="*/ 354806 w 966787"/>
              <a:gd name="connsiteY32" fmla="*/ 4784 h 400747"/>
              <a:gd name="connsiteX33" fmla="*/ 359568 w 966787"/>
              <a:gd name="connsiteY33" fmla="*/ 11927 h 400747"/>
              <a:gd name="connsiteX34" fmla="*/ 361950 w 966787"/>
              <a:gd name="connsiteY34" fmla="*/ 19071 h 400747"/>
              <a:gd name="connsiteX35" fmla="*/ 376237 w 966787"/>
              <a:gd name="connsiteY35" fmla="*/ 16690 h 400747"/>
              <a:gd name="connsiteX36" fmla="*/ 388143 w 966787"/>
              <a:gd name="connsiteY36" fmla="*/ 4784 h 400747"/>
              <a:gd name="connsiteX37" fmla="*/ 390525 w 966787"/>
              <a:gd name="connsiteY37" fmla="*/ 14309 h 400747"/>
              <a:gd name="connsiteX38" fmla="*/ 392906 w 966787"/>
              <a:gd name="connsiteY38" fmla="*/ 21452 h 400747"/>
              <a:gd name="connsiteX39" fmla="*/ 400050 w 966787"/>
              <a:gd name="connsiteY39" fmla="*/ 23834 h 400747"/>
              <a:gd name="connsiteX40" fmla="*/ 416718 w 966787"/>
              <a:gd name="connsiteY40" fmla="*/ 21452 h 400747"/>
              <a:gd name="connsiteX41" fmla="*/ 431006 w 966787"/>
              <a:gd name="connsiteY41" fmla="*/ 11927 h 400747"/>
              <a:gd name="connsiteX42" fmla="*/ 433387 w 966787"/>
              <a:gd name="connsiteY42" fmla="*/ 4784 h 400747"/>
              <a:gd name="connsiteX43" fmla="*/ 450056 w 966787"/>
              <a:gd name="connsiteY43" fmla="*/ 4784 h 400747"/>
              <a:gd name="connsiteX44" fmla="*/ 457200 w 966787"/>
              <a:gd name="connsiteY44" fmla="*/ 19071 h 400747"/>
              <a:gd name="connsiteX45" fmla="*/ 459581 w 966787"/>
              <a:gd name="connsiteY45" fmla="*/ 26215 h 400747"/>
              <a:gd name="connsiteX46" fmla="*/ 483393 w 966787"/>
              <a:gd name="connsiteY46" fmla="*/ 14309 h 400747"/>
              <a:gd name="connsiteX47" fmla="*/ 502443 w 966787"/>
              <a:gd name="connsiteY47" fmla="*/ 7165 h 400747"/>
              <a:gd name="connsiteX48" fmla="*/ 507206 w 966787"/>
              <a:gd name="connsiteY48" fmla="*/ 16690 h 400747"/>
              <a:gd name="connsiteX49" fmla="*/ 511968 w 966787"/>
              <a:gd name="connsiteY49" fmla="*/ 30977 h 400747"/>
              <a:gd name="connsiteX50" fmla="*/ 519112 w 966787"/>
              <a:gd name="connsiteY50" fmla="*/ 23834 h 400747"/>
              <a:gd name="connsiteX51" fmla="*/ 528637 w 966787"/>
              <a:gd name="connsiteY51" fmla="*/ 9546 h 400747"/>
              <a:gd name="connsiteX52" fmla="*/ 542925 w 966787"/>
              <a:gd name="connsiteY52" fmla="*/ 4784 h 400747"/>
              <a:gd name="connsiteX53" fmla="*/ 550068 w 966787"/>
              <a:gd name="connsiteY53" fmla="*/ 9546 h 400747"/>
              <a:gd name="connsiteX54" fmla="*/ 552450 w 966787"/>
              <a:gd name="connsiteY54" fmla="*/ 19071 h 400747"/>
              <a:gd name="connsiteX55" fmla="*/ 561975 w 966787"/>
              <a:gd name="connsiteY55" fmla="*/ 21452 h 400747"/>
              <a:gd name="connsiteX56" fmla="*/ 576262 w 966787"/>
              <a:gd name="connsiteY56" fmla="*/ 16690 h 400747"/>
              <a:gd name="connsiteX57" fmla="*/ 592931 w 966787"/>
              <a:gd name="connsiteY57" fmla="*/ 4784 h 400747"/>
              <a:gd name="connsiteX58" fmla="*/ 600075 w 966787"/>
              <a:gd name="connsiteY58" fmla="*/ 2402 h 400747"/>
              <a:gd name="connsiteX59" fmla="*/ 609600 w 966787"/>
              <a:gd name="connsiteY59" fmla="*/ 21452 h 400747"/>
              <a:gd name="connsiteX60" fmla="*/ 619125 w 966787"/>
              <a:gd name="connsiteY60" fmla="*/ 40502 h 400747"/>
              <a:gd name="connsiteX61" fmla="*/ 621506 w 966787"/>
              <a:gd name="connsiteY61" fmla="*/ 47646 h 400747"/>
              <a:gd name="connsiteX62" fmla="*/ 633412 w 966787"/>
              <a:gd name="connsiteY62" fmla="*/ 33359 h 400747"/>
              <a:gd name="connsiteX63" fmla="*/ 638175 w 966787"/>
              <a:gd name="connsiteY63" fmla="*/ 19071 h 400747"/>
              <a:gd name="connsiteX64" fmla="*/ 647700 w 966787"/>
              <a:gd name="connsiteY64" fmla="*/ 4784 h 400747"/>
              <a:gd name="connsiteX65" fmla="*/ 659606 w 966787"/>
              <a:gd name="connsiteY65" fmla="*/ 21452 h 400747"/>
              <a:gd name="connsiteX66" fmla="*/ 661987 w 966787"/>
              <a:gd name="connsiteY66" fmla="*/ 28596 h 400747"/>
              <a:gd name="connsiteX67" fmla="*/ 666750 w 966787"/>
              <a:gd name="connsiteY67" fmla="*/ 19071 h 400747"/>
              <a:gd name="connsiteX68" fmla="*/ 669131 w 966787"/>
              <a:gd name="connsiteY68" fmla="*/ 11927 h 400747"/>
              <a:gd name="connsiteX69" fmla="*/ 683418 w 966787"/>
              <a:gd name="connsiteY69" fmla="*/ 7165 h 400747"/>
              <a:gd name="connsiteX70" fmla="*/ 690562 w 966787"/>
              <a:gd name="connsiteY70" fmla="*/ 4784 h 400747"/>
              <a:gd name="connsiteX71" fmla="*/ 695325 w 966787"/>
              <a:gd name="connsiteY71" fmla="*/ 30977 h 400747"/>
              <a:gd name="connsiteX72" fmla="*/ 697706 w 966787"/>
              <a:gd name="connsiteY72" fmla="*/ 47646 h 400747"/>
              <a:gd name="connsiteX73" fmla="*/ 704850 w 966787"/>
              <a:gd name="connsiteY73" fmla="*/ 21452 h 400747"/>
              <a:gd name="connsiteX74" fmla="*/ 714375 w 966787"/>
              <a:gd name="connsiteY74" fmla="*/ 30977 h 400747"/>
              <a:gd name="connsiteX75" fmla="*/ 719137 w 966787"/>
              <a:gd name="connsiteY75" fmla="*/ 50027 h 400747"/>
              <a:gd name="connsiteX76" fmla="*/ 723900 w 966787"/>
              <a:gd name="connsiteY76" fmla="*/ 71459 h 400747"/>
              <a:gd name="connsiteX77" fmla="*/ 721518 w 966787"/>
              <a:gd name="connsiteY77" fmla="*/ 88127 h 400747"/>
              <a:gd name="connsiteX78" fmla="*/ 719137 w 966787"/>
              <a:gd name="connsiteY78" fmla="*/ 95271 h 400747"/>
              <a:gd name="connsiteX79" fmla="*/ 721518 w 966787"/>
              <a:gd name="connsiteY79" fmla="*/ 64315 h 400747"/>
              <a:gd name="connsiteX80" fmla="*/ 723900 w 966787"/>
              <a:gd name="connsiteY80" fmla="*/ 114321 h 400747"/>
              <a:gd name="connsiteX81" fmla="*/ 726281 w 966787"/>
              <a:gd name="connsiteY81" fmla="*/ 121465 h 400747"/>
              <a:gd name="connsiteX82" fmla="*/ 728662 w 966787"/>
              <a:gd name="connsiteY82" fmla="*/ 130990 h 400747"/>
              <a:gd name="connsiteX83" fmla="*/ 731043 w 966787"/>
              <a:gd name="connsiteY83" fmla="*/ 138134 h 400747"/>
              <a:gd name="connsiteX84" fmla="*/ 733425 w 966787"/>
              <a:gd name="connsiteY84" fmla="*/ 152421 h 400747"/>
              <a:gd name="connsiteX85" fmla="*/ 735806 w 966787"/>
              <a:gd name="connsiteY85" fmla="*/ 140515 h 400747"/>
              <a:gd name="connsiteX86" fmla="*/ 738187 w 966787"/>
              <a:gd name="connsiteY86" fmla="*/ 123846 h 400747"/>
              <a:gd name="connsiteX87" fmla="*/ 740568 w 966787"/>
              <a:gd name="connsiteY87" fmla="*/ 266721 h 400747"/>
              <a:gd name="connsiteX88" fmla="*/ 747712 w 966787"/>
              <a:gd name="connsiteY88" fmla="*/ 242909 h 400747"/>
              <a:gd name="connsiteX89" fmla="*/ 750093 w 966787"/>
              <a:gd name="connsiteY89" fmla="*/ 231002 h 400747"/>
              <a:gd name="connsiteX90" fmla="*/ 752475 w 966787"/>
              <a:gd name="connsiteY90" fmla="*/ 223859 h 400747"/>
              <a:gd name="connsiteX91" fmla="*/ 750093 w 966787"/>
              <a:gd name="connsiteY91" fmla="*/ 252434 h 400747"/>
              <a:gd name="connsiteX92" fmla="*/ 745331 w 966787"/>
              <a:gd name="connsiteY92" fmla="*/ 266721 h 400747"/>
              <a:gd name="connsiteX93" fmla="*/ 747712 w 966787"/>
              <a:gd name="connsiteY93" fmla="*/ 290534 h 400747"/>
              <a:gd name="connsiteX94" fmla="*/ 754856 w 966787"/>
              <a:gd name="connsiteY94" fmla="*/ 292915 h 400747"/>
              <a:gd name="connsiteX95" fmla="*/ 773906 w 966787"/>
              <a:gd name="connsiteY95" fmla="*/ 290534 h 400747"/>
              <a:gd name="connsiteX96" fmla="*/ 769143 w 966787"/>
              <a:gd name="connsiteY96" fmla="*/ 302440 h 400747"/>
              <a:gd name="connsiteX97" fmla="*/ 759618 w 966787"/>
              <a:gd name="connsiteY97" fmla="*/ 316727 h 400747"/>
              <a:gd name="connsiteX98" fmla="*/ 762000 w 966787"/>
              <a:gd name="connsiteY98" fmla="*/ 323871 h 400747"/>
              <a:gd name="connsiteX99" fmla="*/ 783431 w 966787"/>
              <a:gd name="connsiteY99" fmla="*/ 314346 h 400747"/>
              <a:gd name="connsiteX100" fmla="*/ 788193 w 966787"/>
              <a:gd name="connsiteY100" fmla="*/ 307202 h 400747"/>
              <a:gd name="connsiteX101" fmla="*/ 795337 w 966787"/>
              <a:gd name="connsiteY101" fmla="*/ 309584 h 400747"/>
              <a:gd name="connsiteX102" fmla="*/ 802481 w 966787"/>
              <a:gd name="connsiteY102" fmla="*/ 326252 h 400747"/>
              <a:gd name="connsiteX103" fmla="*/ 807243 w 966787"/>
              <a:gd name="connsiteY103" fmla="*/ 333396 h 400747"/>
              <a:gd name="connsiteX104" fmla="*/ 809625 w 966787"/>
              <a:gd name="connsiteY104" fmla="*/ 342921 h 400747"/>
              <a:gd name="connsiteX105" fmla="*/ 812006 w 966787"/>
              <a:gd name="connsiteY105" fmla="*/ 354827 h 400747"/>
              <a:gd name="connsiteX106" fmla="*/ 816768 w 966787"/>
              <a:gd name="connsiteY106" fmla="*/ 345302 h 400747"/>
              <a:gd name="connsiteX107" fmla="*/ 823912 w 966787"/>
              <a:gd name="connsiteY107" fmla="*/ 335777 h 400747"/>
              <a:gd name="connsiteX108" fmla="*/ 833437 w 966787"/>
              <a:gd name="connsiteY108" fmla="*/ 326252 h 400747"/>
              <a:gd name="connsiteX109" fmla="*/ 840581 w 966787"/>
              <a:gd name="connsiteY109" fmla="*/ 333396 h 400747"/>
              <a:gd name="connsiteX110" fmla="*/ 852487 w 966787"/>
              <a:gd name="connsiteY110" fmla="*/ 350065 h 400747"/>
              <a:gd name="connsiteX111" fmla="*/ 866775 w 966787"/>
              <a:gd name="connsiteY111" fmla="*/ 359590 h 400747"/>
              <a:gd name="connsiteX112" fmla="*/ 873918 w 966787"/>
              <a:gd name="connsiteY112" fmla="*/ 352446 h 400747"/>
              <a:gd name="connsiteX113" fmla="*/ 876300 w 966787"/>
              <a:gd name="connsiteY113" fmla="*/ 345302 h 400747"/>
              <a:gd name="connsiteX114" fmla="*/ 881062 w 966787"/>
              <a:gd name="connsiteY114" fmla="*/ 335777 h 400747"/>
              <a:gd name="connsiteX115" fmla="*/ 888206 w 966787"/>
              <a:gd name="connsiteY115" fmla="*/ 321490 h 400747"/>
              <a:gd name="connsiteX116" fmla="*/ 890587 w 966787"/>
              <a:gd name="connsiteY116" fmla="*/ 331015 h 400747"/>
              <a:gd name="connsiteX117" fmla="*/ 892968 w 966787"/>
              <a:gd name="connsiteY117" fmla="*/ 338159 h 400747"/>
              <a:gd name="connsiteX118" fmla="*/ 895350 w 966787"/>
              <a:gd name="connsiteY118" fmla="*/ 385784 h 400747"/>
              <a:gd name="connsiteX119" fmla="*/ 916781 w 966787"/>
              <a:gd name="connsiteY119" fmla="*/ 378640 h 400747"/>
              <a:gd name="connsiteX120" fmla="*/ 926306 w 966787"/>
              <a:gd name="connsiteY120" fmla="*/ 364352 h 400747"/>
              <a:gd name="connsiteX121" fmla="*/ 928687 w 966787"/>
              <a:gd name="connsiteY121" fmla="*/ 371496 h 400747"/>
              <a:gd name="connsiteX122" fmla="*/ 933450 w 966787"/>
              <a:gd name="connsiteY122" fmla="*/ 395309 h 400747"/>
              <a:gd name="connsiteX123" fmla="*/ 940593 w 966787"/>
              <a:gd name="connsiteY123" fmla="*/ 381021 h 400747"/>
              <a:gd name="connsiteX124" fmla="*/ 945356 w 966787"/>
              <a:gd name="connsiteY124" fmla="*/ 373877 h 400747"/>
              <a:gd name="connsiteX125" fmla="*/ 966787 w 966787"/>
              <a:gd name="connsiteY125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21456 w 966787"/>
              <a:gd name="connsiteY2" fmla="*/ 381021 h 400747"/>
              <a:gd name="connsiteX3" fmla="*/ 226218 w 966787"/>
              <a:gd name="connsiteY3" fmla="*/ 371496 h 400747"/>
              <a:gd name="connsiteX4" fmla="*/ 230981 w 966787"/>
              <a:gd name="connsiteY4" fmla="*/ 357209 h 400747"/>
              <a:gd name="connsiteX5" fmla="*/ 233362 w 966787"/>
              <a:gd name="connsiteY5" fmla="*/ 350065 h 400747"/>
              <a:gd name="connsiteX6" fmla="*/ 235743 w 966787"/>
              <a:gd name="connsiteY6" fmla="*/ 340540 h 400747"/>
              <a:gd name="connsiteX7" fmla="*/ 240506 w 966787"/>
              <a:gd name="connsiteY7" fmla="*/ 326252 h 400747"/>
              <a:gd name="connsiteX8" fmla="*/ 245268 w 966787"/>
              <a:gd name="connsiteY8" fmla="*/ 309584 h 400747"/>
              <a:gd name="connsiteX9" fmla="*/ 247650 w 966787"/>
              <a:gd name="connsiteY9" fmla="*/ 316727 h 400747"/>
              <a:gd name="connsiteX10" fmla="*/ 261937 w 966787"/>
              <a:gd name="connsiteY10" fmla="*/ 261959 h 400747"/>
              <a:gd name="connsiteX11" fmla="*/ 269081 w 966787"/>
              <a:gd name="connsiteY11" fmla="*/ 254815 h 400747"/>
              <a:gd name="connsiteX12" fmla="*/ 271462 w 966787"/>
              <a:gd name="connsiteY12" fmla="*/ 245290 h 400747"/>
              <a:gd name="connsiteX13" fmla="*/ 276225 w 966787"/>
              <a:gd name="connsiteY13" fmla="*/ 238146 h 400747"/>
              <a:gd name="connsiteX14" fmla="*/ 280987 w 966787"/>
              <a:gd name="connsiteY14" fmla="*/ 226240 h 400747"/>
              <a:gd name="connsiteX15" fmla="*/ 278606 w 966787"/>
              <a:gd name="connsiteY15" fmla="*/ 242909 h 400747"/>
              <a:gd name="connsiteX16" fmla="*/ 280987 w 966787"/>
              <a:gd name="connsiteY16" fmla="*/ 235765 h 400747"/>
              <a:gd name="connsiteX17" fmla="*/ 285750 w 966787"/>
              <a:gd name="connsiteY17" fmla="*/ 211952 h 400747"/>
              <a:gd name="connsiteX18" fmla="*/ 288131 w 966787"/>
              <a:gd name="connsiteY18" fmla="*/ 173852 h 400747"/>
              <a:gd name="connsiteX19" fmla="*/ 297656 w 966787"/>
              <a:gd name="connsiteY19" fmla="*/ 159565 h 400747"/>
              <a:gd name="connsiteX20" fmla="*/ 300037 w 966787"/>
              <a:gd name="connsiteY20" fmla="*/ 152421 h 400747"/>
              <a:gd name="connsiteX21" fmla="*/ 304800 w 966787"/>
              <a:gd name="connsiteY21" fmla="*/ 161946 h 400747"/>
              <a:gd name="connsiteX22" fmla="*/ 307181 w 966787"/>
              <a:gd name="connsiteY22" fmla="*/ 104796 h 400747"/>
              <a:gd name="connsiteX23" fmla="*/ 311943 w 966787"/>
              <a:gd name="connsiteY23" fmla="*/ 85746 h 400747"/>
              <a:gd name="connsiteX24" fmla="*/ 319087 w 966787"/>
              <a:gd name="connsiteY24" fmla="*/ 80984 h 400747"/>
              <a:gd name="connsiteX25" fmla="*/ 328612 w 966787"/>
              <a:gd name="connsiteY25" fmla="*/ 85746 h 400747"/>
              <a:gd name="connsiteX26" fmla="*/ 330993 w 966787"/>
              <a:gd name="connsiteY26" fmla="*/ 71459 h 400747"/>
              <a:gd name="connsiteX27" fmla="*/ 335756 w 966787"/>
              <a:gd name="connsiteY27" fmla="*/ 57171 h 400747"/>
              <a:gd name="connsiteX28" fmla="*/ 342900 w 966787"/>
              <a:gd name="connsiteY28" fmla="*/ 35740 h 400747"/>
              <a:gd name="connsiteX29" fmla="*/ 345281 w 966787"/>
              <a:gd name="connsiteY29" fmla="*/ 28596 h 400747"/>
              <a:gd name="connsiteX30" fmla="*/ 350043 w 966787"/>
              <a:gd name="connsiteY30" fmla="*/ 21452 h 400747"/>
              <a:gd name="connsiteX31" fmla="*/ 354806 w 966787"/>
              <a:gd name="connsiteY31" fmla="*/ 4784 h 400747"/>
              <a:gd name="connsiteX32" fmla="*/ 359568 w 966787"/>
              <a:gd name="connsiteY32" fmla="*/ 11927 h 400747"/>
              <a:gd name="connsiteX33" fmla="*/ 361950 w 966787"/>
              <a:gd name="connsiteY33" fmla="*/ 19071 h 400747"/>
              <a:gd name="connsiteX34" fmla="*/ 376237 w 966787"/>
              <a:gd name="connsiteY34" fmla="*/ 16690 h 400747"/>
              <a:gd name="connsiteX35" fmla="*/ 388143 w 966787"/>
              <a:gd name="connsiteY35" fmla="*/ 4784 h 400747"/>
              <a:gd name="connsiteX36" fmla="*/ 390525 w 966787"/>
              <a:gd name="connsiteY36" fmla="*/ 14309 h 400747"/>
              <a:gd name="connsiteX37" fmla="*/ 392906 w 966787"/>
              <a:gd name="connsiteY37" fmla="*/ 21452 h 400747"/>
              <a:gd name="connsiteX38" fmla="*/ 400050 w 966787"/>
              <a:gd name="connsiteY38" fmla="*/ 23834 h 400747"/>
              <a:gd name="connsiteX39" fmla="*/ 416718 w 966787"/>
              <a:gd name="connsiteY39" fmla="*/ 21452 h 400747"/>
              <a:gd name="connsiteX40" fmla="*/ 431006 w 966787"/>
              <a:gd name="connsiteY40" fmla="*/ 11927 h 400747"/>
              <a:gd name="connsiteX41" fmla="*/ 433387 w 966787"/>
              <a:gd name="connsiteY41" fmla="*/ 4784 h 400747"/>
              <a:gd name="connsiteX42" fmla="*/ 450056 w 966787"/>
              <a:gd name="connsiteY42" fmla="*/ 4784 h 400747"/>
              <a:gd name="connsiteX43" fmla="*/ 457200 w 966787"/>
              <a:gd name="connsiteY43" fmla="*/ 19071 h 400747"/>
              <a:gd name="connsiteX44" fmla="*/ 459581 w 966787"/>
              <a:gd name="connsiteY44" fmla="*/ 26215 h 400747"/>
              <a:gd name="connsiteX45" fmla="*/ 483393 w 966787"/>
              <a:gd name="connsiteY45" fmla="*/ 14309 h 400747"/>
              <a:gd name="connsiteX46" fmla="*/ 502443 w 966787"/>
              <a:gd name="connsiteY46" fmla="*/ 7165 h 400747"/>
              <a:gd name="connsiteX47" fmla="*/ 507206 w 966787"/>
              <a:gd name="connsiteY47" fmla="*/ 16690 h 400747"/>
              <a:gd name="connsiteX48" fmla="*/ 511968 w 966787"/>
              <a:gd name="connsiteY48" fmla="*/ 30977 h 400747"/>
              <a:gd name="connsiteX49" fmla="*/ 519112 w 966787"/>
              <a:gd name="connsiteY49" fmla="*/ 23834 h 400747"/>
              <a:gd name="connsiteX50" fmla="*/ 528637 w 966787"/>
              <a:gd name="connsiteY50" fmla="*/ 9546 h 400747"/>
              <a:gd name="connsiteX51" fmla="*/ 542925 w 966787"/>
              <a:gd name="connsiteY51" fmla="*/ 4784 h 400747"/>
              <a:gd name="connsiteX52" fmla="*/ 550068 w 966787"/>
              <a:gd name="connsiteY52" fmla="*/ 9546 h 400747"/>
              <a:gd name="connsiteX53" fmla="*/ 552450 w 966787"/>
              <a:gd name="connsiteY53" fmla="*/ 19071 h 400747"/>
              <a:gd name="connsiteX54" fmla="*/ 561975 w 966787"/>
              <a:gd name="connsiteY54" fmla="*/ 21452 h 400747"/>
              <a:gd name="connsiteX55" fmla="*/ 576262 w 966787"/>
              <a:gd name="connsiteY55" fmla="*/ 16690 h 400747"/>
              <a:gd name="connsiteX56" fmla="*/ 592931 w 966787"/>
              <a:gd name="connsiteY56" fmla="*/ 4784 h 400747"/>
              <a:gd name="connsiteX57" fmla="*/ 600075 w 966787"/>
              <a:gd name="connsiteY57" fmla="*/ 2402 h 400747"/>
              <a:gd name="connsiteX58" fmla="*/ 609600 w 966787"/>
              <a:gd name="connsiteY58" fmla="*/ 21452 h 400747"/>
              <a:gd name="connsiteX59" fmla="*/ 619125 w 966787"/>
              <a:gd name="connsiteY59" fmla="*/ 40502 h 400747"/>
              <a:gd name="connsiteX60" fmla="*/ 621506 w 966787"/>
              <a:gd name="connsiteY60" fmla="*/ 47646 h 400747"/>
              <a:gd name="connsiteX61" fmla="*/ 633412 w 966787"/>
              <a:gd name="connsiteY61" fmla="*/ 33359 h 400747"/>
              <a:gd name="connsiteX62" fmla="*/ 638175 w 966787"/>
              <a:gd name="connsiteY62" fmla="*/ 19071 h 400747"/>
              <a:gd name="connsiteX63" fmla="*/ 647700 w 966787"/>
              <a:gd name="connsiteY63" fmla="*/ 4784 h 400747"/>
              <a:gd name="connsiteX64" fmla="*/ 659606 w 966787"/>
              <a:gd name="connsiteY64" fmla="*/ 21452 h 400747"/>
              <a:gd name="connsiteX65" fmla="*/ 661987 w 966787"/>
              <a:gd name="connsiteY65" fmla="*/ 28596 h 400747"/>
              <a:gd name="connsiteX66" fmla="*/ 666750 w 966787"/>
              <a:gd name="connsiteY66" fmla="*/ 19071 h 400747"/>
              <a:gd name="connsiteX67" fmla="*/ 669131 w 966787"/>
              <a:gd name="connsiteY67" fmla="*/ 11927 h 400747"/>
              <a:gd name="connsiteX68" fmla="*/ 683418 w 966787"/>
              <a:gd name="connsiteY68" fmla="*/ 7165 h 400747"/>
              <a:gd name="connsiteX69" fmla="*/ 690562 w 966787"/>
              <a:gd name="connsiteY69" fmla="*/ 4784 h 400747"/>
              <a:gd name="connsiteX70" fmla="*/ 695325 w 966787"/>
              <a:gd name="connsiteY70" fmla="*/ 30977 h 400747"/>
              <a:gd name="connsiteX71" fmla="*/ 697706 w 966787"/>
              <a:gd name="connsiteY71" fmla="*/ 47646 h 400747"/>
              <a:gd name="connsiteX72" fmla="*/ 704850 w 966787"/>
              <a:gd name="connsiteY72" fmla="*/ 21452 h 400747"/>
              <a:gd name="connsiteX73" fmla="*/ 714375 w 966787"/>
              <a:gd name="connsiteY73" fmla="*/ 30977 h 400747"/>
              <a:gd name="connsiteX74" fmla="*/ 719137 w 966787"/>
              <a:gd name="connsiteY74" fmla="*/ 50027 h 400747"/>
              <a:gd name="connsiteX75" fmla="*/ 723900 w 966787"/>
              <a:gd name="connsiteY75" fmla="*/ 71459 h 400747"/>
              <a:gd name="connsiteX76" fmla="*/ 721518 w 966787"/>
              <a:gd name="connsiteY76" fmla="*/ 88127 h 400747"/>
              <a:gd name="connsiteX77" fmla="*/ 719137 w 966787"/>
              <a:gd name="connsiteY77" fmla="*/ 95271 h 400747"/>
              <a:gd name="connsiteX78" fmla="*/ 721518 w 966787"/>
              <a:gd name="connsiteY78" fmla="*/ 64315 h 400747"/>
              <a:gd name="connsiteX79" fmla="*/ 723900 w 966787"/>
              <a:gd name="connsiteY79" fmla="*/ 114321 h 400747"/>
              <a:gd name="connsiteX80" fmla="*/ 726281 w 966787"/>
              <a:gd name="connsiteY80" fmla="*/ 121465 h 400747"/>
              <a:gd name="connsiteX81" fmla="*/ 728662 w 966787"/>
              <a:gd name="connsiteY81" fmla="*/ 130990 h 400747"/>
              <a:gd name="connsiteX82" fmla="*/ 731043 w 966787"/>
              <a:gd name="connsiteY82" fmla="*/ 138134 h 400747"/>
              <a:gd name="connsiteX83" fmla="*/ 733425 w 966787"/>
              <a:gd name="connsiteY83" fmla="*/ 152421 h 400747"/>
              <a:gd name="connsiteX84" fmla="*/ 735806 w 966787"/>
              <a:gd name="connsiteY84" fmla="*/ 140515 h 400747"/>
              <a:gd name="connsiteX85" fmla="*/ 738187 w 966787"/>
              <a:gd name="connsiteY85" fmla="*/ 123846 h 400747"/>
              <a:gd name="connsiteX86" fmla="*/ 740568 w 966787"/>
              <a:gd name="connsiteY86" fmla="*/ 266721 h 400747"/>
              <a:gd name="connsiteX87" fmla="*/ 747712 w 966787"/>
              <a:gd name="connsiteY87" fmla="*/ 242909 h 400747"/>
              <a:gd name="connsiteX88" fmla="*/ 750093 w 966787"/>
              <a:gd name="connsiteY88" fmla="*/ 231002 h 400747"/>
              <a:gd name="connsiteX89" fmla="*/ 752475 w 966787"/>
              <a:gd name="connsiteY89" fmla="*/ 223859 h 400747"/>
              <a:gd name="connsiteX90" fmla="*/ 750093 w 966787"/>
              <a:gd name="connsiteY90" fmla="*/ 252434 h 400747"/>
              <a:gd name="connsiteX91" fmla="*/ 745331 w 966787"/>
              <a:gd name="connsiteY91" fmla="*/ 266721 h 400747"/>
              <a:gd name="connsiteX92" fmla="*/ 747712 w 966787"/>
              <a:gd name="connsiteY92" fmla="*/ 290534 h 400747"/>
              <a:gd name="connsiteX93" fmla="*/ 754856 w 966787"/>
              <a:gd name="connsiteY93" fmla="*/ 292915 h 400747"/>
              <a:gd name="connsiteX94" fmla="*/ 773906 w 966787"/>
              <a:gd name="connsiteY94" fmla="*/ 290534 h 400747"/>
              <a:gd name="connsiteX95" fmla="*/ 769143 w 966787"/>
              <a:gd name="connsiteY95" fmla="*/ 302440 h 400747"/>
              <a:gd name="connsiteX96" fmla="*/ 759618 w 966787"/>
              <a:gd name="connsiteY96" fmla="*/ 316727 h 400747"/>
              <a:gd name="connsiteX97" fmla="*/ 762000 w 966787"/>
              <a:gd name="connsiteY97" fmla="*/ 323871 h 400747"/>
              <a:gd name="connsiteX98" fmla="*/ 783431 w 966787"/>
              <a:gd name="connsiteY98" fmla="*/ 314346 h 400747"/>
              <a:gd name="connsiteX99" fmla="*/ 788193 w 966787"/>
              <a:gd name="connsiteY99" fmla="*/ 307202 h 400747"/>
              <a:gd name="connsiteX100" fmla="*/ 795337 w 966787"/>
              <a:gd name="connsiteY100" fmla="*/ 309584 h 400747"/>
              <a:gd name="connsiteX101" fmla="*/ 802481 w 966787"/>
              <a:gd name="connsiteY101" fmla="*/ 326252 h 400747"/>
              <a:gd name="connsiteX102" fmla="*/ 807243 w 966787"/>
              <a:gd name="connsiteY102" fmla="*/ 333396 h 400747"/>
              <a:gd name="connsiteX103" fmla="*/ 809625 w 966787"/>
              <a:gd name="connsiteY103" fmla="*/ 342921 h 400747"/>
              <a:gd name="connsiteX104" fmla="*/ 812006 w 966787"/>
              <a:gd name="connsiteY104" fmla="*/ 354827 h 400747"/>
              <a:gd name="connsiteX105" fmla="*/ 816768 w 966787"/>
              <a:gd name="connsiteY105" fmla="*/ 345302 h 400747"/>
              <a:gd name="connsiteX106" fmla="*/ 823912 w 966787"/>
              <a:gd name="connsiteY106" fmla="*/ 335777 h 400747"/>
              <a:gd name="connsiteX107" fmla="*/ 833437 w 966787"/>
              <a:gd name="connsiteY107" fmla="*/ 326252 h 400747"/>
              <a:gd name="connsiteX108" fmla="*/ 840581 w 966787"/>
              <a:gd name="connsiteY108" fmla="*/ 333396 h 400747"/>
              <a:gd name="connsiteX109" fmla="*/ 852487 w 966787"/>
              <a:gd name="connsiteY109" fmla="*/ 350065 h 400747"/>
              <a:gd name="connsiteX110" fmla="*/ 866775 w 966787"/>
              <a:gd name="connsiteY110" fmla="*/ 359590 h 400747"/>
              <a:gd name="connsiteX111" fmla="*/ 873918 w 966787"/>
              <a:gd name="connsiteY111" fmla="*/ 352446 h 400747"/>
              <a:gd name="connsiteX112" fmla="*/ 876300 w 966787"/>
              <a:gd name="connsiteY112" fmla="*/ 345302 h 400747"/>
              <a:gd name="connsiteX113" fmla="*/ 881062 w 966787"/>
              <a:gd name="connsiteY113" fmla="*/ 335777 h 400747"/>
              <a:gd name="connsiteX114" fmla="*/ 888206 w 966787"/>
              <a:gd name="connsiteY114" fmla="*/ 321490 h 400747"/>
              <a:gd name="connsiteX115" fmla="*/ 890587 w 966787"/>
              <a:gd name="connsiteY115" fmla="*/ 331015 h 400747"/>
              <a:gd name="connsiteX116" fmla="*/ 892968 w 966787"/>
              <a:gd name="connsiteY116" fmla="*/ 338159 h 400747"/>
              <a:gd name="connsiteX117" fmla="*/ 895350 w 966787"/>
              <a:gd name="connsiteY117" fmla="*/ 385784 h 400747"/>
              <a:gd name="connsiteX118" fmla="*/ 916781 w 966787"/>
              <a:gd name="connsiteY118" fmla="*/ 378640 h 400747"/>
              <a:gd name="connsiteX119" fmla="*/ 926306 w 966787"/>
              <a:gd name="connsiteY119" fmla="*/ 364352 h 400747"/>
              <a:gd name="connsiteX120" fmla="*/ 928687 w 966787"/>
              <a:gd name="connsiteY120" fmla="*/ 371496 h 400747"/>
              <a:gd name="connsiteX121" fmla="*/ 933450 w 966787"/>
              <a:gd name="connsiteY121" fmla="*/ 395309 h 400747"/>
              <a:gd name="connsiteX122" fmla="*/ 940593 w 966787"/>
              <a:gd name="connsiteY122" fmla="*/ 381021 h 400747"/>
              <a:gd name="connsiteX123" fmla="*/ 945356 w 966787"/>
              <a:gd name="connsiteY123" fmla="*/ 373877 h 400747"/>
              <a:gd name="connsiteX124" fmla="*/ 966787 w 966787"/>
              <a:gd name="connsiteY124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26218 w 966787"/>
              <a:gd name="connsiteY2" fmla="*/ 371496 h 400747"/>
              <a:gd name="connsiteX3" fmla="*/ 230981 w 966787"/>
              <a:gd name="connsiteY3" fmla="*/ 357209 h 400747"/>
              <a:gd name="connsiteX4" fmla="*/ 233362 w 966787"/>
              <a:gd name="connsiteY4" fmla="*/ 350065 h 400747"/>
              <a:gd name="connsiteX5" fmla="*/ 235743 w 966787"/>
              <a:gd name="connsiteY5" fmla="*/ 340540 h 400747"/>
              <a:gd name="connsiteX6" fmla="*/ 240506 w 966787"/>
              <a:gd name="connsiteY6" fmla="*/ 326252 h 400747"/>
              <a:gd name="connsiteX7" fmla="*/ 245268 w 966787"/>
              <a:gd name="connsiteY7" fmla="*/ 309584 h 400747"/>
              <a:gd name="connsiteX8" fmla="*/ 247650 w 966787"/>
              <a:gd name="connsiteY8" fmla="*/ 316727 h 400747"/>
              <a:gd name="connsiteX9" fmla="*/ 261937 w 966787"/>
              <a:gd name="connsiteY9" fmla="*/ 261959 h 400747"/>
              <a:gd name="connsiteX10" fmla="*/ 269081 w 966787"/>
              <a:gd name="connsiteY10" fmla="*/ 254815 h 400747"/>
              <a:gd name="connsiteX11" fmla="*/ 271462 w 966787"/>
              <a:gd name="connsiteY11" fmla="*/ 245290 h 400747"/>
              <a:gd name="connsiteX12" fmla="*/ 276225 w 966787"/>
              <a:gd name="connsiteY12" fmla="*/ 238146 h 400747"/>
              <a:gd name="connsiteX13" fmla="*/ 280987 w 966787"/>
              <a:gd name="connsiteY13" fmla="*/ 226240 h 400747"/>
              <a:gd name="connsiteX14" fmla="*/ 278606 w 966787"/>
              <a:gd name="connsiteY14" fmla="*/ 242909 h 400747"/>
              <a:gd name="connsiteX15" fmla="*/ 280987 w 966787"/>
              <a:gd name="connsiteY15" fmla="*/ 235765 h 400747"/>
              <a:gd name="connsiteX16" fmla="*/ 285750 w 966787"/>
              <a:gd name="connsiteY16" fmla="*/ 211952 h 400747"/>
              <a:gd name="connsiteX17" fmla="*/ 288131 w 966787"/>
              <a:gd name="connsiteY17" fmla="*/ 173852 h 400747"/>
              <a:gd name="connsiteX18" fmla="*/ 297656 w 966787"/>
              <a:gd name="connsiteY18" fmla="*/ 159565 h 400747"/>
              <a:gd name="connsiteX19" fmla="*/ 300037 w 966787"/>
              <a:gd name="connsiteY19" fmla="*/ 152421 h 400747"/>
              <a:gd name="connsiteX20" fmla="*/ 304800 w 966787"/>
              <a:gd name="connsiteY20" fmla="*/ 161946 h 400747"/>
              <a:gd name="connsiteX21" fmla="*/ 307181 w 966787"/>
              <a:gd name="connsiteY21" fmla="*/ 104796 h 400747"/>
              <a:gd name="connsiteX22" fmla="*/ 311943 w 966787"/>
              <a:gd name="connsiteY22" fmla="*/ 85746 h 400747"/>
              <a:gd name="connsiteX23" fmla="*/ 319087 w 966787"/>
              <a:gd name="connsiteY23" fmla="*/ 80984 h 400747"/>
              <a:gd name="connsiteX24" fmla="*/ 328612 w 966787"/>
              <a:gd name="connsiteY24" fmla="*/ 85746 h 400747"/>
              <a:gd name="connsiteX25" fmla="*/ 330993 w 966787"/>
              <a:gd name="connsiteY25" fmla="*/ 71459 h 400747"/>
              <a:gd name="connsiteX26" fmla="*/ 335756 w 966787"/>
              <a:gd name="connsiteY26" fmla="*/ 57171 h 400747"/>
              <a:gd name="connsiteX27" fmla="*/ 342900 w 966787"/>
              <a:gd name="connsiteY27" fmla="*/ 35740 h 400747"/>
              <a:gd name="connsiteX28" fmla="*/ 345281 w 966787"/>
              <a:gd name="connsiteY28" fmla="*/ 28596 h 400747"/>
              <a:gd name="connsiteX29" fmla="*/ 350043 w 966787"/>
              <a:gd name="connsiteY29" fmla="*/ 21452 h 400747"/>
              <a:gd name="connsiteX30" fmla="*/ 354806 w 966787"/>
              <a:gd name="connsiteY30" fmla="*/ 4784 h 400747"/>
              <a:gd name="connsiteX31" fmla="*/ 359568 w 966787"/>
              <a:gd name="connsiteY31" fmla="*/ 11927 h 400747"/>
              <a:gd name="connsiteX32" fmla="*/ 361950 w 966787"/>
              <a:gd name="connsiteY32" fmla="*/ 19071 h 400747"/>
              <a:gd name="connsiteX33" fmla="*/ 376237 w 966787"/>
              <a:gd name="connsiteY33" fmla="*/ 16690 h 400747"/>
              <a:gd name="connsiteX34" fmla="*/ 388143 w 966787"/>
              <a:gd name="connsiteY34" fmla="*/ 4784 h 400747"/>
              <a:gd name="connsiteX35" fmla="*/ 390525 w 966787"/>
              <a:gd name="connsiteY35" fmla="*/ 14309 h 400747"/>
              <a:gd name="connsiteX36" fmla="*/ 392906 w 966787"/>
              <a:gd name="connsiteY36" fmla="*/ 21452 h 400747"/>
              <a:gd name="connsiteX37" fmla="*/ 400050 w 966787"/>
              <a:gd name="connsiteY37" fmla="*/ 23834 h 400747"/>
              <a:gd name="connsiteX38" fmla="*/ 416718 w 966787"/>
              <a:gd name="connsiteY38" fmla="*/ 21452 h 400747"/>
              <a:gd name="connsiteX39" fmla="*/ 431006 w 966787"/>
              <a:gd name="connsiteY39" fmla="*/ 11927 h 400747"/>
              <a:gd name="connsiteX40" fmla="*/ 433387 w 966787"/>
              <a:gd name="connsiteY40" fmla="*/ 4784 h 400747"/>
              <a:gd name="connsiteX41" fmla="*/ 450056 w 966787"/>
              <a:gd name="connsiteY41" fmla="*/ 4784 h 400747"/>
              <a:gd name="connsiteX42" fmla="*/ 457200 w 966787"/>
              <a:gd name="connsiteY42" fmla="*/ 19071 h 400747"/>
              <a:gd name="connsiteX43" fmla="*/ 459581 w 966787"/>
              <a:gd name="connsiteY43" fmla="*/ 26215 h 400747"/>
              <a:gd name="connsiteX44" fmla="*/ 483393 w 966787"/>
              <a:gd name="connsiteY44" fmla="*/ 14309 h 400747"/>
              <a:gd name="connsiteX45" fmla="*/ 502443 w 966787"/>
              <a:gd name="connsiteY45" fmla="*/ 7165 h 400747"/>
              <a:gd name="connsiteX46" fmla="*/ 507206 w 966787"/>
              <a:gd name="connsiteY46" fmla="*/ 16690 h 400747"/>
              <a:gd name="connsiteX47" fmla="*/ 511968 w 966787"/>
              <a:gd name="connsiteY47" fmla="*/ 30977 h 400747"/>
              <a:gd name="connsiteX48" fmla="*/ 519112 w 966787"/>
              <a:gd name="connsiteY48" fmla="*/ 23834 h 400747"/>
              <a:gd name="connsiteX49" fmla="*/ 528637 w 966787"/>
              <a:gd name="connsiteY49" fmla="*/ 9546 h 400747"/>
              <a:gd name="connsiteX50" fmla="*/ 542925 w 966787"/>
              <a:gd name="connsiteY50" fmla="*/ 4784 h 400747"/>
              <a:gd name="connsiteX51" fmla="*/ 550068 w 966787"/>
              <a:gd name="connsiteY51" fmla="*/ 9546 h 400747"/>
              <a:gd name="connsiteX52" fmla="*/ 552450 w 966787"/>
              <a:gd name="connsiteY52" fmla="*/ 19071 h 400747"/>
              <a:gd name="connsiteX53" fmla="*/ 561975 w 966787"/>
              <a:gd name="connsiteY53" fmla="*/ 21452 h 400747"/>
              <a:gd name="connsiteX54" fmla="*/ 576262 w 966787"/>
              <a:gd name="connsiteY54" fmla="*/ 16690 h 400747"/>
              <a:gd name="connsiteX55" fmla="*/ 592931 w 966787"/>
              <a:gd name="connsiteY55" fmla="*/ 4784 h 400747"/>
              <a:gd name="connsiteX56" fmla="*/ 600075 w 966787"/>
              <a:gd name="connsiteY56" fmla="*/ 2402 h 400747"/>
              <a:gd name="connsiteX57" fmla="*/ 609600 w 966787"/>
              <a:gd name="connsiteY57" fmla="*/ 21452 h 400747"/>
              <a:gd name="connsiteX58" fmla="*/ 619125 w 966787"/>
              <a:gd name="connsiteY58" fmla="*/ 40502 h 400747"/>
              <a:gd name="connsiteX59" fmla="*/ 621506 w 966787"/>
              <a:gd name="connsiteY59" fmla="*/ 47646 h 400747"/>
              <a:gd name="connsiteX60" fmla="*/ 633412 w 966787"/>
              <a:gd name="connsiteY60" fmla="*/ 33359 h 400747"/>
              <a:gd name="connsiteX61" fmla="*/ 638175 w 966787"/>
              <a:gd name="connsiteY61" fmla="*/ 19071 h 400747"/>
              <a:gd name="connsiteX62" fmla="*/ 647700 w 966787"/>
              <a:gd name="connsiteY62" fmla="*/ 4784 h 400747"/>
              <a:gd name="connsiteX63" fmla="*/ 659606 w 966787"/>
              <a:gd name="connsiteY63" fmla="*/ 21452 h 400747"/>
              <a:gd name="connsiteX64" fmla="*/ 661987 w 966787"/>
              <a:gd name="connsiteY64" fmla="*/ 28596 h 400747"/>
              <a:gd name="connsiteX65" fmla="*/ 666750 w 966787"/>
              <a:gd name="connsiteY65" fmla="*/ 19071 h 400747"/>
              <a:gd name="connsiteX66" fmla="*/ 669131 w 966787"/>
              <a:gd name="connsiteY66" fmla="*/ 11927 h 400747"/>
              <a:gd name="connsiteX67" fmla="*/ 683418 w 966787"/>
              <a:gd name="connsiteY67" fmla="*/ 7165 h 400747"/>
              <a:gd name="connsiteX68" fmla="*/ 690562 w 966787"/>
              <a:gd name="connsiteY68" fmla="*/ 4784 h 400747"/>
              <a:gd name="connsiteX69" fmla="*/ 695325 w 966787"/>
              <a:gd name="connsiteY69" fmla="*/ 30977 h 400747"/>
              <a:gd name="connsiteX70" fmla="*/ 697706 w 966787"/>
              <a:gd name="connsiteY70" fmla="*/ 47646 h 400747"/>
              <a:gd name="connsiteX71" fmla="*/ 704850 w 966787"/>
              <a:gd name="connsiteY71" fmla="*/ 21452 h 400747"/>
              <a:gd name="connsiteX72" fmla="*/ 714375 w 966787"/>
              <a:gd name="connsiteY72" fmla="*/ 30977 h 400747"/>
              <a:gd name="connsiteX73" fmla="*/ 719137 w 966787"/>
              <a:gd name="connsiteY73" fmla="*/ 50027 h 400747"/>
              <a:gd name="connsiteX74" fmla="*/ 723900 w 966787"/>
              <a:gd name="connsiteY74" fmla="*/ 71459 h 400747"/>
              <a:gd name="connsiteX75" fmla="*/ 721518 w 966787"/>
              <a:gd name="connsiteY75" fmla="*/ 88127 h 400747"/>
              <a:gd name="connsiteX76" fmla="*/ 719137 w 966787"/>
              <a:gd name="connsiteY76" fmla="*/ 95271 h 400747"/>
              <a:gd name="connsiteX77" fmla="*/ 721518 w 966787"/>
              <a:gd name="connsiteY77" fmla="*/ 64315 h 400747"/>
              <a:gd name="connsiteX78" fmla="*/ 723900 w 966787"/>
              <a:gd name="connsiteY78" fmla="*/ 114321 h 400747"/>
              <a:gd name="connsiteX79" fmla="*/ 726281 w 966787"/>
              <a:gd name="connsiteY79" fmla="*/ 121465 h 400747"/>
              <a:gd name="connsiteX80" fmla="*/ 728662 w 966787"/>
              <a:gd name="connsiteY80" fmla="*/ 130990 h 400747"/>
              <a:gd name="connsiteX81" fmla="*/ 731043 w 966787"/>
              <a:gd name="connsiteY81" fmla="*/ 138134 h 400747"/>
              <a:gd name="connsiteX82" fmla="*/ 733425 w 966787"/>
              <a:gd name="connsiteY82" fmla="*/ 152421 h 400747"/>
              <a:gd name="connsiteX83" fmla="*/ 735806 w 966787"/>
              <a:gd name="connsiteY83" fmla="*/ 140515 h 400747"/>
              <a:gd name="connsiteX84" fmla="*/ 738187 w 966787"/>
              <a:gd name="connsiteY84" fmla="*/ 123846 h 400747"/>
              <a:gd name="connsiteX85" fmla="*/ 740568 w 966787"/>
              <a:gd name="connsiteY85" fmla="*/ 266721 h 400747"/>
              <a:gd name="connsiteX86" fmla="*/ 747712 w 966787"/>
              <a:gd name="connsiteY86" fmla="*/ 242909 h 400747"/>
              <a:gd name="connsiteX87" fmla="*/ 750093 w 966787"/>
              <a:gd name="connsiteY87" fmla="*/ 231002 h 400747"/>
              <a:gd name="connsiteX88" fmla="*/ 752475 w 966787"/>
              <a:gd name="connsiteY88" fmla="*/ 223859 h 400747"/>
              <a:gd name="connsiteX89" fmla="*/ 750093 w 966787"/>
              <a:gd name="connsiteY89" fmla="*/ 252434 h 400747"/>
              <a:gd name="connsiteX90" fmla="*/ 745331 w 966787"/>
              <a:gd name="connsiteY90" fmla="*/ 266721 h 400747"/>
              <a:gd name="connsiteX91" fmla="*/ 747712 w 966787"/>
              <a:gd name="connsiteY91" fmla="*/ 290534 h 400747"/>
              <a:gd name="connsiteX92" fmla="*/ 754856 w 966787"/>
              <a:gd name="connsiteY92" fmla="*/ 292915 h 400747"/>
              <a:gd name="connsiteX93" fmla="*/ 773906 w 966787"/>
              <a:gd name="connsiteY93" fmla="*/ 290534 h 400747"/>
              <a:gd name="connsiteX94" fmla="*/ 769143 w 966787"/>
              <a:gd name="connsiteY94" fmla="*/ 302440 h 400747"/>
              <a:gd name="connsiteX95" fmla="*/ 759618 w 966787"/>
              <a:gd name="connsiteY95" fmla="*/ 316727 h 400747"/>
              <a:gd name="connsiteX96" fmla="*/ 762000 w 966787"/>
              <a:gd name="connsiteY96" fmla="*/ 323871 h 400747"/>
              <a:gd name="connsiteX97" fmla="*/ 783431 w 966787"/>
              <a:gd name="connsiteY97" fmla="*/ 314346 h 400747"/>
              <a:gd name="connsiteX98" fmla="*/ 788193 w 966787"/>
              <a:gd name="connsiteY98" fmla="*/ 307202 h 400747"/>
              <a:gd name="connsiteX99" fmla="*/ 795337 w 966787"/>
              <a:gd name="connsiteY99" fmla="*/ 309584 h 400747"/>
              <a:gd name="connsiteX100" fmla="*/ 802481 w 966787"/>
              <a:gd name="connsiteY100" fmla="*/ 326252 h 400747"/>
              <a:gd name="connsiteX101" fmla="*/ 807243 w 966787"/>
              <a:gd name="connsiteY101" fmla="*/ 333396 h 400747"/>
              <a:gd name="connsiteX102" fmla="*/ 809625 w 966787"/>
              <a:gd name="connsiteY102" fmla="*/ 342921 h 400747"/>
              <a:gd name="connsiteX103" fmla="*/ 812006 w 966787"/>
              <a:gd name="connsiteY103" fmla="*/ 354827 h 400747"/>
              <a:gd name="connsiteX104" fmla="*/ 816768 w 966787"/>
              <a:gd name="connsiteY104" fmla="*/ 345302 h 400747"/>
              <a:gd name="connsiteX105" fmla="*/ 823912 w 966787"/>
              <a:gd name="connsiteY105" fmla="*/ 335777 h 400747"/>
              <a:gd name="connsiteX106" fmla="*/ 833437 w 966787"/>
              <a:gd name="connsiteY106" fmla="*/ 326252 h 400747"/>
              <a:gd name="connsiteX107" fmla="*/ 840581 w 966787"/>
              <a:gd name="connsiteY107" fmla="*/ 333396 h 400747"/>
              <a:gd name="connsiteX108" fmla="*/ 852487 w 966787"/>
              <a:gd name="connsiteY108" fmla="*/ 350065 h 400747"/>
              <a:gd name="connsiteX109" fmla="*/ 866775 w 966787"/>
              <a:gd name="connsiteY109" fmla="*/ 359590 h 400747"/>
              <a:gd name="connsiteX110" fmla="*/ 873918 w 966787"/>
              <a:gd name="connsiteY110" fmla="*/ 352446 h 400747"/>
              <a:gd name="connsiteX111" fmla="*/ 876300 w 966787"/>
              <a:gd name="connsiteY111" fmla="*/ 345302 h 400747"/>
              <a:gd name="connsiteX112" fmla="*/ 881062 w 966787"/>
              <a:gd name="connsiteY112" fmla="*/ 335777 h 400747"/>
              <a:gd name="connsiteX113" fmla="*/ 888206 w 966787"/>
              <a:gd name="connsiteY113" fmla="*/ 321490 h 400747"/>
              <a:gd name="connsiteX114" fmla="*/ 890587 w 966787"/>
              <a:gd name="connsiteY114" fmla="*/ 331015 h 400747"/>
              <a:gd name="connsiteX115" fmla="*/ 892968 w 966787"/>
              <a:gd name="connsiteY115" fmla="*/ 338159 h 400747"/>
              <a:gd name="connsiteX116" fmla="*/ 895350 w 966787"/>
              <a:gd name="connsiteY116" fmla="*/ 385784 h 400747"/>
              <a:gd name="connsiteX117" fmla="*/ 916781 w 966787"/>
              <a:gd name="connsiteY117" fmla="*/ 378640 h 400747"/>
              <a:gd name="connsiteX118" fmla="*/ 926306 w 966787"/>
              <a:gd name="connsiteY118" fmla="*/ 364352 h 400747"/>
              <a:gd name="connsiteX119" fmla="*/ 928687 w 966787"/>
              <a:gd name="connsiteY119" fmla="*/ 371496 h 400747"/>
              <a:gd name="connsiteX120" fmla="*/ 933450 w 966787"/>
              <a:gd name="connsiteY120" fmla="*/ 395309 h 400747"/>
              <a:gd name="connsiteX121" fmla="*/ 940593 w 966787"/>
              <a:gd name="connsiteY121" fmla="*/ 381021 h 400747"/>
              <a:gd name="connsiteX122" fmla="*/ 945356 w 966787"/>
              <a:gd name="connsiteY122" fmla="*/ 373877 h 400747"/>
              <a:gd name="connsiteX123" fmla="*/ 966787 w 966787"/>
              <a:gd name="connsiteY123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30981 w 966787"/>
              <a:gd name="connsiteY2" fmla="*/ 357209 h 400747"/>
              <a:gd name="connsiteX3" fmla="*/ 233362 w 966787"/>
              <a:gd name="connsiteY3" fmla="*/ 350065 h 400747"/>
              <a:gd name="connsiteX4" fmla="*/ 235743 w 966787"/>
              <a:gd name="connsiteY4" fmla="*/ 340540 h 400747"/>
              <a:gd name="connsiteX5" fmla="*/ 240506 w 966787"/>
              <a:gd name="connsiteY5" fmla="*/ 326252 h 400747"/>
              <a:gd name="connsiteX6" fmla="*/ 245268 w 966787"/>
              <a:gd name="connsiteY6" fmla="*/ 309584 h 400747"/>
              <a:gd name="connsiteX7" fmla="*/ 247650 w 966787"/>
              <a:gd name="connsiteY7" fmla="*/ 316727 h 400747"/>
              <a:gd name="connsiteX8" fmla="*/ 261937 w 966787"/>
              <a:gd name="connsiteY8" fmla="*/ 261959 h 400747"/>
              <a:gd name="connsiteX9" fmla="*/ 269081 w 966787"/>
              <a:gd name="connsiteY9" fmla="*/ 254815 h 400747"/>
              <a:gd name="connsiteX10" fmla="*/ 271462 w 966787"/>
              <a:gd name="connsiteY10" fmla="*/ 245290 h 400747"/>
              <a:gd name="connsiteX11" fmla="*/ 276225 w 966787"/>
              <a:gd name="connsiteY11" fmla="*/ 238146 h 400747"/>
              <a:gd name="connsiteX12" fmla="*/ 280987 w 966787"/>
              <a:gd name="connsiteY12" fmla="*/ 226240 h 400747"/>
              <a:gd name="connsiteX13" fmla="*/ 278606 w 966787"/>
              <a:gd name="connsiteY13" fmla="*/ 242909 h 400747"/>
              <a:gd name="connsiteX14" fmla="*/ 280987 w 966787"/>
              <a:gd name="connsiteY14" fmla="*/ 235765 h 400747"/>
              <a:gd name="connsiteX15" fmla="*/ 285750 w 966787"/>
              <a:gd name="connsiteY15" fmla="*/ 211952 h 400747"/>
              <a:gd name="connsiteX16" fmla="*/ 288131 w 966787"/>
              <a:gd name="connsiteY16" fmla="*/ 173852 h 400747"/>
              <a:gd name="connsiteX17" fmla="*/ 297656 w 966787"/>
              <a:gd name="connsiteY17" fmla="*/ 159565 h 400747"/>
              <a:gd name="connsiteX18" fmla="*/ 300037 w 966787"/>
              <a:gd name="connsiteY18" fmla="*/ 152421 h 400747"/>
              <a:gd name="connsiteX19" fmla="*/ 304800 w 966787"/>
              <a:gd name="connsiteY19" fmla="*/ 161946 h 400747"/>
              <a:gd name="connsiteX20" fmla="*/ 307181 w 966787"/>
              <a:gd name="connsiteY20" fmla="*/ 104796 h 400747"/>
              <a:gd name="connsiteX21" fmla="*/ 311943 w 966787"/>
              <a:gd name="connsiteY21" fmla="*/ 85746 h 400747"/>
              <a:gd name="connsiteX22" fmla="*/ 319087 w 966787"/>
              <a:gd name="connsiteY22" fmla="*/ 80984 h 400747"/>
              <a:gd name="connsiteX23" fmla="*/ 328612 w 966787"/>
              <a:gd name="connsiteY23" fmla="*/ 85746 h 400747"/>
              <a:gd name="connsiteX24" fmla="*/ 330993 w 966787"/>
              <a:gd name="connsiteY24" fmla="*/ 71459 h 400747"/>
              <a:gd name="connsiteX25" fmla="*/ 335756 w 966787"/>
              <a:gd name="connsiteY25" fmla="*/ 57171 h 400747"/>
              <a:gd name="connsiteX26" fmla="*/ 342900 w 966787"/>
              <a:gd name="connsiteY26" fmla="*/ 35740 h 400747"/>
              <a:gd name="connsiteX27" fmla="*/ 345281 w 966787"/>
              <a:gd name="connsiteY27" fmla="*/ 28596 h 400747"/>
              <a:gd name="connsiteX28" fmla="*/ 350043 w 966787"/>
              <a:gd name="connsiteY28" fmla="*/ 21452 h 400747"/>
              <a:gd name="connsiteX29" fmla="*/ 354806 w 966787"/>
              <a:gd name="connsiteY29" fmla="*/ 4784 h 400747"/>
              <a:gd name="connsiteX30" fmla="*/ 359568 w 966787"/>
              <a:gd name="connsiteY30" fmla="*/ 11927 h 400747"/>
              <a:gd name="connsiteX31" fmla="*/ 361950 w 966787"/>
              <a:gd name="connsiteY31" fmla="*/ 19071 h 400747"/>
              <a:gd name="connsiteX32" fmla="*/ 376237 w 966787"/>
              <a:gd name="connsiteY32" fmla="*/ 16690 h 400747"/>
              <a:gd name="connsiteX33" fmla="*/ 388143 w 966787"/>
              <a:gd name="connsiteY33" fmla="*/ 4784 h 400747"/>
              <a:gd name="connsiteX34" fmla="*/ 390525 w 966787"/>
              <a:gd name="connsiteY34" fmla="*/ 14309 h 400747"/>
              <a:gd name="connsiteX35" fmla="*/ 392906 w 966787"/>
              <a:gd name="connsiteY35" fmla="*/ 21452 h 400747"/>
              <a:gd name="connsiteX36" fmla="*/ 400050 w 966787"/>
              <a:gd name="connsiteY36" fmla="*/ 23834 h 400747"/>
              <a:gd name="connsiteX37" fmla="*/ 416718 w 966787"/>
              <a:gd name="connsiteY37" fmla="*/ 21452 h 400747"/>
              <a:gd name="connsiteX38" fmla="*/ 431006 w 966787"/>
              <a:gd name="connsiteY38" fmla="*/ 11927 h 400747"/>
              <a:gd name="connsiteX39" fmla="*/ 433387 w 966787"/>
              <a:gd name="connsiteY39" fmla="*/ 4784 h 400747"/>
              <a:gd name="connsiteX40" fmla="*/ 450056 w 966787"/>
              <a:gd name="connsiteY40" fmla="*/ 4784 h 400747"/>
              <a:gd name="connsiteX41" fmla="*/ 457200 w 966787"/>
              <a:gd name="connsiteY41" fmla="*/ 19071 h 400747"/>
              <a:gd name="connsiteX42" fmla="*/ 459581 w 966787"/>
              <a:gd name="connsiteY42" fmla="*/ 26215 h 400747"/>
              <a:gd name="connsiteX43" fmla="*/ 483393 w 966787"/>
              <a:gd name="connsiteY43" fmla="*/ 14309 h 400747"/>
              <a:gd name="connsiteX44" fmla="*/ 502443 w 966787"/>
              <a:gd name="connsiteY44" fmla="*/ 7165 h 400747"/>
              <a:gd name="connsiteX45" fmla="*/ 507206 w 966787"/>
              <a:gd name="connsiteY45" fmla="*/ 16690 h 400747"/>
              <a:gd name="connsiteX46" fmla="*/ 511968 w 966787"/>
              <a:gd name="connsiteY46" fmla="*/ 30977 h 400747"/>
              <a:gd name="connsiteX47" fmla="*/ 519112 w 966787"/>
              <a:gd name="connsiteY47" fmla="*/ 23834 h 400747"/>
              <a:gd name="connsiteX48" fmla="*/ 528637 w 966787"/>
              <a:gd name="connsiteY48" fmla="*/ 9546 h 400747"/>
              <a:gd name="connsiteX49" fmla="*/ 542925 w 966787"/>
              <a:gd name="connsiteY49" fmla="*/ 4784 h 400747"/>
              <a:gd name="connsiteX50" fmla="*/ 550068 w 966787"/>
              <a:gd name="connsiteY50" fmla="*/ 9546 h 400747"/>
              <a:gd name="connsiteX51" fmla="*/ 552450 w 966787"/>
              <a:gd name="connsiteY51" fmla="*/ 19071 h 400747"/>
              <a:gd name="connsiteX52" fmla="*/ 561975 w 966787"/>
              <a:gd name="connsiteY52" fmla="*/ 21452 h 400747"/>
              <a:gd name="connsiteX53" fmla="*/ 576262 w 966787"/>
              <a:gd name="connsiteY53" fmla="*/ 16690 h 400747"/>
              <a:gd name="connsiteX54" fmla="*/ 592931 w 966787"/>
              <a:gd name="connsiteY54" fmla="*/ 4784 h 400747"/>
              <a:gd name="connsiteX55" fmla="*/ 600075 w 966787"/>
              <a:gd name="connsiteY55" fmla="*/ 2402 h 400747"/>
              <a:gd name="connsiteX56" fmla="*/ 609600 w 966787"/>
              <a:gd name="connsiteY56" fmla="*/ 21452 h 400747"/>
              <a:gd name="connsiteX57" fmla="*/ 619125 w 966787"/>
              <a:gd name="connsiteY57" fmla="*/ 40502 h 400747"/>
              <a:gd name="connsiteX58" fmla="*/ 621506 w 966787"/>
              <a:gd name="connsiteY58" fmla="*/ 47646 h 400747"/>
              <a:gd name="connsiteX59" fmla="*/ 633412 w 966787"/>
              <a:gd name="connsiteY59" fmla="*/ 33359 h 400747"/>
              <a:gd name="connsiteX60" fmla="*/ 638175 w 966787"/>
              <a:gd name="connsiteY60" fmla="*/ 19071 h 400747"/>
              <a:gd name="connsiteX61" fmla="*/ 647700 w 966787"/>
              <a:gd name="connsiteY61" fmla="*/ 4784 h 400747"/>
              <a:gd name="connsiteX62" fmla="*/ 659606 w 966787"/>
              <a:gd name="connsiteY62" fmla="*/ 21452 h 400747"/>
              <a:gd name="connsiteX63" fmla="*/ 661987 w 966787"/>
              <a:gd name="connsiteY63" fmla="*/ 28596 h 400747"/>
              <a:gd name="connsiteX64" fmla="*/ 666750 w 966787"/>
              <a:gd name="connsiteY64" fmla="*/ 19071 h 400747"/>
              <a:gd name="connsiteX65" fmla="*/ 669131 w 966787"/>
              <a:gd name="connsiteY65" fmla="*/ 11927 h 400747"/>
              <a:gd name="connsiteX66" fmla="*/ 683418 w 966787"/>
              <a:gd name="connsiteY66" fmla="*/ 7165 h 400747"/>
              <a:gd name="connsiteX67" fmla="*/ 690562 w 966787"/>
              <a:gd name="connsiteY67" fmla="*/ 4784 h 400747"/>
              <a:gd name="connsiteX68" fmla="*/ 695325 w 966787"/>
              <a:gd name="connsiteY68" fmla="*/ 30977 h 400747"/>
              <a:gd name="connsiteX69" fmla="*/ 697706 w 966787"/>
              <a:gd name="connsiteY69" fmla="*/ 47646 h 400747"/>
              <a:gd name="connsiteX70" fmla="*/ 704850 w 966787"/>
              <a:gd name="connsiteY70" fmla="*/ 21452 h 400747"/>
              <a:gd name="connsiteX71" fmla="*/ 714375 w 966787"/>
              <a:gd name="connsiteY71" fmla="*/ 30977 h 400747"/>
              <a:gd name="connsiteX72" fmla="*/ 719137 w 966787"/>
              <a:gd name="connsiteY72" fmla="*/ 50027 h 400747"/>
              <a:gd name="connsiteX73" fmla="*/ 723900 w 966787"/>
              <a:gd name="connsiteY73" fmla="*/ 71459 h 400747"/>
              <a:gd name="connsiteX74" fmla="*/ 721518 w 966787"/>
              <a:gd name="connsiteY74" fmla="*/ 88127 h 400747"/>
              <a:gd name="connsiteX75" fmla="*/ 719137 w 966787"/>
              <a:gd name="connsiteY75" fmla="*/ 95271 h 400747"/>
              <a:gd name="connsiteX76" fmla="*/ 721518 w 966787"/>
              <a:gd name="connsiteY76" fmla="*/ 64315 h 400747"/>
              <a:gd name="connsiteX77" fmla="*/ 723900 w 966787"/>
              <a:gd name="connsiteY77" fmla="*/ 114321 h 400747"/>
              <a:gd name="connsiteX78" fmla="*/ 726281 w 966787"/>
              <a:gd name="connsiteY78" fmla="*/ 121465 h 400747"/>
              <a:gd name="connsiteX79" fmla="*/ 728662 w 966787"/>
              <a:gd name="connsiteY79" fmla="*/ 130990 h 400747"/>
              <a:gd name="connsiteX80" fmla="*/ 731043 w 966787"/>
              <a:gd name="connsiteY80" fmla="*/ 138134 h 400747"/>
              <a:gd name="connsiteX81" fmla="*/ 733425 w 966787"/>
              <a:gd name="connsiteY81" fmla="*/ 152421 h 400747"/>
              <a:gd name="connsiteX82" fmla="*/ 735806 w 966787"/>
              <a:gd name="connsiteY82" fmla="*/ 140515 h 400747"/>
              <a:gd name="connsiteX83" fmla="*/ 738187 w 966787"/>
              <a:gd name="connsiteY83" fmla="*/ 123846 h 400747"/>
              <a:gd name="connsiteX84" fmla="*/ 740568 w 966787"/>
              <a:gd name="connsiteY84" fmla="*/ 266721 h 400747"/>
              <a:gd name="connsiteX85" fmla="*/ 747712 w 966787"/>
              <a:gd name="connsiteY85" fmla="*/ 242909 h 400747"/>
              <a:gd name="connsiteX86" fmla="*/ 750093 w 966787"/>
              <a:gd name="connsiteY86" fmla="*/ 231002 h 400747"/>
              <a:gd name="connsiteX87" fmla="*/ 752475 w 966787"/>
              <a:gd name="connsiteY87" fmla="*/ 223859 h 400747"/>
              <a:gd name="connsiteX88" fmla="*/ 750093 w 966787"/>
              <a:gd name="connsiteY88" fmla="*/ 252434 h 400747"/>
              <a:gd name="connsiteX89" fmla="*/ 745331 w 966787"/>
              <a:gd name="connsiteY89" fmla="*/ 266721 h 400747"/>
              <a:gd name="connsiteX90" fmla="*/ 747712 w 966787"/>
              <a:gd name="connsiteY90" fmla="*/ 290534 h 400747"/>
              <a:gd name="connsiteX91" fmla="*/ 754856 w 966787"/>
              <a:gd name="connsiteY91" fmla="*/ 292915 h 400747"/>
              <a:gd name="connsiteX92" fmla="*/ 773906 w 966787"/>
              <a:gd name="connsiteY92" fmla="*/ 290534 h 400747"/>
              <a:gd name="connsiteX93" fmla="*/ 769143 w 966787"/>
              <a:gd name="connsiteY93" fmla="*/ 302440 h 400747"/>
              <a:gd name="connsiteX94" fmla="*/ 759618 w 966787"/>
              <a:gd name="connsiteY94" fmla="*/ 316727 h 400747"/>
              <a:gd name="connsiteX95" fmla="*/ 762000 w 966787"/>
              <a:gd name="connsiteY95" fmla="*/ 323871 h 400747"/>
              <a:gd name="connsiteX96" fmla="*/ 783431 w 966787"/>
              <a:gd name="connsiteY96" fmla="*/ 314346 h 400747"/>
              <a:gd name="connsiteX97" fmla="*/ 788193 w 966787"/>
              <a:gd name="connsiteY97" fmla="*/ 307202 h 400747"/>
              <a:gd name="connsiteX98" fmla="*/ 795337 w 966787"/>
              <a:gd name="connsiteY98" fmla="*/ 309584 h 400747"/>
              <a:gd name="connsiteX99" fmla="*/ 802481 w 966787"/>
              <a:gd name="connsiteY99" fmla="*/ 326252 h 400747"/>
              <a:gd name="connsiteX100" fmla="*/ 807243 w 966787"/>
              <a:gd name="connsiteY100" fmla="*/ 333396 h 400747"/>
              <a:gd name="connsiteX101" fmla="*/ 809625 w 966787"/>
              <a:gd name="connsiteY101" fmla="*/ 342921 h 400747"/>
              <a:gd name="connsiteX102" fmla="*/ 812006 w 966787"/>
              <a:gd name="connsiteY102" fmla="*/ 354827 h 400747"/>
              <a:gd name="connsiteX103" fmla="*/ 816768 w 966787"/>
              <a:gd name="connsiteY103" fmla="*/ 345302 h 400747"/>
              <a:gd name="connsiteX104" fmla="*/ 823912 w 966787"/>
              <a:gd name="connsiteY104" fmla="*/ 335777 h 400747"/>
              <a:gd name="connsiteX105" fmla="*/ 833437 w 966787"/>
              <a:gd name="connsiteY105" fmla="*/ 326252 h 400747"/>
              <a:gd name="connsiteX106" fmla="*/ 840581 w 966787"/>
              <a:gd name="connsiteY106" fmla="*/ 333396 h 400747"/>
              <a:gd name="connsiteX107" fmla="*/ 852487 w 966787"/>
              <a:gd name="connsiteY107" fmla="*/ 350065 h 400747"/>
              <a:gd name="connsiteX108" fmla="*/ 866775 w 966787"/>
              <a:gd name="connsiteY108" fmla="*/ 359590 h 400747"/>
              <a:gd name="connsiteX109" fmla="*/ 873918 w 966787"/>
              <a:gd name="connsiteY109" fmla="*/ 352446 h 400747"/>
              <a:gd name="connsiteX110" fmla="*/ 876300 w 966787"/>
              <a:gd name="connsiteY110" fmla="*/ 345302 h 400747"/>
              <a:gd name="connsiteX111" fmla="*/ 881062 w 966787"/>
              <a:gd name="connsiteY111" fmla="*/ 335777 h 400747"/>
              <a:gd name="connsiteX112" fmla="*/ 888206 w 966787"/>
              <a:gd name="connsiteY112" fmla="*/ 321490 h 400747"/>
              <a:gd name="connsiteX113" fmla="*/ 890587 w 966787"/>
              <a:gd name="connsiteY113" fmla="*/ 331015 h 400747"/>
              <a:gd name="connsiteX114" fmla="*/ 892968 w 966787"/>
              <a:gd name="connsiteY114" fmla="*/ 338159 h 400747"/>
              <a:gd name="connsiteX115" fmla="*/ 895350 w 966787"/>
              <a:gd name="connsiteY115" fmla="*/ 385784 h 400747"/>
              <a:gd name="connsiteX116" fmla="*/ 916781 w 966787"/>
              <a:gd name="connsiteY116" fmla="*/ 378640 h 400747"/>
              <a:gd name="connsiteX117" fmla="*/ 926306 w 966787"/>
              <a:gd name="connsiteY117" fmla="*/ 364352 h 400747"/>
              <a:gd name="connsiteX118" fmla="*/ 928687 w 966787"/>
              <a:gd name="connsiteY118" fmla="*/ 371496 h 400747"/>
              <a:gd name="connsiteX119" fmla="*/ 933450 w 966787"/>
              <a:gd name="connsiteY119" fmla="*/ 395309 h 400747"/>
              <a:gd name="connsiteX120" fmla="*/ 940593 w 966787"/>
              <a:gd name="connsiteY120" fmla="*/ 381021 h 400747"/>
              <a:gd name="connsiteX121" fmla="*/ 945356 w 966787"/>
              <a:gd name="connsiteY121" fmla="*/ 373877 h 400747"/>
              <a:gd name="connsiteX122" fmla="*/ 966787 w 966787"/>
              <a:gd name="connsiteY122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35743 w 966787"/>
              <a:gd name="connsiteY3" fmla="*/ 3405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47650 w 966787"/>
              <a:gd name="connsiteY6" fmla="*/ 316727 h 400747"/>
              <a:gd name="connsiteX7" fmla="*/ 261937 w 966787"/>
              <a:gd name="connsiteY7" fmla="*/ 261959 h 400747"/>
              <a:gd name="connsiteX8" fmla="*/ 269081 w 966787"/>
              <a:gd name="connsiteY8" fmla="*/ 254815 h 400747"/>
              <a:gd name="connsiteX9" fmla="*/ 271462 w 966787"/>
              <a:gd name="connsiteY9" fmla="*/ 245290 h 400747"/>
              <a:gd name="connsiteX10" fmla="*/ 276225 w 966787"/>
              <a:gd name="connsiteY10" fmla="*/ 238146 h 400747"/>
              <a:gd name="connsiteX11" fmla="*/ 280987 w 966787"/>
              <a:gd name="connsiteY11" fmla="*/ 226240 h 400747"/>
              <a:gd name="connsiteX12" fmla="*/ 278606 w 966787"/>
              <a:gd name="connsiteY12" fmla="*/ 242909 h 400747"/>
              <a:gd name="connsiteX13" fmla="*/ 280987 w 966787"/>
              <a:gd name="connsiteY13" fmla="*/ 235765 h 400747"/>
              <a:gd name="connsiteX14" fmla="*/ 285750 w 966787"/>
              <a:gd name="connsiteY14" fmla="*/ 211952 h 400747"/>
              <a:gd name="connsiteX15" fmla="*/ 288131 w 966787"/>
              <a:gd name="connsiteY15" fmla="*/ 173852 h 400747"/>
              <a:gd name="connsiteX16" fmla="*/ 297656 w 966787"/>
              <a:gd name="connsiteY16" fmla="*/ 159565 h 400747"/>
              <a:gd name="connsiteX17" fmla="*/ 300037 w 966787"/>
              <a:gd name="connsiteY17" fmla="*/ 152421 h 400747"/>
              <a:gd name="connsiteX18" fmla="*/ 304800 w 966787"/>
              <a:gd name="connsiteY18" fmla="*/ 161946 h 400747"/>
              <a:gd name="connsiteX19" fmla="*/ 307181 w 966787"/>
              <a:gd name="connsiteY19" fmla="*/ 104796 h 400747"/>
              <a:gd name="connsiteX20" fmla="*/ 311943 w 966787"/>
              <a:gd name="connsiteY20" fmla="*/ 85746 h 400747"/>
              <a:gd name="connsiteX21" fmla="*/ 319087 w 966787"/>
              <a:gd name="connsiteY21" fmla="*/ 80984 h 400747"/>
              <a:gd name="connsiteX22" fmla="*/ 328612 w 966787"/>
              <a:gd name="connsiteY22" fmla="*/ 85746 h 400747"/>
              <a:gd name="connsiteX23" fmla="*/ 330993 w 966787"/>
              <a:gd name="connsiteY23" fmla="*/ 71459 h 400747"/>
              <a:gd name="connsiteX24" fmla="*/ 335756 w 966787"/>
              <a:gd name="connsiteY24" fmla="*/ 57171 h 400747"/>
              <a:gd name="connsiteX25" fmla="*/ 342900 w 966787"/>
              <a:gd name="connsiteY25" fmla="*/ 35740 h 400747"/>
              <a:gd name="connsiteX26" fmla="*/ 345281 w 966787"/>
              <a:gd name="connsiteY26" fmla="*/ 28596 h 400747"/>
              <a:gd name="connsiteX27" fmla="*/ 350043 w 966787"/>
              <a:gd name="connsiteY27" fmla="*/ 21452 h 400747"/>
              <a:gd name="connsiteX28" fmla="*/ 354806 w 966787"/>
              <a:gd name="connsiteY28" fmla="*/ 4784 h 400747"/>
              <a:gd name="connsiteX29" fmla="*/ 359568 w 966787"/>
              <a:gd name="connsiteY29" fmla="*/ 11927 h 400747"/>
              <a:gd name="connsiteX30" fmla="*/ 361950 w 966787"/>
              <a:gd name="connsiteY30" fmla="*/ 19071 h 400747"/>
              <a:gd name="connsiteX31" fmla="*/ 376237 w 966787"/>
              <a:gd name="connsiteY31" fmla="*/ 16690 h 400747"/>
              <a:gd name="connsiteX32" fmla="*/ 388143 w 966787"/>
              <a:gd name="connsiteY32" fmla="*/ 4784 h 400747"/>
              <a:gd name="connsiteX33" fmla="*/ 390525 w 966787"/>
              <a:gd name="connsiteY33" fmla="*/ 14309 h 400747"/>
              <a:gd name="connsiteX34" fmla="*/ 392906 w 966787"/>
              <a:gd name="connsiteY34" fmla="*/ 21452 h 400747"/>
              <a:gd name="connsiteX35" fmla="*/ 400050 w 966787"/>
              <a:gd name="connsiteY35" fmla="*/ 23834 h 400747"/>
              <a:gd name="connsiteX36" fmla="*/ 416718 w 966787"/>
              <a:gd name="connsiteY36" fmla="*/ 21452 h 400747"/>
              <a:gd name="connsiteX37" fmla="*/ 431006 w 966787"/>
              <a:gd name="connsiteY37" fmla="*/ 11927 h 400747"/>
              <a:gd name="connsiteX38" fmla="*/ 433387 w 966787"/>
              <a:gd name="connsiteY38" fmla="*/ 4784 h 400747"/>
              <a:gd name="connsiteX39" fmla="*/ 450056 w 966787"/>
              <a:gd name="connsiteY39" fmla="*/ 4784 h 400747"/>
              <a:gd name="connsiteX40" fmla="*/ 457200 w 966787"/>
              <a:gd name="connsiteY40" fmla="*/ 19071 h 400747"/>
              <a:gd name="connsiteX41" fmla="*/ 459581 w 966787"/>
              <a:gd name="connsiteY41" fmla="*/ 26215 h 400747"/>
              <a:gd name="connsiteX42" fmla="*/ 483393 w 966787"/>
              <a:gd name="connsiteY42" fmla="*/ 14309 h 400747"/>
              <a:gd name="connsiteX43" fmla="*/ 502443 w 966787"/>
              <a:gd name="connsiteY43" fmla="*/ 7165 h 400747"/>
              <a:gd name="connsiteX44" fmla="*/ 507206 w 966787"/>
              <a:gd name="connsiteY44" fmla="*/ 16690 h 400747"/>
              <a:gd name="connsiteX45" fmla="*/ 511968 w 966787"/>
              <a:gd name="connsiteY45" fmla="*/ 30977 h 400747"/>
              <a:gd name="connsiteX46" fmla="*/ 519112 w 966787"/>
              <a:gd name="connsiteY46" fmla="*/ 23834 h 400747"/>
              <a:gd name="connsiteX47" fmla="*/ 528637 w 966787"/>
              <a:gd name="connsiteY47" fmla="*/ 9546 h 400747"/>
              <a:gd name="connsiteX48" fmla="*/ 542925 w 966787"/>
              <a:gd name="connsiteY48" fmla="*/ 4784 h 400747"/>
              <a:gd name="connsiteX49" fmla="*/ 550068 w 966787"/>
              <a:gd name="connsiteY49" fmla="*/ 9546 h 400747"/>
              <a:gd name="connsiteX50" fmla="*/ 552450 w 966787"/>
              <a:gd name="connsiteY50" fmla="*/ 19071 h 400747"/>
              <a:gd name="connsiteX51" fmla="*/ 561975 w 966787"/>
              <a:gd name="connsiteY51" fmla="*/ 21452 h 400747"/>
              <a:gd name="connsiteX52" fmla="*/ 576262 w 966787"/>
              <a:gd name="connsiteY52" fmla="*/ 16690 h 400747"/>
              <a:gd name="connsiteX53" fmla="*/ 592931 w 966787"/>
              <a:gd name="connsiteY53" fmla="*/ 4784 h 400747"/>
              <a:gd name="connsiteX54" fmla="*/ 600075 w 966787"/>
              <a:gd name="connsiteY54" fmla="*/ 2402 h 400747"/>
              <a:gd name="connsiteX55" fmla="*/ 609600 w 966787"/>
              <a:gd name="connsiteY55" fmla="*/ 21452 h 400747"/>
              <a:gd name="connsiteX56" fmla="*/ 619125 w 966787"/>
              <a:gd name="connsiteY56" fmla="*/ 40502 h 400747"/>
              <a:gd name="connsiteX57" fmla="*/ 621506 w 966787"/>
              <a:gd name="connsiteY57" fmla="*/ 47646 h 400747"/>
              <a:gd name="connsiteX58" fmla="*/ 633412 w 966787"/>
              <a:gd name="connsiteY58" fmla="*/ 33359 h 400747"/>
              <a:gd name="connsiteX59" fmla="*/ 638175 w 966787"/>
              <a:gd name="connsiteY59" fmla="*/ 19071 h 400747"/>
              <a:gd name="connsiteX60" fmla="*/ 647700 w 966787"/>
              <a:gd name="connsiteY60" fmla="*/ 4784 h 400747"/>
              <a:gd name="connsiteX61" fmla="*/ 659606 w 966787"/>
              <a:gd name="connsiteY61" fmla="*/ 21452 h 400747"/>
              <a:gd name="connsiteX62" fmla="*/ 661987 w 966787"/>
              <a:gd name="connsiteY62" fmla="*/ 28596 h 400747"/>
              <a:gd name="connsiteX63" fmla="*/ 666750 w 966787"/>
              <a:gd name="connsiteY63" fmla="*/ 19071 h 400747"/>
              <a:gd name="connsiteX64" fmla="*/ 669131 w 966787"/>
              <a:gd name="connsiteY64" fmla="*/ 11927 h 400747"/>
              <a:gd name="connsiteX65" fmla="*/ 683418 w 966787"/>
              <a:gd name="connsiteY65" fmla="*/ 7165 h 400747"/>
              <a:gd name="connsiteX66" fmla="*/ 690562 w 966787"/>
              <a:gd name="connsiteY66" fmla="*/ 4784 h 400747"/>
              <a:gd name="connsiteX67" fmla="*/ 695325 w 966787"/>
              <a:gd name="connsiteY67" fmla="*/ 30977 h 400747"/>
              <a:gd name="connsiteX68" fmla="*/ 697706 w 966787"/>
              <a:gd name="connsiteY68" fmla="*/ 47646 h 400747"/>
              <a:gd name="connsiteX69" fmla="*/ 704850 w 966787"/>
              <a:gd name="connsiteY69" fmla="*/ 21452 h 400747"/>
              <a:gd name="connsiteX70" fmla="*/ 714375 w 966787"/>
              <a:gd name="connsiteY70" fmla="*/ 30977 h 400747"/>
              <a:gd name="connsiteX71" fmla="*/ 719137 w 966787"/>
              <a:gd name="connsiteY71" fmla="*/ 50027 h 400747"/>
              <a:gd name="connsiteX72" fmla="*/ 723900 w 966787"/>
              <a:gd name="connsiteY72" fmla="*/ 71459 h 400747"/>
              <a:gd name="connsiteX73" fmla="*/ 721518 w 966787"/>
              <a:gd name="connsiteY73" fmla="*/ 88127 h 400747"/>
              <a:gd name="connsiteX74" fmla="*/ 719137 w 966787"/>
              <a:gd name="connsiteY74" fmla="*/ 95271 h 400747"/>
              <a:gd name="connsiteX75" fmla="*/ 721518 w 966787"/>
              <a:gd name="connsiteY75" fmla="*/ 64315 h 400747"/>
              <a:gd name="connsiteX76" fmla="*/ 723900 w 966787"/>
              <a:gd name="connsiteY76" fmla="*/ 114321 h 400747"/>
              <a:gd name="connsiteX77" fmla="*/ 726281 w 966787"/>
              <a:gd name="connsiteY77" fmla="*/ 121465 h 400747"/>
              <a:gd name="connsiteX78" fmla="*/ 728662 w 966787"/>
              <a:gd name="connsiteY78" fmla="*/ 130990 h 400747"/>
              <a:gd name="connsiteX79" fmla="*/ 731043 w 966787"/>
              <a:gd name="connsiteY79" fmla="*/ 138134 h 400747"/>
              <a:gd name="connsiteX80" fmla="*/ 733425 w 966787"/>
              <a:gd name="connsiteY80" fmla="*/ 152421 h 400747"/>
              <a:gd name="connsiteX81" fmla="*/ 735806 w 966787"/>
              <a:gd name="connsiteY81" fmla="*/ 140515 h 400747"/>
              <a:gd name="connsiteX82" fmla="*/ 738187 w 966787"/>
              <a:gd name="connsiteY82" fmla="*/ 123846 h 400747"/>
              <a:gd name="connsiteX83" fmla="*/ 740568 w 966787"/>
              <a:gd name="connsiteY83" fmla="*/ 266721 h 400747"/>
              <a:gd name="connsiteX84" fmla="*/ 747712 w 966787"/>
              <a:gd name="connsiteY84" fmla="*/ 242909 h 400747"/>
              <a:gd name="connsiteX85" fmla="*/ 750093 w 966787"/>
              <a:gd name="connsiteY85" fmla="*/ 231002 h 400747"/>
              <a:gd name="connsiteX86" fmla="*/ 752475 w 966787"/>
              <a:gd name="connsiteY86" fmla="*/ 223859 h 400747"/>
              <a:gd name="connsiteX87" fmla="*/ 750093 w 966787"/>
              <a:gd name="connsiteY87" fmla="*/ 252434 h 400747"/>
              <a:gd name="connsiteX88" fmla="*/ 745331 w 966787"/>
              <a:gd name="connsiteY88" fmla="*/ 266721 h 400747"/>
              <a:gd name="connsiteX89" fmla="*/ 747712 w 966787"/>
              <a:gd name="connsiteY89" fmla="*/ 290534 h 400747"/>
              <a:gd name="connsiteX90" fmla="*/ 754856 w 966787"/>
              <a:gd name="connsiteY90" fmla="*/ 292915 h 400747"/>
              <a:gd name="connsiteX91" fmla="*/ 773906 w 966787"/>
              <a:gd name="connsiteY91" fmla="*/ 290534 h 400747"/>
              <a:gd name="connsiteX92" fmla="*/ 769143 w 966787"/>
              <a:gd name="connsiteY92" fmla="*/ 302440 h 400747"/>
              <a:gd name="connsiteX93" fmla="*/ 759618 w 966787"/>
              <a:gd name="connsiteY93" fmla="*/ 316727 h 400747"/>
              <a:gd name="connsiteX94" fmla="*/ 762000 w 966787"/>
              <a:gd name="connsiteY94" fmla="*/ 323871 h 400747"/>
              <a:gd name="connsiteX95" fmla="*/ 783431 w 966787"/>
              <a:gd name="connsiteY95" fmla="*/ 314346 h 400747"/>
              <a:gd name="connsiteX96" fmla="*/ 788193 w 966787"/>
              <a:gd name="connsiteY96" fmla="*/ 307202 h 400747"/>
              <a:gd name="connsiteX97" fmla="*/ 795337 w 966787"/>
              <a:gd name="connsiteY97" fmla="*/ 309584 h 400747"/>
              <a:gd name="connsiteX98" fmla="*/ 802481 w 966787"/>
              <a:gd name="connsiteY98" fmla="*/ 326252 h 400747"/>
              <a:gd name="connsiteX99" fmla="*/ 807243 w 966787"/>
              <a:gd name="connsiteY99" fmla="*/ 333396 h 400747"/>
              <a:gd name="connsiteX100" fmla="*/ 809625 w 966787"/>
              <a:gd name="connsiteY100" fmla="*/ 342921 h 400747"/>
              <a:gd name="connsiteX101" fmla="*/ 812006 w 966787"/>
              <a:gd name="connsiteY101" fmla="*/ 354827 h 400747"/>
              <a:gd name="connsiteX102" fmla="*/ 816768 w 966787"/>
              <a:gd name="connsiteY102" fmla="*/ 345302 h 400747"/>
              <a:gd name="connsiteX103" fmla="*/ 823912 w 966787"/>
              <a:gd name="connsiteY103" fmla="*/ 335777 h 400747"/>
              <a:gd name="connsiteX104" fmla="*/ 833437 w 966787"/>
              <a:gd name="connsiteY104" fmla="*/ 326252 h 400747"/>
              <a:gd name="connsiteX105" fmla="*/ 840581 w 966787"/>
              <a:gd name="connsiteY105" fmla="*/ 333396 h 400747"/>
              <a:gd name="connsiteX106" fmla="*/ 852487 w 966787"/>
              <a:gd name="connsiteY106" fmla="*/ 350065 h 400747"/>
              <a:gd name="connsiteX107" fmla="*/ 866775 w 966787"/>
              <a:gd name="connsiteY107" fmla="*/ 359590 h 400747"/>
              <a:gd name="connsiteX108" fmla="*/ 873918 w 966787"/>
              <a:gd name="connsiteY108" fmla="*/ 352446 h 400747"/>
              <a:gd name="connsiteX109" fmla="*/ 876300 w 966787"/>
              <a:gd name="connsiteY109" fmla="*/ 345302 h 400747"/>
              <a:gd name="connsiteX110" fmla="*/ 881062 w 966787"/>
              <a:gd name="connsiteY110" fmla="*/ 335777 h 400747"/>
              <a:gd name="connsiteX111" fmla="*/ 888206 w 966787"/>
              <a:gd name="connsiteY111" fmla="*/ 321490 h 400747"/>
              <a:gd name="connsiteX112" fmla="*/ 890587 w 966787"/>
              <a:gd name="connsiteY112" fmla="*/ 331015 h 400747"/>
              <a:gd name="connsiteX113" fmla="*/ 892968 w 966787"/>
              <a:gd name="connsiteY113" fmla="*/ 338159 h 400747"/>
              <a:gd name="connsiteX114" fmla="*/ 895350 w 966787"/>
              <a:gd name="connsiteY114" fmla="*/ 385784 h 400747"/>
              <a:gd name="connsiteX115" fmla="*/ 916781 w 966787"/>
              <a:gd name="connsiteY115" fmla="*/ 378640 h 400747"/>
              <a:gd name="connsiteX116" fmla="*/ 926306 w 966787"/>
              <a:gd name="connsiteY116" fmla="*/ 364352 h 400747"/>
              <a:gd name="connsiteX117" fmla="*/ 928687 w 966787"/>
              <a:gd name="connsiteY117" fmla="*/ 371496 h 400747"/>
              <a:gd name="connsiteX118" fmla="*/ 933450 w 966787"/>
              <a:gd name="connsiteY118" fmla="*/ 395309 h 400747"/>
              <a:gd name="connsiteX119" fmla="*/ 940593 w 966787"/>
              <a:gd name="connsiteY119" fmla="*/ 381021 h 400747"/>
              <a:gd name="connsiteX120" fmla="*/ 945356 w 966787"/>
              <a:gd name="connsiteY120" fmla="*/ 373877 h 400747"/>
              <a:gd name="connsiteX121" fmla="*/ 966787 w 966787"/>
              <a:gd name="connsiteY121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47650 w 966787"/>
              <a:gd name="connsiteY5" fmla="*/ 316727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47650 w 966787"/>
              <a:gd name="connsiteY4" fmla="*/ 316727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01736 w 966787"/>
              <a:gd name="connsiteY3" fmla="*/ 3600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765051" h="400747">
                <a:moveTo>
                  <a:pt x="0" y="360040"/>
                </a:moveTo>
                <a:cubicBezTo>
                  <a:pt x="46434" y="347537"/>
                  <a:pt x="25847" y="337515"/>
                  <a:pt x="38770" y="326252"/>
                </a:cubicBezTo>
                <a:cubicBezTo>
                  <a:pt x="41760" y="314292"/>
                  <a:pt x="40116" y="319832"/>
                  <a:pt x="43532" y="309584"/>
                </a:cubicBezTo>
                <a:cubicBezTo>
                  <a:pt x="47104" y="298868"/>
                  <a:pt x="56232" y="271087"/>
                  <a:pt x="60201" y="261959"/>
                </a:cubicBezTo>
                <a:cubicBezTo>
                  <a:pt x="60664" y="258623"/>
                  <a:pt x="64964" y="257196"/>
                  <a:pt x="67345" y="254815"/>
                </a:cubicBezTo>
                <a:cubicBezTo>
                  <a:pt x="68139" y="251640"/>
                  <a:pt x="68437" y="248298"/>
                  <a:pt x="69726" y="245290"/>
                </a:cubicBezTo>
                <a:cubicBezTo>
                  <a:pt x="70853" y="242659"/>
                  <a:pt x="73209" y="240706"/>
                  <a:pt x="74489" y="238146"/>
                </a:cubicBezTo>
                <a:cubicBezTo>
                  <a:pt x="76401" y="234323"/>
                  <a:pt x="77664" y="230209"/>
                  <a:pt x="79251" y="226240"/>
                </a:cubicBezTo>
                <a:cubicBezTo>
                  <a:pt x="78457" y="231796"/>
                  <a:pt x="76870" y="237296"/>
                  <a:pt x="76870" y="242909"/>
                </a:cubicBezTo>
                <a:cubicBezTo>
                  <a:pt x="76870" y="245419"/>
                  <a:pt x="78687" y="238211"/>
                  <a:pt x="79251" y="235765"/>
                </a:cubicBezTo>
                <a:cubicBezTo>
                  <a:pt x="81071" y="227877"/>
                  <a:pt x="84014" y="211952"/>
                  <a:pt x="84014" y="211952"/>
                </a:cubicBezTo>
                <a:cubicBezTo>
                  <a:pt x="84808" y="199252"/>
                  <a:pt x="83575" y="186260"/>
                  <a:pt x="86395" y="173852"/>
                </a:cubicBezTo>
                <a:cubicBezTo>
                  <a:pt x="87663" y="168271"/>
                  <a:pt x="95920" y="159565"/>
                  <a:pt x="95920" y="159565"/>
                </a:cubicBezTo>
                <a:cubicBezTo>
                  <a:pt x="96714" y="157184"/>
                  <a:pt x="95920" y="151627"/>
                  <a:pt x="98301" y="152421"/>
                </a:cubicBezTo>
                <a:cubicBezTo>
                  <a:pt x="101669" y="153543"/>
                  <a:pt x="102537" y="165457"/>
                  <a:pt x="103064" y="161946"/>
                </a:cubicBezTo>
                <a:cubicBezTo>
                  <a:pt x="105892" y="143090"/>
                  <a:pt x="104133" y="123817"/>
                  <a:pt x="105445" y="104796"/>
                </a:cubicBezTo>
                <a:cubicBezTo>
                  <a:pt x="105479" y="104310"/>
                  <a:pt x="108308" y="88120"/>
                  <a:pt x="110207" y="85746"/>
                </a:cubicBezTo>
                <a:cubicBezTo>
                  <a:pt x="111995" y="83511"/>
                  <a:pt x="114970" y="82571"/>
                  <a:pt x="117351" y="80984"/>
                </a:cubicBezTo>
                <a:cubicBezTo>
                  <a:pt x="117685" y="81987"/>
                  <a:pt x="120192" y="97443"/>
                  <a:pt x="126876" y="85746"/>
                </a:cubicBezTo>
                <a:cubicBezTo>
                  <a:pt x="129271" y="81554"/>
                  <a:pt x="128086" y="76143"/>
                  <a:pt x="129257" y="71459"/>
                </a:cubicBezTo>
                <a:cubicBezTo>
                  <a:pt x="130475" y="66589"/>
                  <a:pt x="132432" y="61934"/>
                  <a:pt x="134020" y="57171"/>
                </a:cubicBezTo>
                <a:lnTo>
                  <a:pt x="141164" y="35740"/>
                </a:lnTo>
                <a:cubicBezTo>
                  <a:pt x="141958" y="33359"/>
                  <a:pt x="142153" y="30685"/>
                  <a:pt x="143545" y="28596"/>
                </a:cubicBezTo>
                <a:cubicBezTo>
                  <a:pt x="145132" y="26215"/>
                  <a:pt x="147027" y="24012"/>
                  <a:pt x="148307" y="21452"/>
                </a:cubicBezTo>
                <a:cubicBezTo>
                  <a:pt x="150018" y="18030"/>
                  <a:pt x="152305" y="7844"/>
                  <a:pt x="153070" y="4784"/>
                </a:cubicBezTo>
                <a:cubicBezTo>
                  <a:pt x="154657" y="7165"/>
                  <a:pt x="156552" y="9368"/>
                  <a:pt x="157832" y="11927"/>
                </a:cubicBezTo>
                <a:cubicBezTo>
                  <a:pt x="158955" y="14172"/>
                  <a:pt x="157800" y="18381"/>
                  <a:pt x="160214" y="19071"/>
                </a:cubicBezTo>
                <a:cubicBezTo>
                  <a:pt x="164856" y="20397"/>
                  <a:pt x="169739" y="17484"/>
                  <a:pt x="174501" y="16690"/>
                </a:cubicBezTo>
                <a:cubicBezTo>
                  <a:pt x="175294" y="15500"/>
                  <a:pt x="182439" y="2800"/>
                  <a:pt x="186407" y="4784"/>
                </a:cubicBezTo>
                <a:cubicBezTo>
                  <a:pt x="189334" y="6248"/>
                  <a:pt x="187890" y="11162"/>
                  <a:pt x="188789" y="14309"/>
                </a:cubicBezTo>
                <a:cubicBezTo>
                  <a:pt x="189479" y="16722"/>
                  <a:pt x="189395" y="19677"/>
                  <a:pt x="191170" y="21452"/>
                </a:cubicBezTo>
                <a:cubicBezTo>
                  <a:pt x="192945" y="23227"/>
                  <a:pt x="195933" y="23040"/>
                  <a:pt x="198314" y="23834"/>
                </a:cubicBezTo>
                <a:cubicBezTo>
                  <a:pt x="203870" y="23040"/>
                  <a:pt x="209744" y="23467"/>
                  <a:pt x="214982" y="21452"/>
                </a:cubicBezTo>
                <a:cubicBezTo>
                  <a:pt x="220324" y="19397"/>
                  <a:pt x="229270" y="11927"/>
                  <a:pt x="229270" y="11927"/>
                </a:cubicBezTo>
                <a:cubicBezTo>
                  <a:pt x="230064" y="9546"/>
                  <a:pt x="229876" y="6559"/>
                  <a:pt x="231651" y="4784"/>
                </a:cubicBezTo>
                <a:cubicBezTo>
                  <a:pt x="236435" y="0"/>
                  <a:pt x="243485" y="3575"/>
                  <a:pt x="248320" y="4784"/>
                </a:cubicBezTo>
                <a:cubicBezTo>
                  <a:pt x="254305" y="22740"/>
                  <a:pt x="246230" y="604"/>
                  <a:pt x="255464" y="19071"/>
                </a:cubicBezTo>
                <a:cubicBezTo>
                  <a:pt x="256587" y="21316"/>
                  <a:pt x="257051" y="23834"/>
                  <a:pt x="257845" y="26215"/>
                </a:cubicBezTo>
                <a:cubicBezTo>
                  <a:pt x="280733" y="21638"/>
                  <a:pt x="259058" y="27869"/>
                  <a:pt x="281657" y="14309"/>
                </a:cubicBezTo>
                <a:cubicBezTo>
                  <a:pt x="285217" y="12173"/>
                  <a:pt x="295777" y="8808"/>
                  <a:pt x="300707" y="7165"/>
                </a:cubicBezTo>
                <a:cubicBezTo>
                  <a:pt x="302295" y="10340"/>
                  <a:pt x="304152" y="13394"/>
                  <a:pt x="305470" y="16690"/>
                </a:cubicBezTo>
                <a:cubicBezTo>
                  <a:pt x="307334" y="21351"/>
                  <a:pt x="310232" y="30977"/>
                  <a:pt x="310232" y="30977"/>
                </a:cubicBezTo>
                <a:cubicBezTo>
                  <a:pt x="312613" y="28596"/>
                  <a:pt x="315508" y="26636"/>
                  <a:pt x="317376" y="23834"/>
                </a:cubicBezTo>
                <a:cubicBezTo>
                  <a:pt x="323168" y="15147"/>
                  <a:pt x="314835" y="16249"/>
                  <a:pt x="326901" y="9546"/>
                </a:cubicBezTo>
                <a:cubicBezTo>
                  <a:pt x="331290" y="7108"/>
                  <a:pt x="341189" y="4784"/>
                  <a:pt x="341189" y="4784"/>
                </a:cubicBezTo>
                <a:cubicBezTo>
                  <a:pt x="343570" y="6371"/>
                  <a:pt x="346745" y="7165"/>
                  <a:pt x="348332" y="9546"/>
                </a:cubicBezTo>
                <a:cubicBezTo>
                  <a:pt x="350147" y="12269"/>
                  <a:pt x="348400" y="16757"/>
                  <a:pt x="350714" y="19071"/>
                </a:cubicBezTo>
                <a:cubicBezTo>
                  <a:pt x="353028" y="21385"/>
                  <a:pt x="357064" y="20658"/>
                  <a:pt x="360239" y="21452"/>
                </a:cubicBezTo>
                <a:cubicBezTo>
                  <a:pt x="365001" y="19865"/>
                  <a:pt x="370510" y="19702"/>
                  <a:pt x="374526" y="16690"/>
                </a:cubicBezTo>
                <a:cubicBezTo>
                  <a:pt x="376689" y="15068"/>
                  <a:pt x="387708" y="6527"/>
                  <a:pt x="391195" y="4784"/>
                </a:cubicBezTo>
                <a:cubicBezTo>
                  <a:pt x="393440" y="3661"/>
                  <a:pt x="395958" y="3196"/>
                  <a:pt x="398339" y="2402"/>
                </a:cubicBezTo>
                <a:lnTo>
                  <a:pt x="407864" y="21452"/>
                </a:lnTo>
                <a:lnTo>
                  <a:pt x="417389" y="40502"/>
                </a:lnTo>
                <a:cubicBezTo>
                  <a:pt x="418512" y="42747"/>
                  <a:pt x="418976" y="45265"/>
                  <a:pt x="419770" y="47646"/>
                </a:cubicBezTo>
                <a:cubicBezTo>
                  <a:pt x="424256" y="43160"/>
                  <a:pt x="429024" y="39326"/>
                  <a:pt x="431676" y="33359"/>
                </a:cubicBezTo>
                <a:cubicBezTo>
                  <a:pt x="433715" y="28771"/>
                  <a:pt x="434851" y="23834"/>
                  <a:pt x="436439" y="19071"/>
                </a:cubicBezTo>
                <a:cubicBezTo>
                  <a:pt x="438249" y="13641"/>
                  <a:pt x="445964" y="4784"/>
                  <a:pt x="445964" y="4784"/>
                </a:cubicBezTo>
                <a:cubicBezTo>
                  <a:pt x="457869" y="8752"/>
                  <a:pt x="452314" y="4784"/>
                  <a:pt x="457870" y="21452"/>
                </a:cubicBezTo>
                <a:lnTo>
                  <a:pt x="460251" y="28596"/>
                </a:lnTo>
                <a:cubicBezTo>
                  <a:pt x="461839" y="25421"/>
                  <a:pt x="463616" y="22334"/>
                  <a:pt x="465014" y="19071"/>
                </a:cubicBezTo>
                <a:cubicBezTo>
                  <a:pt x="466003" y="16764"/>
                  <a:pt x="465352" y="13386"/>
                  <a:pt x="467395" y="11927"/>
                </a:cubicBezTo>
                <a:cubicBezTo>
                  <a:pt x="471480" y="9009"/>
                  <a:pt x="476920" y="8752"/>
                  <a:pt x="481682" y="7165"/>
                </a:cubicBezTo>
                <a:lnTo>
                  <a:pt x="488826" y="4784"/>
                </a:lnTo>
                <a:cubicBezTo>
                  <a:pt x="493348" y="18349"/>
                  <a:pt x="490597" y="8542"/>
                  <a:pt x="493589" y="30977"/>
                </a:cubicBezTo>
                <a:cubicBezTo>
                  <a:pt x="494331" y="36540"/>
                  <a:pt x="495176" y="42090"/>
                  <a:pt x="495970" y="47646"/>
                </a:cubicBezTo>
                <a:cubicBezTo>
                  <a:pt x="502012" y="29519"/>
                  <a:pt x="499747" y="38281"/>
                  <a:pt x="503114" y="21452"/>
                </a:cubicBezTo>
                <a:cubicBezTo>
                  <a:pt x="506289" y="24627"/>
                  <a:pt x="510029" y="27323"/>
                  <a:pt x="512639" y="30977"/>
                </a:cubicBezTo>
                <a:cubicBezTo>
                  <a:pt x="514732" y="33907"/>
                  <a:pt x="517055" y="48645"/>
                  <a:pt x="517401" y="50027"/>
                </a:cubicBezTo>
                <a:cubicBezTo>
                  <a:pt x="523265" y="73484"/>
                  <a:pt x="515607" y="32127"/>
                  <a:pt x="522164" y="71459"/>
                </a:cubicBezTo>
                <a:cubicBezTo>
                  <a:pt x="521370" y="77015"/>
                  <a:pt x="520883" y="82624"/>
                  <a:pt x="519782" y="88127"/>
                </a:cubicBezTo>
                <a:cubicBezTo>
                  <a:pt x="519290" y="90588"/>
                  <a:pt x="517401" y="97781"/>
                  <a:pt x="517401" y="95271"/>
                </a:cubicBezTo>
                <a:cubicBezTo>
                  <a:pt x="517401" y="84922"/>
                  <a:pt x="518988" y="74634"/>
                  <a:pt x="519782" y="64315"/>
                </a:cubicBezTo>
                <a:cubicBezTo>
                  <a:pt x="520576" y="80984"/>
                  <a:pt x="520778" y="97691"/>
                  <a:pt x="522164" y="114321"/>
                </a:cubicBezTo>
                <a:cubicBezTo>
                  <a:pt x="522372" y="116822"/>
                  <a:pt x="523855" y="119051"/>
                  <a:pt x="524545" y="121465"/>
                </a:cubicBezTo>
                <a:cubicBezTo>
                  <a:pt x="525444" y="124612"/>
                  <a:pt x="526027" y="127843"/>
                  <a:pt x="526926" y="130990"/>
                </a:cubicBezTo>
                <a:cubicBezTo>
                  <a:pt x="527616" y="133404"/>
                  <a:pt x="528762" y="135684"/>
                  <a:pt x="529307" y="138134"/>
                </a:cubicBezTo>
                <a:cubicBezTo>
                  <a:pt x="530354" y="142847"/>
                  <a:pt x="530895" y="147659"/>
                  <a:pt x="531689" y="152421"/>
                </a:cubicBezTo>
                <a:cubicBezTo>
                  <a:pt x="532483" y="148452"/>
                  <a:pt x="533405" y="144507"/>
                  <a:pt x="534070" y="140515"/>
                </a:cubicBezTo>
                <a:cubicBezTo>
                  <a:pt x="534993" y="134979"/>
                  <a:pt x="536239" y="118237"/>
                  <a:pt x="536451" y="123846"/>
                </a:cubicBezTo>
                <a:cubicBezTo>
                  <a:pt x="538247" y="171444"/>
                  <a:pt x="538038" y="219096"/>
                  <a:pt x="538832" y="266721"/>
                </a:cubicBezTo>
                <a:cubicBezTo>
                  <a:pt x="545023" y="235776"/>
                  <a:pt x="536574" y="274254"/>
                  <a:pt x="545976" y="242909"/>
                </a:cubicBezTo>
                <a:cubicBezTo>
                  <a:pt x="547139" y="239032"/>
                  <a:pt x="547375" y="234929"/>
                  <a:pt x="548357" y="231002"/>
                </a:cubicBezTo>
                <a:cubicBezTo>
                  <a:pt x="548966" y="228567"/>
                  <a:pt x="549945" y="226240"/>
                  <a:pt x="550739" y="223859"/>
                </a:cubicBezTo>
                <a:cubicBezTo>
                  <a:pt x="549945" y="233384"/>
                  <a:pt x="549928" y="243006"/>
                  <a:pt x="548357" y="252434"/>
                </a:cubicBezTo>
                <a:cubicBezTo>
                  <a:pt x="547532" y="257386"/>
                  <a:pt x="543595" y="266721"/>
                  <a:pt x="543595" y="266721"/>
                </a:cubicBezTo>
                <a:cubicBezTo>
                  <a:pt x="544389" y="274659"/>
                  <a:pt x="543250" y="283037"/>
                  <a:pt x="545976" y="290534"/>
                </a:cubicBezTo>
                <a:cubicBezTo>
                  <a:pt x="546834" y="292893"/>
                  <a:pt x="550610" y="292915"/>
                  <a:pt x="553120" y="292915"/>
                </a:cubicBezTo>
                <a:cubicBezTo>
                  <a:pt x="559519" y="292915"/>
                  <a:pt x="565820" y="291328"/>
                  <a:pt x="572170" y="290534"/>
                </a:cubicBezTo>
                <a:cubicBezTo>
                  <a:pt x="570582" y="294503"/>
                  <a:pt x="569454" y="298688"/>
                  <a:pt x="567407" y="302440"/>
                </a:cubicBezTo>
                <a:cubicBezTo>
                  <a:pt x="564666" y="307465"/>
                  <a:pt x="557882" y="316727"/>
                  <a:pt x="557882" y="316727"/>
                </a:cubicBezTo>
                <a:cubicBezTo>
                  <a:pt x="558676" y="319108"/>
                  <a:pt x="557779" y="323516"/>
                  <a:pt x="560264" y="323871"/>
                </a:cubicBezTo>
                <a:cubicBezTo>
                  <a:pt x="567266" y="324872"/>
                  <a:pt x="576076" y="318092"/>
                  <a:pt x="581695" y="314346"/>
                </a:cubicBezTo>
                <a:cubicBezTo>
                  <a:pt x="583282" y="311965"/>
                  <a:pt x="583800" y="308265"/>
                  <a:pt x="586457" y="307202"/>
                </a:cubicBezTo>
                <a:cubicBezTo>
                  <a:pt x="588788" y="306270"/>
                  <a:pt x="591826" y="307809"/>
                  <a:pt x="593601" y="309584"/>
                </a:cubicBezTo>
                <a:cubicBezTo>
                  <a:pt x="598557" y="314540"/>
                  <a:pt x="597899" y="320559"/>
                  <a:pt x="600745" y="326252"/>
                </a:cubicBezTo>
                <a:cubicBezTo>
                  <a:pt x="602025" y="328812"/>
                  <a:pt x="603920" y="331015"/>
                  <a:pt x="605507" y="333396"/>
                </a:cubicBezTo>
                <a:cubicBezTo>
                  <a:pt x="606301" y="336571"/>
                  <a:pt x="607179" y="339726"/>
                  <a:pt x="607889" y="342921"/>
                </a:cubicBezTo>
                <a:cubicBezTo>
                  <a:pt x="608767" y="346872"/>
                  <a:pt x="606430" y="353547"/>
                  <a:pt x="610270" y="354827"/>
                </a:cubicBezTo>
                <a:cubicBezTo>
                  <a:pt x="613638" y="355950"/>
                  <a:pt x="613151" y="348312"/>
                  <a:pt x="615032" y="345302"/>
                </a:cubicBezTo>
                <a:cubicBezTo>
                  <a:pt x="617135" y="341936"/>
                  <a:pt x="619795" y="338952"/>
                  <a:pt x="622176" y="335777"/>
                </a:cubicBezTo>
                <a:cubicBezTo>
                  <a:pt x="623446" y="331967"/>
                  <a:pt x="624081" y="323712"/>
                  <a:pt x="631701" y="326252"/>
                </a:cubicBezTo>
                <a:cubicBezTo>
                  <a:pt x="634896" y="327317"/>
                  <a:pt x="636464" y="331015"/>
                  <a:pt x="638845" y="333396"/>
                </a:cubicBezTo>
                <a:cubicBezTo>
                  <a:pt x="643263" y="342233"/>
                  <a:pt x="642852" y="343922"/>
                  <a:pt x="650751" y="350065"/>
                </a:cubicBezTo>
                <a:cubicBezTo>
                  <a:pt x="655269" y="353579"/>
                  <a:pt x="665039" y="359590"/>
                  <a:pt x="665039" y="359590"/>
                </a:cubicBezTo>
                <a:cubicBezTo>
                  <a:pt x="667420" y="357209"/>
                  <a:pt x="670314" y="355248"/>
                  <a:pt x="672182" y="352446"/>
                </a:cubicBezTo>
                <a:cubicBezTo>
                  <a:pt x="673574" y="350357"/>
                  <a:pt x="673575" y="347609"/>
                  <a:pt x="674564" y="345302"/>
                </a:cubicBezTo>
                <a:cubicBezTo>
                  <a:pt x="675962" y="342039"/>
                  <a:pt x="677928" y="339040"/>
                  <a:pt x="679326" y="335777"/>
                </a:cubicBezTo>
                <a:cubicBezTo>
                  <a:pt x="685240" y="321978"/>
                  <a:pt x="677318" y="335216"/>
                  <a:pt x="686470" y="321490"/>
                </a:cubicBezTo>
                <a:cubicBezTo>
                  <a:pt x="687264" y="324665"/>
                  <a:pt x="687952" y="327868"/>
                  <a:pt x="688851" y="331015"/>
                </a:cubicBezTo>
                <a:cubicBezTo>
                  <a:pt x="689541" y="333429"/>
                  <a:pt x="691015" y="335658"/>
                  <a:pt x="691232" y="338159"/>
                </a:cubicBezTo>
                <a:cubicBezTo>
                  <a:pt x="692609" y="353994"/>
                  <a:pt x="692820" y="369909"/>
                  <a:pt x="693614" y="385784"/>
                </a:cubicBezTo>
                <a:cubicBezTo>
                  <a:pt x="701537" y="384463"/>
                  <a:pt x="709329" y="385172"/>
                  <a:pt x="715045" y="378640"/>
                </a:cubicBezTo>
                <a:cubicBezTo>
                  <a:pt x="718814" y="374332"/>
                  <a:pt x="724570" y="364352"/>
                  <a:pt x="724570" y="364352"/>
                </a:cubicBezTo>
                <a:cubicBezTo>
                  <a:pt x="725364" y="366733"/>
                  <a:pt x="726951" y="368986"/>
                  <a:pt x="726951" y="371496"/>
                </a:cubicBezTo>
                <a:cubicBezTo>
                  <a:pt x="726951" y="399321"/>
                  <a:pt x="715506" y="400711"/>
                  <a:pt x="731714" y="395309"/>
                </a:cubicBezTo>
                <a:cubicBezTo>
                  <a:pt x="745367" y="374826"/>
                  <a:pt x="728994" y="400747"/>
                  <a:pt x="738857" y="381021"/>
                </a:cubicBezTo>
                <a:cubicBezTo>
                  <a:pt x="740137" y="378461"/>
                  <a:pt x="740859" y="374630"/>
                  <a:pt x="743620" y="373877"/>
                </a:cubicBezTo>
                <a:cubicBezTo>
                  <a:pt x="750512" y="371997"/>
                  <a:pt x="757907" y="373877"/>
                  <a:pt x="765051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Forma livre 102"/>
          <p:cNvSpPr/>
          <p:nvPr/>
        </p:nvSpPr>
        <p:spPr>
          <a:xfrm>
            <a:off x="4067944" y="2924944"/>
            <a:ext cx="765051" cy="400747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0019 w 981075"/>
              <a:gd name="connsiteY18" fmla="*/ 383402 h 407215"/>
              <a:gd name="connsiteX19" fmla="*/ 154781 w 981075"/>
              <a:gd name="connsiteY19" fmla="*/ 397690 h 407215"/>
              <a:gd name="connsiteX20" fmla="*/ 180975 w 981075"/>
              <a:gd name="connsiteY20" fmla="*/ 395309 h 407215"/>
              <a:gd name="connsiteX21" fmla="*/ 185738 w 981075"/>
              <a:gd name="connsiteY21" fmla="*/ 388165 h 407215"/>
              <a:gd name="connsiteX22" fmla="*/ 197644 w 981075"/>
              <a:gd name="connsiteY22" fmla="*/ 373877 h 407215"/>
              <a:gd name="connsiteX23" fmla="*/ 209550 w 981075"/>
              <a:gd name="connsiteY23" fmla="*/ 378640 h 407215"/>
              <a:gd name="connsiteX24" fmla="*/ 216694 w 981075"/>
              <a:gd name="connsiteY24" fmla="*/ 392927 h 407215"/>
              <a:gd name="connsiteX25" fmla="*/ 221456 w 981075"/>
              <a:gd name="connsiteY25" fmla="*/ 400071 h 407215"/>
              <a:gd name="connsiteX26" fmla="*/ 230981 w 981075"/>
              <a:gd name="connsiteY26" fmla="*/ 392927 h 407215"/>
              <a:gd name="connsiteX27" fmla="*/ 235744 w 981075"/>
              <a:gd name="connsiteY27" fmla="*/ 381021 h 407215"/>
              <a:gd name="connsiteX28" fmla="*/ 240506 w 981075"/>
              <a:gd name="connsiteY28" fmla="*/ 371496 h 407215"/>
              <a:gd name="connsiteX29" fmla="*/ 245269 w 981075"/>
              <a:gd name="connsiteY29" fmla="*/ 357209 h 407215"/>
              <a:gd name="connsiteX30" fmla="*/ 247650 w 981075"/>
              <a:gd name="connsiteY30" fmla="*/ 350065 h 407215"/>
              <a:gd name="connsiteX31" fmla="*/ 250031 w 981075"/>
              <a:gd name="connsiteY31" fmla="*/ 340540 h 407215"/>
              <a:gd name="connsiteX32" fmla="*/ 254794 w 981075"/>
              <a:gd name="connsiteY32" fmla="*/ 326252 h 407215"/>
              <a:gd name="connsiteX33" fmla="*/ 259556 w 981075"/>
              <a:gd name="connsiteY33" fmla="*/ 309584 h 407215"/>
              <a:gd name="connsiteX34" fmla="*/ 261938 w 981075"/>
              <a:gd name="connsiteY34" fmla="*/ 316727 h 407215"/>
              <a:gd name="connsiteX35" fmla="*/ 266700 w 981075"/>
              <a:gd name="connsiteY35" fmla="*/ 350065 h 407215"/>
              <a:gd name="connsiteX36" fmla="*/ 276225 w 981075"/>
              <a:gd name="connsiteY36" fmla="*/ 261959 h 407215"/>
              <a:gd name="connsiteX37" fmla="*/ 283369 w 981075"/>
              <a:gd name="connsiteY37" fmla="*/ 254815 h 407215"/>
              <a:gd name="connsiteX38" fmla="*/ 285750 w 981075"/>
              <a:gd name="connsiteY38" fmla="*/ 245290 h 407215"/>
              <a:gd name="connsiteX39" fmla="*/ 290513 w 981075"/>
              <a:gd name="connsiteY39" fmla="*/ 238146 h 407215"/>
              <a:gd name="connsiteX40" fmla="*/ 295275 w 981075"/>
              <a:gd name="connsiteY40" fmla="*/ 226240 h 407215"/>
              <a:gd name="connsiteX41" fmla="*/ 292894 w 981075"/>
              <a:gd name="connsiteY41" fmla="*/ 242909 h 407215"/>
              <a:gd name="connsiteX42" fmla="*/ 295275 w 981075"/>
              <a:gd name="connsiteY42" fmla="*/ 235765 h 407215"/>
              <a:gd name="connsiteX43" fmla="*/ 300038 w 981075"/>
              <a:gd name="connsiteY43" fmla="*/ 211952 h 407215"/>
              <a:gd name="connsiteX44" fmla="*/ 302419 w 981075"/>
              <a:gd name="connsiteY44" fmla="*/ 173852 h 407215"/>
              <a:gd name="connsiteX45" fmla="*/ 311944 w 981075"/>
              <a:gd name="connsiteY45" fmla="*/ 159565 h 407215"/>
              <a:gd name="connsiteX46" fmla="*/ 314325 w 981075"/>
              <a:gd name="connsiteY46" fmla="*/ 152421 h 407215"/>
              <a:gd name="connsiteX47" fmla="*/ 319088 w 981075"/>
              <a:gd name="connsiteY47" fmla="*/ 161946 h 407215"/>
              <a:gd name="connsiteX48" fmla="*/ 321469 w 981075"/>
              <a:gd name="connsiteY48" fmla="*/ 104796 h 407215"/>
              <a:gd name="connsiteX49" fmla="*/ 326231 w 981075"/>
              <a:gd name="connsiteY49" fmla="*/ 85746 h 407215"/>
              <a:gd name="connsiteX50" fmla="*/ 333375 w 981075"/>
              <a:gd name="connsiteY50" fmla="*/ 80984 h 407215"/>
              <a:gd name="connsiteX51" fmla="*/ 342900 w 981075"/>
              <a:gd name="connsiteY51" fmla="*/ 85746 h 407215"/>
              <a:gd name="connsiteX52" fmla="*/ 345281 w 981075"/>
              <a:gd name="connsiteY52" fmla="*/ 71459 h 407215"/>
              <a:gd name="connsiteX53" fmla="*/ 350044 w 981075"/>
              <a:gd name="connsiteY53" fmla="*/ 57171 h 407215"/>
              <a:gd name="connsiteX54" fmla="*/ 357188 w 981075"/>
              <a:gd name="connsiteY54" fmla="*/ 35740 h 407215"/>
              <a:gd name="connsiteX55" fmla="*/ 359569 w 981075"/>
              <a:gd name="connsiteY55" fmla="*/ 28596 h 407215"/>
              <a:gd name="connsiteX56" fmla="*/ 364331 w 981075"/>
              <a:gd name="connsiteY56" fmla="*/ 21452 h 407215"/>
              <a:gd name="connsiteX57" fmla="*/ 369094 w 981075"/>
              <a:gd name="connsiteY57" fmla="*/ 4784 h 407215"/>
              <a:gd name="connsiteX58" fmla="*/ 373856 w 981075"/>
              <a:gd name="connsiteY58" fmla="*/ 11927 h 407215"/>
              <a:gd name="connsiteX59" fmla="*/ 376238 w 981075"/>
              <a:gd name="connsiteY59" fmla="*/ 19071 h 407215"/>
              <a:gd name="connsiteX60" fmla="*/ 390525 w 981075"/>
              <a:gd name="connsiteY60" fmla="*/ 16690 h 407215"/>
              <a:gd name="connsiteX61" fmla="*/ 402431 w 981075"/>
              <a:gd name="connsiteY61" fmla="*/ 4784 h 407215"/>
              <a:gd name="connsiteX62" fmla="*/ 404813 w 981075"/>
              <a:gd name="connsiteY62" fmla="*/ 14309 h 407215"/>
              <a:gd name="connsiteX63" fmla="*/ 407194 w 981075"/>
              <a:gd name="connsiteY63" fmla="*/ 21452 h 407215"/>
              <a:gd name="connsiteX64" fmla="*/ 414338 w 981075"/>
              <a:gd name="connsiteY64" fmla="*/ 23834 h 407215"/>
              <a:gd name="connsiteX65" fmla="*/ 431006 w 981075"/>
              <a:gd name="connsiteY65" fmla="*/ 21452 h 407215"/>
              <a:gd name="connsiteX66" fmla="*/ 445294 w 981075"/>
              <a:gd name="connsiteY66" fmla="*/ 11927 h 407215"/>
              <a:gd name="connsiteX67" fmla="*/ 447675 w 981075"/>
              <a:gd name="connsiteY67" fmla="*/ 4784 h 407215"/>
              <a:gd name="connsiteX68" fmla="*/ 464344 w 981075"/>
              <a:gd name="connsiteY68" fmla="*/ 4784 h 407215"/>
              <a:gd name="connsiteX69" fmla="*/ 471488 w 981075"/>
              <a:gd name="connsiteY69" fmla="*/ 19071 h 407215"/>
              <a:gd name="connsiteX70" fmla="*/ 473869 w 981075"/>
              <a:gd name="connsiteY70" fmla="*/ 26215 h 407215"/>
              <a:gd name="connsiteX71" fmla="*/ 497681 w 981075"/>
              <a:gd name="connsiteY71" fmla="*/ 14309 h 407215"/>
              <a:gd name="connsiteX72" fmla="*/ 516731 w 981075"/>
              <a:gd name="connsiteY72" fmla="*/ 7165 h 407215"/>
              <a:gd name="connsiteX73" fmla="*/ 521494 w 981075"/>
              <a:gd name="connsiteY73" fmla="*/ 16690 h 407215"/>
              <a:gd name="connsiteX74" fmla="*/ 526256 w 981075"/>
              <a:gd name="connsiteY74" fmla="*/ 30977 h 407215"/>
              <a:gd name="connsiteX75" fmla="*/ 533400 w 981075"/>
              <a:gd name="connsiteY75" fmla="*/ 23834 h 407215"/>
              <a:gd name="connsiteX76" fmla="*/ 542925 w 981075"/>
              <a:gd name="connsiteY76" fmla="*/ 9546 h 407215"/>
              <a:gd name="connsiteX77" fmla="*/ 557213 w 981075"/>
              <a:gd name="connsiteY77" fmla="*/ 4784 h 407215"/>
              <a:gd name="connsiteX78" fmla="*/ 564356 w 981075"/>
              <a:gd name="connsiteY78" fmla="*/ 9546 h 407215"/>
              <a:gd name="connsiteX79" fmla="*/ 566738 w 981075"/>
              <a:gd name="connsiteY79" fmla="*/ 19071 h 407215"/>
              <a:gd name="connsiteX80" fmla="*/ 576263 w 981075"/>
              <a:gd name="connsiteY80" fmla="*/ 21452 h 407215"/>
              <a:gd name="connsiteX81" fmla="*/ 590550 w 981075"/>
              <a:gd name="connsiteY81" fmla="*/ 16690 h 407215"/>
              <a:gd name="connsiteX82" fmla="*/ 607219 w 981075"/>
              <a:gd name="connsiteY82" fmla="*/ 4784 h 407215"/>
              <a:gd name="connsiteX83" fmla="*/ 614363 w 981075"/>
              <a:gd name="connsiteY83" fmla="*/ 2402 h 407215"/>
              <a:gd name="connsiteX84" fmla="*/ 623888 w 981075"/>
              <a:gd name="connsiteY84" fmla="*/ 21452 h 407215"/>
              <a:gd name="connsiteX85" fmla="*/ 633413 w 981075"/>
              <a:gd name="connsiteY85" fmla="*/ 40502 h 407215"/>
              <a:gd name="connsiteX86" fmla="*/ 635794 w 981075"/>
              <a:gd name="connsiteY86" fmla="*/ 47646 h 407215"/>
              <a:gd name="connsiteX87" fmla="*/ 647700 w 981075"/>
              <a:gd name="connsiteY87" fmla="*/ 33359 h 407215"/>
              <a:gd name="connsiteX88" fmla="*/ 652463 w 981075"/>
              <a:gd name="connsiteY88" fmla="*/ 19071 h 407215"/>
              <a:gd name="connsiteX89" fmla="*/ 661988 w 981075"/>
              <a:gd name="connsiteY89" fmla="*/ 4784 h 407215"/>
              <a:gd name="connsiteX90" fmla="*/ 673894 w 981075"/>
              <a:gd name="connsiteY90" fmla="*/ 21452 h 407215"/>
              <a:gd name="connsiteX91" fmla="*/ 676275 w 981075"/>
              <a:gd name="connsiteY91" fmla="*/ 28596 h 407215"/>
              <a:gd name="connsiteX92" fmla="*/ 681038 w 981075"/>
              <a:gd name="connsiteY92" fmla="*/ 19071 h 407215"/>
              <a:gd name="connsiteX93" fmla="*/ 683419 w 981075"/>
              <a:gd name="connsiteY93" fmla="*/ 11927 h 407215"/>
              <a:gd name="connsiteX94" fmla="*/ 697706 w 981075"/>
              <a:gd name="connsiteY94" fmla="*/ 7165 h 407215"/>
              <a:gd name="connsiteX95" fmla="*/ 704850 w 981075"/>
              <a:gd name="connsiteY95" fmla="*/ 4784 h 407215"/>
              <a:gd name="connsiteX96" fmla="*/ 709613 w 981075"/>
              <a:gd name="connsiteY96" fmla="*/ 30977 h 407215"/>
              <a:gd name="connsiteX97" fmla="*/ 711994 w 981075"/>
              <a:gd name="connsiteY97" fmla="*/ 47646 h 407215"/>
              <a:gd name="connsiteX98" fmla="*/ 719138 w 981075"/>
              <a:gd name="connsiteY98" fmla="*/ 21452 h 407215"/>
              <a:gd name="connsiteX99" fmla="*/ 728663 w 981075"/>
              <a:gd name="connsiteY99" fmla="*/ 30977 h 407215"/>
              <a:gd name="connsiteX100" fmla="*/ 733425 w 981075"/>
              <a:gd name="connsiteY100" fmla="*/ 50027 h 407215"/>
              <a:gd name="connsiteX101" fmla="*/ 738188 w 981075"/>
              <a:gd name="connsiteY101" fmla="*/ 71459 h 407215"/>
              <a:gd name="connsiteX102" fmla="*/ 735806 w 981075"/>
              <a:gd name="connsiteY102" fmla="*/ 88127 h 407215"/>
              <a:gd name="connsiteX103" fmla="*/ 733425 w 981075"/>
              <a:gd name="connsiteY103" fmla="*/ 95271 h 407215"/>
              <a:gd name="connsiteX104" fmla="*/ 735806 w 981075"/>
              <a:gd name="connsiteY104" fmla="*/ 64315 h 407215"/>
              <a:gd name="connsiteX105" fmla="*/ 738188 w 981075"/>
              <a:gd name="connsiteY105" fmla="*/ 114321 h 407215"/>
              <a:gd name="connsiteX106" fmla="*/ 740569 w 981075"/>
              <a:gd name="connsiteY106" fmla="*/ 121465 h 407215"/>
              <a:gd name="connsiteX107" fmla="*/ 742950 w 981075"/>
              <a:gd name="connsiteY107" fmla="*/ 130990 h 407215"/>
              <a:gd name="connsiteX108" fmla="*/ 745331 w 981075"/>
              <a:gd name="connsiteY108" fmla="*/ 138134 h 407215"/>
              <a:gd name="connsiteX109" fmla="*/ 747713 w 981075"/>
              <a:gd name="connsiteY109" fmla="*/ 152421 h 407215"/>
              <a:gd name="connsiteX110" fmla="*/ 750094 w 981075"/>
              <a:gd name="connsiteY110" fmla="*/ 140515 h 407215"/>
              <a:gd name="connsiteX111" fmla="*/ 752475 w 981075"/>
              <a:gd name="connsiteY111" fmla="*/ 123846 h 407215"/>
              <a:gd name="connsiteX112" fmla="*/ 754856 w 981075"/>
              <a:gd name="connsiteY112" fmla="*/ 266721 h 407215"/>
              <a:gd name="connsiteX113" fmla="*/ 762000 w 981075"/>
              <a:gd name="connsiteY113" fmla="*/ 242909 h 407215"/>
              <a:gd name="connsiteX114" fmla="*/ 764381 w 981075"/>
              <a:gd name="connsiteY114" fmla="*/ 231002 h 407215"/>
              <a:gd name="connsiteX115" fmla="*/ 766763 w 981075"/>
              <a:gd name="connsiteY115" fmla="*/ 223859 h 407215"/>
              <a:gd name="connsiteX116" fmla="*/ 764381 w 981075"/>
              <a:gd name="connsiteY116" fmla="*/ 252434 h 407215"/>
              <a:gd name="connsiteX117" fmla="*/ 759619 w 981075"/>
              <a:gd name="connsiteY117" fmla="*/ 266721 h 407215"/>
              <a:gd name="connsiteX118" fmla="*/ 762000 w 981075"/>
              <a:gd name="connsiteY118" fmla="*/ 290534 h 407215"/>
              <a:gd name="connsiteX119" fmla="*/ 769144 w 981075"/>
              <a:gd name="connsiteY119" fmla="*/ 292915 h 407215"/>
              <a:gd name="connsiteX120" fmla="*/ 788194 w 981075"/>
              <a:gd name="connsiteY120" fmla="*/ 290534 h 407215"/>
              <a:gd name="connsiteX121" fmla="*/ 783431 w 981075"/>
              <a:gd name="connsiteY121" fmla="*/ 302440 h 407215"/>
              <a:gd name="connsiteX122" fmla="*/ 773906 w 981075"/>
              <a:gd name="connsiteY122" fmla="*/ 316727 h 407215"/>
              <a:gd name="connsiteX123" fmla="*/ 776288 w 981075"/>
              <a:gd name="connsiteY123" fmla="*/ 323871 h 407215"/>
              <a:gd name="connsiteX124" fmla="*/ 797719 w 981075"/>
              <a:gd name="connsiteY124" fmla="*/ 314346 h 407215"/>
              <a:gd name="connsiteX125" fmla="*/ 802481 w 981075"/>
              <a:gd name="connsiteY125" fmla="*/ 307202 h 407215"/>
              <a:gd name="connsiteX126" fmla="*/ 809625 w 981075"/>
              <a:gd name="connsiteY126" fmla="*/ 309584 h 407215"/>
              <a:gd name="connsiteX127" fmla="*/ 816769 w 981075"/>
              <a:gd name="connsiteY127" fmla="*/ 326252 h 407215"/>
              <a:gd name="connsiteX128" fmla="*/ 821531 w 981075"/>
              <a:gd name="connsiteY128" fmla="*/ 333396 h 407215"/>
              <a:gd name="connsiteX129" fmla="*/ 823913 w 981075"/>
              <a:gd name="connsiteY129" fmla="*/ 342921 h 407215"/>
              <a:gd name="connsiteX130" fmla="*/ 826294 w 981075"/>
              <a:gd name="connsiteY130" fmla="*/ 354827 h 407215"/>
              <a:gd name="connsiteX131" fmla="*/ 831056 w 981075"/>
              <a:gd name="connsiteY131" fmla="*/ 345302 h 407215"/>
              <a:gd name="connsiteX132" fmla="*/ 838200 w 981075"/>
              <a:gd name="connsiteY132" fmla="*/ 335777 h 407215"/>
              <a:gd name="connsiteX133" fmla="*/ 847725 w 981075"/>
              <a:gd name="connsiteY133" fmla="*/ 326252 h 407215"/>
              <a:gd name="connsiteX134" fmla="*/ 854869 w 981075"/>
              <a:gd name="connsiteY134" fmla="*/ 333396 h 407215"/>
              <a:gd name="connsiteX135" fmla="*/ 866775 w 981075"/>
              <a:gd name="connsiteY135" fmla="*/ 350065 h 407215"/>
              <a:gd name="connsiteX136" fmla="*/ 881063 w 981075"/>
              <a:gd name="connsiteY136" fmla="*/ 359590 h 407215"/>
              <a:gd name="connsiteX137" fmla="*/ 888206 w 981075"/>
              <a:gd name="connsiteY137" fmla="*/ 352446 h 407215"/>
              <a:gd name="connsiteX138" fmla="*/ 890588 w 981075"/>
              <a:gd name="connsiteY138" fmla="*/ 345302 h 407215"/>
              <a:gd name="connsiteX139" fmla="*/ 895350 w 981075"/>
              <a:gd name="connsiteY139" fmla="*/ 335777 h 407215"/>
              <a:gd name="connsiteX140" fmla="*/ 902494 w 981075"/>
              <a:gd name="connsiteY140" fmla="*/ 321490 h 407215"/>
              <a:gd name="connsiteX141" fmla="*/ 904875 w 981075"/>
              <a:gd name="connsiteY141" fmla="*/ 331015 h 407215"/>
              <a:gd name="connsiteX142" fmla="*/ 907256 w 981075"/>
              <a:gd name="connsiteY142" fmla="*/ 338159 h 407215"/>
              <a:gd name="connsiteX143" fmla="*/ 909638 w 981075"/>
              <a:gd name="connsiteY143" fmla="*/ 385784 h 407215"/>
              <a:gd name="connsiteX144" fmla="*/ 931069 w 981075"/>
              <a:gd name="connsiteY144" fmla="*/ 378640 h 407215"/>
              <a:gd name="connsiteX145" fmla="*/ 940594 w 981075"/>
              <a:gd name="connsiteY145" fmla="*/ 364352 h 407215"/>
              <a:gd name="connsiteX146" fmla="*/ 942975 w 981075"/>
              <a:gd name="connsiteY146" fmla="*/ 371496 h 407215"/>
              <a:gd name="connsiteX147" fmla="*/ 947738 w 981075"/>
              <a:gd name="connsiteY147" fmla="*/ 395309 h 407215"/>
              <a:gd name="connsiteX148" fmla="*/ 954881 w 981075"/>
              <a:gd name="connsiteY148" fmla="*/ 381021 h 407215"/>
              <a:gd name="connsiteX149" fmla="*/ 959644 w 981075"/>
              <a:gd name="connsiteY149" fmla="*/ 373877 h 407215"/>
              <a:gd name="connsiteX150" fmla="*/ 981075 w 981075"/>
              <a:gd name="connsiteY150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4781 w 981075"/>
              <a:gd name="connsiteY18" fmla="*/ 397690 h 407215"/>
              <a:gd name="connsiteX19" fmla="*/ 180975 w 981075"/>
              <a:gd name="connsiteY19" fmla="*/ 395309 h 407215"/>
              <a:gd name="connsiteX20" fmla="*/ 185738 w 981075"/>
              <a:gd name="connsiteY20" fmla="*/ 388165 h 407215"/>
              <a:gd name="connsiteX21" fmla="*/ 197644 w 981075"/>
              <a:gd name="connsiteY21" fmla="*/ 373877 h 407215"/>
              <a:gd name="connsiteX22" fmla="*/ 209550 w 981075"/>
              <a:gd name="connsiteY22" fmla="*/ 378640 h 407215"/>
              <a:gd name="connsiteX23" fmla="*/ 216694 w 981075"/>
              <a:gd name="connsiteY23" fmla="*/ 392927 h 407215"/>
              <a:gd name="connsiteX24" fmla="*/ 221456 w 981075"/>
              <a:gd name="connsiteY24" fmla="*/ 400071 h 407215"/>
              <a:gd name="connsiteX25" fmla="*/ 230981 w 981075"/>
              <a:gd name="connsiteY25" fmla="*/ 392927 h 407215"/>
              <a:gd name="connsiteX26" fmla="*/ 235744 w 981075"/>
              <a:gd name="connsiteY26" fmla="*/ 381021 h 407215"/>
              <a:gd name="connsiteX27" fmla="*/ 240506 w 981075"/>
              <a:gd name="connsiteY27" fmla="*/ 371496 h 407215"/>
              <a:gd name="connsiteX28" fmla="*/ 245269 w 981075"/>
              <a:gd name="connsiteY28" fmla="*/ 357209 h 407215"/>
              <a:gd name="connsiteX29" fmla="*/ 247650 w 981075"/>
              <a:gd name="connsiteY29" fmla="*/ 350065 h 407215"/>
              <a:gd name="connsiteX30" fmla="*/ 250031 w 981075"/>
              <a:gd name="connsiteY30" fmla="*/ 340540 h 407215"/>
              <a:gd name="connsiteX31" fmla="*/ 254794 w 981075"/>
              <a:gd name="connsiteY31" fmla="*/ 326252 h 407215"/>
              <a:gd name="connsiteX32" fmla="*/ 259556 w 981075"/>
              <a:gd name="connsiteY32" fmla="*/ 309584 h 407215"/>
              <a:gd name="connsiteX33" fmla="*/ 261938 w 981075"/>
              <a:gd name="connsiteY33" fmla="*/ 316727 h 407215"/>
              <a:gd name="connsiteX34" fmla="*/ 266700 w 981075"/>
              <a:gd name="connsiteY34" fmla="*/ 350065 h 407215"/>
              <a:gd name="connsiteX35" fmla="*/ 276225 w 981075"/>
              <a:gd name="connsiteY35" fmla="*/ 261959 h 407215"/>
              <a:gd name="connsiteX36" fmla="*/ 283369 w 981075"/>
              <a:gd name="connsiteY36" fmla="*/ 254815 h 407215"/>
              <a:gd name="connsiteX37" fmla="*/ 285750 w 981075"/>
              <a:gd name="connsiteY37" fmla="*/ 245290 h 407215"/>
              <a:gd name="connsiteX38" fmla="*/ 290513 w 981075"/>
              <a:gd name="connsiteY38" fmla="*/ 238146 h 407215"/>
              <a:gd name="connsiteX39" fmla="*/ 295275 w 981075"/>
              <a:gd name="connsiteY39" fmla="*/ 226240 h 407215"/>
              <a:gd name="connsiteX40" fmla="*/ 292894 w 981075"/>
              <a:gd name="connsiteY40" fmla="*/ 242909 h 407215"/>
              <a:gd name="connsiteX41" fmla="*/ 295275 w 981075"/>
              <a:gd name="connsiteY41" fmla="*/ 235765 h 407215"/>
              <a:gd name="connsiteX42" fmla="*/ 300038 w 981075"/>
              <a:gd name="connsiteY42" fmla="*/ 211952 h 407215"/>
              <a:gd name="connsiteX43" fmla="*/ 302419 w 981075"/>
              <a:gd name="connsiteY43" fmla="*/ 173852 h 407215"/>
              <a:gd name="connsiteX44" fmla="*/ 311944 w 981075"/>
              <a:gd name="connsiteY44" fmla="*/ 159565 h 407215"/>
              <a:gd name="connsiteX45" fmla="*/ 314325 w 981075"/>
              <a:gd name="connsiteY45" fmla="*/ 152421 h 407215"/>
              <a:gd name="connsiteX46" fmla="*/ 319088 w 981075"/>
              <a:gd name="connsiteY46" fmla="*/ 161946 h 407215"/>
              <a:gd name="connsiteX47" fmla="*/ 321469 w 981075"/>
              <a:gd name="connsiteY47" fmla="*/ 104796 h 407215"/>
              <a:gd name="connsiteX48" fmla="*/ 326231 w 981075"/>
              <a:gd name="connsiteY48" fmla="*/ 85746 h 407215"/>
              <a:gd name="connsiteX49" fmla="*/ 333375 w 981075"/>
              <a:gd name="connsiteY49" fmla="*/ 80984 h 407215"/>
              <a:gd name="connsiteX50" fmla="*/ 342900 w 981075"/>
              <a:gd name="connsiteY50" fmla="*/ 85746 h 407215"/>
              <a:gd name="connsiteX51" fmla="*/ 345281 w 981075"/>
              <a:gd name="connsiteY51" fmla="*/ 71459 h 407215"/>
              <a:gd name="connsiteX52" fmla="*/ 350044 w 981075"/>
              <a:gd name="connsiteY52" fmla="*/ 57171 h 407215"/>
              <a:gd name="connsiteX53" fmla="*/ 357188 w 981075"/>
              <a:gd name="connsiteY53" fmla="*/ 35740 h 407215"/>
              <a:gd name="connsiteX54" fmla="*/ 359569 w 981075"/>
              <a:gd name="connsiteY54" fmla="*/ 28596 h 407215"/>
              <a:gd name="connsiteX55" fmla="*/ 364331 w 981075"/>
              <a:gd name="connsiteY55" fmla="*/ 21452 h 407215"/>
              <a:gd name="connsiteX56" fmla="*/ 369094 w 981075"/>
              <a:gd name="connsiteY56" fmla="*/ 4784 h 407215"/>
              <a:gd name="connsiteX57" fmla="*/ 373856 w 981075"/>
              <a:gd name="connsiteY57" fmla="*/ 11927 h 407215"/>
              <a:gd name="connsiteX58" fmla="*/ 376238 w 981075"/>
              <a:gd name="connsiteY58" fmla="*/ 19071 h 407215"/>
              <a:gd name="connsiteX59" fmla="*/ 390525 w 981075"/>
              <a:gd name="connsiteY59" fmla="*/ 16690 h 407215"/>
              <a:gd name="connsiteX60" fmla="*/ 402431 w 981075"/>
              <a:gd name="connsiteY60" fmla="*/ 4784 h 407215"/>
              <a:gd name="connsiteX61" fmla="*/ 404813 w 981075"/>
              <a:gd name="connsiteY61" fmla="*/ 14309 h 407215"/>
              <a:gd name="connsiteX62" fmla="*/ 407194 w 981075"/>
              <a:gd name="connsiteY62" fmla="*/ 21452 h 407215"/>
              <a:gd name="connsiteX63" fmla="*/ 414338 w 981075"/>
              <a:gd name="connsiteY63" fmla="*/ 23834 h 407215"/>
              <a:gd name="connsiteX64" fmla="*/ 431006 w 981075"/>
              <a:gd name="connsiteY64" fmla="*/ 21452 h 407215"/>
              <a:gd name="connsiteX65" fmla="*/ 445294 w 981075"/>
              <a:gd name="connsiteY65" fmla="*/ 11927 h 407215"/>
              <a:gd name="connsiteX66" fmla="*/ 447675 w 981075"/>
              <a:gd name="connsiteY66" fmla="*/ 4784 h 407215"/>
              <a:gd name="connsiteX67" fmla="*/ 464344 w 981075"/>
              <a:gd name="connsiteY67" fmla="*/ 4784 h 407215"/>
              <a:gd name="connsiteX68" fmla="*/ 471488 w 981075"/>
              <a:gd name="connsiteY68" fmla="*/ 19071 h 407215"/>
              <a:gd name="connsiteX69" fmla="*/ 473869 w 981075"/>
              <a:gd name="connsiteY69" fmla="*/ 26215 h 407215"/>
              <a:gd name="connsiteX70" fmla="*/ 497681 w 981075"/>
              <a:gd name="connsiteY70" fmla="*/ 14309 h 407215"/>
              <a:gd name="connsiteX71" fmla="*/ 516731 w 981075"/>
              <a:gd name="connsiteY71" fmla="*/ 7165 h 407215"/>
              <a:gd name="connsiteX72" fmla="*/ 521494 w 981075"/>
              <a:gd name="connsiteY72" fmla="*/ 16690 h 407215"/>
              <a:gd name="connsiteX73" fmla="*/ 526256 w 981075"/>
              <a:gd name="connsiteY73" fmla="*/ 30977 h 407215"/>
              <a:gd name="connsiteX74" fmla="*/ 533400 w 981075"/>
              <a:gd name="connsiteY74" fmla="*/ 23834 h 407215"/>
              <a:gd name="connsiteX75" fmla="*/ 542925 w 981075"/>
              <a:gd name="connsiteY75" fmla="*/ 9546 h 407215"/>
              <a:gd name="connsiteX76" fmla="*/ 557213 w 981075"/>
              <a:gd name="connsiteY76" fmla="*/ 4784 h 407215"/>
              <a:gd name="connsiteX77" fmla="*/ 564356 w 981075"/>
              <a:gd name="connsiteY77" fmla="*/ 9546 h 407215"/>
              <a:gd name="connsiteX78" fmla="*/ 566738 w 981075"/>
              <a:gd name="connsiteY78" fmla="*/ 19071 h 407215"/>
              <a:gd name="connsiteX79" fmla="*/ 576263 w 981075"/>
              <a:gd name="connsiteY79" fmla="*/ 21452 h 407215"/>
              <a:gd name="connsiteX80" fmla="*/ 590550 w 981075"/>
              <a:gd name="connsiteY80" fmla="*/ 16690 h 407215"/>
              <a:gd name="connsiteX81" fmla="*/ 607219 w 981075"/>
              <a:gd name="connsiteY81" fmla="*/ 4784 h 407215"/>
              <a:gd name="connsiteX82" fmla="*/ 614363 w 981075"/>
              <a:gd name="connsiteY82" fmla="*/ 2402 h 407215"/>
              <a:gd name="connsiteX83" fmla="*/ 623888 w 981075"/>
              <a:gd name="connsiteY83" fmla="*/ 21452 h 407215"/>
              <a:gd name="connsiteX84" fmla="*/ 633413 w 981075"/>
              <a:gd name="connsiteY84" fmla="*/ 40502 h 407215"/>
              <a:gd name="connsiteX85" fmla="*/ 635794 w 981075"/>
              <a:gd name="connsiteY85" fmla="*/ 47646 h 407215"/>
              <a:gd name="connsiteX86" fmla="*/ 647700 w 981075"/>
              <a:gd name="connsiteY86" fmla="*/ 33359 h 407215"/>
              <a:gd name="connsiteX87" fmla="*/ 652463 w 981075"/>
              <a:gd name="connsiteY87" fmla="*/ 19071 h 407215"/>
              <a:gd name="connsiteX88" fmla="*/ 661988 w 981075"/>
              <a:gd name="connsiteY88" fmla="*/ 4784 h 407215"/>
              <a:gd name="connsiteX89" fmla="*/ 673894 w 981075"/>
              <a:gd name="connsiteY89" fmla="*/ 21452 h 407215"/>
              <a:gd name="connsiteX90" fmla="*/ 676275 w 981075"/>
              <a:gd name="connsiteY90" fmla="*/ 28596 h 407215"/>
              <a:gd name="connsiteX91" fmla="*/ 681038 w 981075"/>
              <a:gd name="connsiteY91" fmla="*/ 19071 h 407215"/>
              <a:gd name="connsiteX92" fmla="*/ 683419 w 981075"/>
              <a:gd name="connsiteY92" fmla="*/ 11927 h 407215"/>
              <a:gd name="connsiteX93" fmla="*/ 697706 w 981075"/>
              <a:gd name="connsiteY93" fmla="*/ 7165 h 407215"/>
              <a:gd name="connsiteX94" fmla="*/ 704850 w 981075"/>
              <a:gd name="connsiteY94" fmla="*/ 4784 h 407215"/>
              <a:gd name="connsiteX95" fmla="*/ 709613 w 981075"/>
              <a:gd name="connsiteY95" fmla="*/ 30977 h 407215"/>
              <a:gd name="connsiteX96" fmla="*/ 711994 w 981075"/>
              <a:gd name="connsiteY96" fmla="*/ 47646 h 407215"/>
              <a:gd name="connsiteX97" fmla="*/ 719138 w 981075"/>
              <a:gd name="connsiteY97" fmla="*/ 21452 h 407215"/>
              <a:gd name="connsiteX98" fmla="*/ 728663 w 981075"/>
              <a:gd name="connsiteY98" fmla="*/ 30977 h 407215"/>
              <a:gd name="connsiteX99" fmla="*/ 733425 w 981075"/>
              <a:gd name="connsiteY99" fmla="*/ 50027 h 407215"/>
              <a:gd name="connsiteX100" fmla="*/ 738188 w 981075"/>
              <a:gd name="connsiteY100" fmla="*/ 71459 h 407215"/>
              <a:gd name="connsiteX101" fmla="*/ 735806 w 981075"/>
              <a:gd name="connsiteY101" fmla="*/ 88127 h 407215"/>
              <a:gd name="connsiteX102" fmla="*/ 733425 w 981075"/>
              <a:gd name="connsiteY102" fmla="*/ 95271 h 407215"/>
              <a:gd name="connsiteX103" fmla="*/ 735806 w 981075"/>
              <a:gd name="connsiteY103" fmla="*/ 64315 h 407215"/>
              <a:gd name="connsiteX104" fmla="*/ 738188 w 981075"/>
              <a:gd name="connsiteY104" fmla="*/ 114321 h 407215"/>
              <a:gd name="connsiteX105" fmla="*/ 740569 w 981075"/>
              <a:gd name="connsiteY105" fmla="*/ 121465 h 407215"/>
              <a:gd name="connsiteX106" fmla="*/ 742950 w 981075"/>
              <a:gd name="connsiteY106" fmla="*/ 130990 h 407215"/>
              <a:gd name="connsiteX107" fmla="*/ 745331 w 981075"/>
              <a:gd name="connsiteY107" fmla="*/ 138134 h 407215"/>
              <a:gd name="connsiteX108" fmla="*/ 747713 w 981075"/>
              <a:gd name="connsiteY108" fmla="*/ 152421 h 407215"/>
              <a:gd name="connsiteX109" fmla="*/ 750094 w 981075"/>
              <a:gd name="connsiteY109" fmla="*/ 140515 h 407215"/>
              <a:gd name="connsiteX110" fmla="*/ 752475 w 981075"/>
              <a:gd name="connsiteY110" fmla="*/ 123846 h 407215"/>
              <a:gd name="connsiteX111" fmla="*/ 754856 w 981075"/>
              <a:gd name="connsiteY111" fmla="*/ 266721 h 407215"/>
              <a:gd name="connsiteX112" fmla="*/ 762000 w 981075"/>
              <a:gd name="connsiteY112" fmla="*/ 242909 h 407215"/>
              <a:gd name="connsiteX113" fmla="*/ 764381 w 981075"/>
              <a:gd name="connsiteY113" fmla="*/ 231002 h 407215"/>
              <a:gd name="connsiteX114" fmla="*/ 766763 w 981075"/>
              <a:gd name="connsiteY114" fmla="*/ 223859 h 407215"/>
              <a:gd name="connsiteX115" fmla="*/ 764381 w 981075"/>
              <a:gd name="connsiteY115" fmla="*/ 252434 h 407215"/>
              <a:gd name="connsiteX116" fmla="*/ 759619 w 981075"/>
              <a:gd name="connsiteY116" fmla="*/ 266721 h 407215"/>
              <a:gd name="connsiteX117" fmla="*/ 762000 w 981075"/>
              <a:gd name="connsiteY117" fmla="*/ 290534 h 407215"/>
              <a:gd name="connsiteX118" fmla="*/ 769144 w 981075"/>
              <a:gd name="connsiteY118" fmla="*/ 292915 h 407215"/>
              <a:gd name="connsiteX119" fmla="*/ 788194 w 981075"/>
              <a:gd name="connsiteY119" fmla="*/ 290534 h 407215"/>
              <a:gd name="connsiteX120" fmla="*/ 783431 w 981075"/>
              <a:gd name="connsiteY120" fmla="*/ 302440 h 407215"/>
              <a:gd name="connsiteX121" fmla="*/ 773906 w 981075"/>
              <a:gd name="connsiteY121" fmla="*/ 316727 h 407215"/>
              <a:gd name="connsiteX122" fmla="*/ 776288 w 981075"/>
              <a:gd name="connsiteY122" fmla="*/ 323871 h 407215"/>
              <a:gd name="connsiteX123" fmla="*/ 797719 w 981075"/>
              <a:gd name="connsiteY123" fmla="*/ 314346 h 407215"/>
              <a:gd name="connsiteX124" fmla="*/ 802481 w 981075"/>
              <a:gd name="connsiteY124" fmla="*/ 307202 h 407215"/>
              <a:gd name="connsiteX125" fmla="*/ 809625 w 981075"/>
              <a:gd name="connsiteY125" fmla="*/ 309584 h 407215"/>
              <a:gd name="connsiteX126" fmla="*/ 816769 w 981075"/>
              <a:gd name="connsiteY126" fmla="*/ 326252 h 407215"/>
              <a:gd name="connsiteX127" fmla="*/ 821531 w 981075"/>
              <a:gd name="connsiteY127" fmla="*/ 333396 h 407215"/>
              <a:gd name="connsiteX128" fmla="*/ 823913 w 981075"/>
              <a:gd name="connsiteY128" fmla="*/ 342921 h 407215"/>
              <a:gd name="connsiteX129" fmla="*/ 826294 w 981075"/>
              <a:gd name="connsiteY129" fmla="*/ 354827 h 407215"/>
              <a:gd name="connsiteX130" fmla="*/ 831056 w 981075"/>
              <a:gd name="connsiteY130" fmla="*/ 345302 h 407215"/>
              <a:gd name="connsiteX131" fmla="*/ 838200 w 981075"/>
              <a:gd name="connsiteY131" fmla="*/ 335777 h 407215"/>
              <a:gd name="connsiteX132" fmla="*/ 847725 w 981075"/>
              <a:gd name="connsiteY132" fmla="*/ 326252 h 407215"/>
              <a:gd name="connsiteX133" fmla="*/ 854869 w 981075"/>
              <a:gd name="connsiteY133" fmla="*/ 333396 h 407215"/>
              <a:gd name="connsiteX134" fmla="*/ 866775 w 981075"/>
              <a:gd name="connsiteY134" fmla="*/ 350065 h 407215"/>
              <a:gd name="connsiteX135" fmla="*/ 881063 w 981075"/>
              <a:gd name="connsiteY135" fmla="*/ 359590 h 407215"/>
              <a:gd name="connsiteX136" fmla="*/ 888206 w 981075"/>
              <a:gd name="connsiteY136" fmla="*/ 352446 h 407215"/>
              <a:gd name="connsiteX137" fmla="*/ 890588 w 981075"/>
              <a:gd name="connsiteY137" fmla="*/ 345302 h 407215"/>
              <a:gd name="connsiteX138" fmla="*/ 895350 w 981075"/>
              <a:gd name="connsiteY138" fmla="*/ 335777 h 407215"/>
              <a:gd name="connsiteX139" fmla="*/ 902494 w 981075"/>
              <a:gd name="connsiteY139" fmla="*/ 321490 h 407215"/>
              <a:gd name="connsiteX140" fmla="*/ 904875 w 981075"/>
              <a:gd name="connsiteY140" fmla="*/ 331015 h 407215"/>
              <a:gd name="connsiteX141" fmla="*/ 907256 w 981075"/>
              <a:gd name="connsiteY141" fmla="*/ 338159 h 407215"/>
              <a:gd name="connsiteX142" fmla="*/ 909638 w 981075"/>
              <a:gd name="connsiteY142" fmla="*/ 385784 h 407215"/>
              <a:gd name="connsiteX143" fmla="*/ 931069 w 981075"/>
              <a:gd name="connsiteY143" fmla="*/ 378640 h 407215"/>
              <a:gd name="connsiteX144" fmla="*/ 940594 w 981075"/>
              <a:gd name="connsiteY144" fmla="*/ 364352 h 407215"/>
              <a:gd name="connsiteX145" fmla="*/ 942975 w 981075"/>
              <a:gd name="connsiteY145" fmla="*/ 371496 h 407215"/>
              <a:gd name="connsiteX146" fmla="*/ 947738 w 981075"/>
              <a:gd name="connsiteY146" fmla="*/ 395309 h 407215"/>
              <a:gd name="connsiteX147" fmla="*/ 954881 w 981075"/>
              <a:gd name="connsiteY147" fmla="*/ 381021 h 407215"/>
              <a:gd name="connsiteX148" fmla="*/ 959644 w 981075"/>
              <a:gd name="connsiteY148" fmla="*/ 373877 h 407215"/>
              <a:gd name="connsiteX149" fmla="*/ 981075 w 981075"/>
              <a:gd name="connsiteY149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197644 w 981075"/>
              <a:gd name="connsiteY20" fmla="*/ 373877 h 407215"/>
              <a:gd name="connsiteX21" fmla="*/ 209550 w 981075"/>
              <a:gd name="connsiteY21" fmla="*/ 378640 h 407215"/>
              <a:gd name="connsiteX22" fmla="*/ 216694 w 981075"/>
              <a:gd name="connsiteY22" fmla="*/ 392927 h 407215"/>
              <a:gd name="connsiteX23" fmla="*/ 221456 w 981075"/>
              <a:gd name="connsiteY23" fmla="*/ 400071 h 407215"/>
              <a:gd name="connsiteX24" fmla="*/ 230981 w 981075"/>
              <a:gd name="connsiteY24" fmla="*/ 392927 h 407215"/>
              <a:gd name="connsiteX25" fmla="*/ 235744 w 981075"/>
              <a:gd name="connsiteY25" fmla="*/ 381021 h 407215"/>
              <a:gd name="connsiteX26" fmla="*/ 240506 w 981075"/>
              <a:gd name="connsiteY26" fmla="*/ 371496 h 407215"/>
              <a:gd name="connsiteX27" fmla="*/ 245269 w 981075"/>
              <a:gd name="connsiteY27" fmla="*/ 357209 h 407215"/>
              <a:gd name="connsiteX28" fmla="*/ 247650 w 981075"/>
              <a:gd name="connsiteY28" fmla="*/ 350065 h 407215"/>
              <a:gd name="connsiteX29" fmla="*/ 250031 w 981075"/>
              <a:gd name="connsiteY29" fmla="*/ 340540 h 407215"/>
              <a:gd name="connsiteX30" fmla="*/ 254794 w 981075"/>
              <a:gd name="connsiteY30" fmla="*/ 326252 h 407215"/>
              <a:gd name="connsiteX31" fmla="*/ 259556 w 981075"/>
              <a:gd name="connsiteY31" fmla="*/ 309584 h 407215"/>
              <a:gd name="connsiteX32" fmla="*/ 261938 w 981075"/>
              <a:gd name="connsiteY32" fmla="*/ 316727 h 407215"/>
              <a:gd name="connsiteX33" fmla="*/ 266700 w 981075"/>
              <a:gd name="connsiteY33" fmla="*/ 350065 h 407215"/>
              <a:gd name="connsiteX34" fmla="*/ 276225 w 981075"/>
              <a:gd name="connsiteY34" fmla="*/ 261959 h 407215"/>
              <a:gd name="connsiteX35" fmla="*/ 283369 w 981075"/>
              <a:gd name="connsiteY35" fmla="*/ 254815 h 407215"/>
              <a:gd name="connsiteX36" fmla="*/ 285750 w 981075"/>
              <a:gd name="connsiteY36" fmla="*/ 245290 h 407215"/>
              <a:gd name="connsiteX37" fmla="*/ 290513 w 981075"/>
              <a:gd name="connsiteY37" fmla="*/ 238146 h 407215"/>
              <a:gd name="connsiteX38" fmla="*/ 295275 w 981075"/>
              <a:gd name="connsiteY38" fmla="*/ 226240 h 407215"/>
              <a:gd name="connsiteX39" fmla="*/ 292894 w 981075"/>
              <a:gd name="connsiteY39" fmla="*/ 242909 h 407215"/>
              <a:gd name="connsiteX40" fmla="*/ 295275 w 981075"/>
              <a:gd name="connsiteY40" fmla="*/ 235765 h 407215"/>
              <a:gd name="connsiteX41" fmla="*/ 300038 w 981075"/>
              <a:gd name="connsiteY41" fmla="*/ 211952 h 407215"/>
              <a:gd name="connsiteX42" fmla="*/ 302419 w 981075"/>
              <a:gd name="connsiteY42" fmla="*/ 173852 h 407215"/>
              <a:gd name="connsiteX43" fmla="*/ 311944 w 981075"/>
              <a:gd name="connsiteY43" fmla="*/ 159565 h 407215"/>
              <a:gd name="connsiteX44" fmla="*/ 314325 w 981075"/>
              <a:gd name="connsiteY44" fmla="*/ 152421 h 407215"/>
              <a:gd name="connsiteX45" fmla="*/ 319088 w 981075"/>
              <a:gd name="connsiteY45" fmla="*/ 161946 h 407215"/>
              <a:gd name="connsiteX46" fmla="*/ 321469 w 981075"/>
              <a:gd name="connsiteY46" fmla="*/ 104796 h 407215"/>
              <a:gd name="connsiteX47" fmla="*/ 326231 w 981075"/>
              <a:gd name="connsiteY47" fmla="*/ 85746 h 407215"/>
              <a:gd name="connsiteX48" fmla="*/ 333375 w 981075"/>
              <a:gd name="connsiteY48" fmla="*/ 80984 h 407215"/>
              <a:gd name="connsiteX49" fmla="*/ 342900 w 981075"/>
              <a:gd name="connsiteY49" fmla="*/ 85746 h 407215"/>
              <a:gd name="connsiteX50" fmla="*/ 345281 w 981075"/>
              <a:gd name="connsiteY50" fmla="*/ 71459 h 407215"/>
              <a:gd name="connsiteX51" fmla="*/ 350044 w 981075"/>
              <a:gd name="connsiteY51" fmla="*/ 57171 h 407215"/>
              <a:gd name="connsiteX52" fmla="*/ 357188 w 981075"/>
              <a:gd name="connsiteY52" fmla="*/ 35740 h 407215"/>
              <a:gd name="connsiteX53" fmla="*/ 359569 w 981075"/>
              <a:gd name="connsiteY53" fmla="*/ 28596 h 407215"/>
              <a:gd name="connsiteX54" fmla="*/ 364331 w 981075"/>
              <a:gd name="connsiteY54" fmla="*/ 21452 h 407215"/>
              <a:gd name="connsiteX55" fmla="*/ 369094 w 981075"/>
              <a:gd name="connsiteY55" fmla="*/ 4784 h 407215"/>
              <a:gd name="connsiteX56" fmla="*/ 373856 w 981075"/>
              <a:gd name="connsiteY56" fmla="*/ 11927 h 407215"/>
              <a:gd name="connsiteX57" fmla="*/ 376238 w 981075"/>
              <a:gd name="connsiteY57" fmla="*/ 19071 h 407215"/>
              <a:gd name="connsiteX58" fmla="*/ 390525 w 981075"/>
              <a:gd name="connsiteY58" fmla="*/ 16690 h 407215"/>
              <a:gd name="connsiteX59" fmla="*/ 402431 w 981075"/>
              <a:gd name="connsiteY59" fmla="*/ 4784 h 407215"/>
              <a:gd name="connsiteX60" fmla="*/ 404813 w 981075"/>
              <a:gd name="connsiteY60" fmla="*/ 14309 h 407215"/>
              <a:gd name="connsiteX61" fmla="*/ 407194 w 981075"/>
              <a:gd name="connsiteY61" fmla="*/ 21452 h 407215"/>
              <a:gd name="connsiteX62" fmla="*/ 414338 w 981075"/>
              <a:gd name="connsiteY62" fmla="*/ 23834 h 407215"/>
              <a:gd name="connsiteX63" fmla="*/ 431006 w 981075"/>
              <a:gd name="connsiteY63" fmla="*/ 21452 h 407215"/>
              <a:gd name="connsiteX64" fmla="*/ 445294 w 981075"/>
              <a:gd name="connsiteY64" fmla="*/ 11927 h 407215"/>
              <a:gd name="connsiteX65" fmla="*/ 447675 w 981075"/>
              <a:gd name="connsiteY65" fmla="*/ 4784 h 407215"/>
              <a:gd name="connsiteX66" fmla="*/ 464344 w 981075"/>
              <a:gd name="connsiteY66" fmla="*/ 4784 h 407215"/>
              <a:gd name="connsiteX67" fmla="*/ 471488 w 981075"/>
              <a:gd name="connsiteY67" fmla="*/ 19071 h 407215"/>
              <a:gd name="connsiteX68" fmla="*/ 473869 w 981075"/>
              <a:gd name="connsiteY68" fmla="*/ 26215 h 407215"/>
              <a:gd name="connsiteX69" fmla="*/ 497681 w 981075"/>
              <a:gd name="connsiteY69" fmla="*/ 14309 h 407215"/>
              <a:gd name="connsiteX70" fmla="*/ 516731 w 981075"/>
              <a:gd name="connsiteY70" fmla="*/ 7165 h 407215"/>
              <a:gd name="connsiteX71" fmla="*/ 521494 w 981075"/>
              <a:gd name="connsiteY71" fmla="*/ 16690 h 407215"/>
              <a:gd name="connsiteX72" fmla="*/ 526256 w 981075"/>
              <a:gd name="connsiteY72" fmla="*/ 30977 h 407215"/>
              <a:gd name="connsiteX73" fmla="*/ 533400 w 981075"/>
              <a:gd name="connsiteY73" fmla="*/ 23834 h 407215"/>
              <a:gd name="connsiteX74" fmla="*/ 542925 w 981075"/>
              <a:gd name="connsiteY74" fmla="*/ 9546 h 407215"/>
              <a:gd name="connsiteX75" fmla="*/ 557213 w 981075"/>
              <a:gd name="connsiteY75" fmla="*/ 4784 h 407215"/>
              <a:gd name="connsiteX76" fmla="*/ 564356 w 981075"/>
              <a:gd name="connsiteY76" fmla="*/ 9546 h 407215"/>
              <a:gd name="connsiteX77" fmla="*/ 566738 w 981075"/>
              <a:gd name="connsiteY77" fmla="*/ 19071 h 407215"/>
              <a:gd name="connsiteX78" fmla="*/ 576263 w 981075"/>
              <a:gd name="connsiteY78" fmla="*/ 21452 h 407215"/>
              <a:gd name="connsiteX79" fmla="*/ 590550 w 981075"/>
              <a:gd name="connsiteY79" fmla="*/ 16690 h 407215"/>
              <a:gd name="connsiteX80" fmla="*/ 607219 w 981075"/>
              <a:gd name="connsiteY80" fmla="*/ 4784 h 407215"/>
              <a:gd name="connsiteX81" fmla="*/ 614363 w 981075"/>
              <a:gd name="connsiteY81" fmla="*/ 2402 h 407215"/>
              <a:gd name="connsiteX82" fmla="*/ 623888 w 981075"/>
              <a:gd name="connsiteY82" fmla="*/ 21452 h 407215"/>
              <a:gd name="connsiteX83" fmla="*/ 633413 w 981075"/>
              <a:gd name="connsiteY83" fmla="*/ 40502 h 407215"/>
              <a:gd name="connsiteX84" fmla="*/ 635794 w 981075"/>
              <a:gd name="connsiteY84" fmla="*/ 47646 h 407215"/>
              <a:gd name="connsiteX85" fmla="*/ 647700 w 981075"/>
              <a:gd name="connsiteY85" fmla="*/ 33359 h 407215"/>
              <a:gd name="connsiteX86" fmla="*/ 652463 w 981075"/>
              <a:gd name="connsiteY86" fmla="*/ 19071 h 407215"/>
              <a:gd name="connsiteX87" fmla="*/ 661988 w 981075"/>
              <a:gd name="connsiteY87" fmla="*/ 4784 h 407215"/>
              <a:gd name="connsiteX88" fmla="*/ 673894 w 981075"/>
              <a:gd name="connsiteY88" fmla="*/ 21452 h 407215"/>
              <a:gd name="connsiteX89" fmla="*/ 676275 w 981075"/>
              <a:gd name="connsiteY89" fmla="*/ 28596 h 407215"/>
              <a:gd name="connsiteX90" fmla="*/ 681038 w 981075"/>
              <a:gd name="connsiteY90" fmla="*/ 19071 h 407215"/>
              <a:gd name="connsiteX91" fmla="*/ 683419 w 981075"/>
              <a:gd name="connsiteY91" fmla="*/ 11927 h 407215"/>
              <a:gd name="connsiteX92" fmla="*/ 697706 w 981075"/>
              <a:gd name="connsiteY92" fmla="*/ 7165 h 407215"/>
              <a:gd name="connsiteX93" fmla="*/ 704850 w 981075"/>
              <a:gd name="connsiteY93" fmla="*/ 4784 h 407215"/>
              <a:gd name="connsiteX94" fmla="*/ 709613 w 981075"/>
              <a:gd name="connsiteY94" fmla="*/ 30977 h 407215"/>
              <a:gd name="connsiteX95" fmla="*/ 711994 w 981075"/>
              <a:gd name="connsiteY95" fmla="*/ 47646 h 407215"/>
              <a:gd name="connsiteX96" fmla="*/ 719138 w 981075"/>
              <a:gd name="connsiteY96" fmla="*/ 21452 h 407215"/>
              <a:gd name="connsiteX97" fmla="*/ 728663 w 981075"/>
              <a:gd name="connsiteY97" fmla="*/ 30977 h 407215"/>
              <a:gd name="connsiteX98" fmla="*/ 733425 w 981075"/>
              <a:gd name="connsiteY98" fmla="*/ 50027 h 407215"/>
              <a:gd name="connsiteX99" fmla="*/ 738188 w 981075"/>
              <a:gd name="connsiteY99" fmla="*/ 71459 h 407215"/>
              <a:gd name="connsiteX100" fmla="*/ 735806 w 981075"/>
              <a:gd name="connsiteY100" fmla="*/ 88127 h 407215"/>
              <a:gd name="connsiteX101" fmla="*/ 733425 w 981075"/>
              <a:gd name="connsiteY101" fmla="*/ 95271 h 407215"/>
              <a:gd name="connsiteX102" fmla="*/ 735806 w 981075"/>
              <a:gd name="connsiteY102" fmla="*/ 64315 h 407215"/>
              <a:gd name="connsiteX103" fmla="*/ 738188 w 981075"/>
              <a:gd name="connsiteY103" fmla="*/ 114321 h 407215"/>
              <a:gd name="connsiteX104" fmla="*/ 740569 w 981075"/>
              <a:gd name="connsiteY104" fmla="*/ 121465 h 407215"/>
              <a:gd name="connsiteX105" fmla="*/ 742950 w 981075"/>
              <a:gd name="connsiteY105" fmla="*/ 130990 h 407215"/>
              <a:gd name="connsiteX106" fmla="*/ 745331 w 981075"/>
              <a:gd name="connsiteY106" fmla="*/ 138134 h 407215"/>
              <a:gd name="connsiteX107" fmla="*/ 747713 w 981075"/>
              <a:gd name="connsiteY107" fmla="*/ 152421 h 407215"/>
              <a:gd name="connsiteX108" fmla="*/ 750094 w 981075"/>
              <a:gd name="connsiteY108" fmla="*/ 140515 h 407215"/>
              <a:gd name="connsiteX109" fmla="*/ 752475 w 981075"/>
              <a:gd name="connsiteY109" fmla="*/ 123846 h 407215"/>
              <a:gd name="connsiteX110" fmla="*/ 754856 w 981075"/>
              <a:gd name="connsiteY110" fmla="*/ 266721 h 407215"/>
              <a:gd name="connsiteX111" fmla="*/ 762000 w 981075"/>
              <a:gd name="connsiteY111" fmla="*/ 242909 h 407215"/>
              <a:gd name="connsiteX112" fmla="*/ 764381 w 981075"/>
              <a:gd name="connsiteY112" fmla="*/ 231002 h 407215"/>
              <a:gd name="connsiteX113" fmla="*/ 766763 w 981075"/>
              <a:gd name="connsiteY113" fmla="*/ 223859 h 407215"/>
              <a:gd name="connsiteX114" fmla="*/ 764381 w 981075"/>
              <a:gd name="connsiteY114" fmla="*/ 252434 h 407215"/>
              <a:gd name="connsiteX115" fmla="*/ 759619 w 981075"/>
              <a:gd name="connsiteY115" fmla="*/ 266721 h 407215"/>
              <a:gd name="connsiteX116" fmla="*/ 762000 w 981075"/>
              <a:gd name="connsiteY116" fmla="*/ 290534 h 407215"/>
              <a:gd name="connsiteX117" fmla="*/ 769144 w 981075"/>
              <a:gd name="connsiteY117" fmla="*/ 292915 h 407215"/>
              <a:gd name="connsiteX118" fmla="*/ 788194 w 981075"/>
              <a:gd name="connsiteY118" fmla="*/ 290534 h 407215"/>
              <a:gd name="connsiteX119" fmla="*/ 783431 w 981075"/>
              <a:gd name="connsiteY119" fmla="*/ 302440 h 407215"/>
              <a:gd name="connsiteX120" fmla="*/ 773906 w 981075"/>
              <a:gd name="connsiteY120" fmla="*/ 316727 h 407215"/>
              <a:gd name="connsiteX121" fmla="*/ 776288 w 981075"/>
              <a:gd name="connsiteY121" fmla="*/ 323871 h 407215"/>
              <a:gd name="connsiteX122" fmla="*/ 797719 w 981075"/>
              <a:gd name="connsiteY122" fmla="*/ 314346 h 407215"/>
              <a:gd name="connsiteX123" fmla="*/ 802481 w 981075"/>
              <a:gd name="connsiteY123" fmla="*/ 307202 h 407215"/>
              <a:gd name="connsiteX124" fmla="*/ 809625 w 981075"/>
              <a:gd name="connsiteY124" fmla="*/ 309584 h 407215"/>
              <a:gd name="connsiteX125" fmla="*/ 816769 w 981075"/>
              <a:gd name="connsiteY125" fmla="*/ 326252 h 407215"/>
              <a:gd name="connsiteX126" fmla="*/ 821531 w 981075"/>
              <a:gd name="connsiteY126" fmla="*/ 333396 h 407215"/>
              <a:gd name="connsiteX127" fmla="*/ 823913 w 981075"/>
              <a:gd name="connsiteY127" fmla="*/ 342921 h 407215"/>
              <a:gd name="connsiteX128" fmla="*/ 826294 w 981075"/>
              <a:gd name="connsiteY128" fmla="*/ 354827 h 407215"/>
              <a:gd name="connsiteX129" fmla="*/ 831056 w 981075"/>
              <a:gd name="connsiteY129" fmla="*/ 345302 h 407215"/>
              <a:gd name="connsiteX130" fmla="*/ 838200 w 981075"/>
              <a:gd name="connsiteY130" fmla="*/ 335777 h 407215"/>
              <a:gd name="connsiteX131" fmla="*/ 847725 w 981075"/>
              <a:gd name="connsiteY131" fmla="*/ 326252 h 407215"/>
              <a:gd name="connsiteX132" fmla="*/ 854869 w 981075"/>
              <a:gd name="connsiteY132" fmla="*/ 333396 h 407215"/>
              <a:gd name="connsiteX133" fmla="*/ 866775 w 981075"/>
              <a:gd name="connsiteY133" fmla="*/ 350065 h 407215"/>
              <a:gd name="connsiteX134" fmla="*/ 881063 w 981075"/>
              <a:gd name="connsiteY134" fmla="*/ 359590 h 407215"/>
              <a:gd name="connsiteX135" fmla="*/ 888206 w 981075"/>
              <a:gd name="connsiteY135" fmla="*/ 352446 h 407215"/>
              <a:gd name="connsiteX136" fmla="*/ 890588 w 981075"/>
              <a:gd name="connsiteY136" fmla="*/ 345302 h 407215"/>
              <a:gd name="connsiteX137" fmla="*/ 895350 w 981075"/>
              <a:gd name="connsiteY137" fmla="*/ 335777 h 407215"/>
              <a:gd name="connsiteX138" fmla="*/ 902494 w 981075"/>
              <a:gd name="connsiteY138" fmla="*/ 321490 h 407215"/>
              <a:gd name="connsiteX139" fmla="*/ 904875 w 981075"/>
              <a:gd name="connsiteY139" fmla="*/ 331015 h 407215"/>
              <a:gd name="connsiteX140" fmla="*/ 907256 w 981075"/>
              <a:gd name="connsiteY140" fmla="*/ 338159 h 407215"/>
              <a:gd name="connsiteX141" fmla="*/ 909638 w 981075"/>
              <a:gd name="connsiteY141" fmla="*/ 385784 h 407215"/>
              <a:gd name="connsiteX142" fmla="*/ 931069 w 981075"/>
              <a:gd name="connsiteY142" fmla="*/ 378640 h 407215"/>
              <a:gd name="connsiteX143" fmla="*/ 940594 w 981075"/>
              <a:gd name="connsiteY143" fmla="*/ 364352 h 407215"/>
              <a:gd name="connsiteX144" fmla="*/ 942975 w 981075"/>
              <a:gd name="connsiteY144" fmla="*/ 371496 h 407215"/>
              <a:gd name="connsiteX145" fmla="*/ 947738 w 981075"/>
              <a:gd name="connsiteY145" fmla="*/ 395309 h 407215"/>
              <a:gd name="connsiteX146" fmla="*/ 954881 w 981075"/>
              <a:gd name="connsiteY146" fmla="*/ 381021 h 407215"/>
              <a:gd name="connsiteX147" fmla="*/ 959644 w 981075"/>
              <a:gd name="connsiteY147" fmla="*/ 373877 h 407215"/>
              <a:gd name="connsiteX148" fmla="*/ 981075 w 981075"/>
              <a:gd name="connsiteY148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209550 w 981075"/>
              <a:gd name="connsiteY20" fmla="*/ 378640 h 407215"/>
              <a:gd name="connsiteX21" fmla="*/ 216694 w 981075"/>
              <a:gd name="connsiteY21" fmla="*/ 392927 h 407215"/>
              <a:gd name="connsiteX22" fmla="*/ 221456 w 981075"/>
              <a:gd name="connsiteY22" fmla="*/ 400071 h 407215"/>
              <a:gd name="connsiteX23" fmla="*/ 230981 w 981075"/>
              <a:gd name="connsiteY23" fmla="*/ 392927 h 407215"/>
              <a:gd name="connsiteX24" fmla="*/ 235744 w 981075"/>
              <a:gd name="connsiteY24" fmla="*/ 381021 h 407215"/>
              <a:gd name="connsiteX25" fmla="*/ 240506 w 981075"/>
              <a:gd name="connsiteY25" fmla="*/ 371496 h 407215"/>
              <a:gd name="connsiteX26" fmla="*/ 245269 w 981075"/>
              <a:gd name="connsiteY26" fmla="*/ 357209 h 407215"/>
              <a:gd name="connsiteX27" fmla="*/ 247650 w 981075"/>
              <a:gd name="connsiteY27" fmla="*/ 350065 h 407215"/>
              <a:gd name="connsiteX28" fmla="*/ 250031 w 981075"/>
              <a:gd name="connsiteY28" fmla="*/ 340540 h 407215"/>
              <a:gd name="connsiteX29" fmla="*/ 254794 w 981075"/>
              <a:gd name="connsiteY29" fmla="*/ 326252 h 407215"/>
              <a:gd name="connsiteX30" fmla="*/ 259556 w 981075"/>
              <a:gd name="connsiteY30" fmla="*/ 309584 h 407215"/>
              <a:gd name="connsiteX31" fmla="*/ 261938 w 981075"/>
              <a:gd name="connsiteY31" fmla="*/ 316727 h 407215"/>
              <a:gd name="connsiteX32" fmla="*/ 266700 w 981075"/>
              <a:gd name="connsiteY32" fmla="*/ 350065 h 407215"/>
              <a:gd name="connsiteX33" fmla="*/ 276225 w 981075"/>
              <a:gd name="connsiteY33" fmla="*/ 261959 h 407215"/>
              <a:gd name="connsiteX34" fmla="*/ 283369 w 981075"/>
              <a:gd name="connsiteY34" fmla="*/ 254815 h 407215"/>
              <a:gd name="connsiteX35" fmla="*/ 285750 w 981075"/>
              <a:gd name="connsiteY35" fmla="*/ 245290 h 407215"/>
              <a:gd name="connsiteX36" fmla="*/ 290513 w 981075"/>
              <a:gd name="connsiteY36" fmla="*/ 238146 h 407215"/>
              <a:gd name="connsiteX37" fmla="*/ 295275 w 981075"/>
              <a:gd name="connsiteY37" fmla="*/ 226240 h 407215"/>
              <a:gd name="connsiteX38" fmla="*/ 292894 w 981075"/>
              <a:gd name="connsiteY38" fmla="*/ 242909 h 407215"/>
              <a:gd name="connsiteX39" fmla="*/ 295275 w 981075"/>
              <a:gd name="connsiteY39" fmla="*/ 235765 h 407215"/>
              <a:gd name="connsiteX40" fmla="*/ 300038 w 981075"/>
              <a:gd name="connsiteY40" fmla="*/ 211952 h 407215"/>
              <a:gd name="connsiteX41" fmla="*/ 302419 w 981075"/>
              <a:gd name="connsiteY41" fmla="*/ 173852 h 407215"/>
              <a:gd name="connsiteX42" fmla="*/ 311944 w 981075"/>
              <a:gd name="connsiteY42" fmla="*/ 159565 h 407215"/>
              <a:gd name="connsiteX43" fmla="*/ 314325 w 981075"/>
              <a:gd name="connsiteY43" fmla="*/ 152421 h 407215"/>
              <a:gd name="connsiteX44" fmla="*/ 319088 w 981075"/>
              <a:gd name="connsiteY44" fmla="*/ 161946 h 407215"/>
              <a:gd name="connsiteX45" fmla="*/ 321469 w 981075"/>
              <a:gd name="connsiteY45" fmla="*/ 104796 h 407215"/>
              <a:gd name="connsiteX46" fmla="*/ 326231 w 981075"/>
              <a:gd name="connsiteY46" fmla="*/ 85746 h 407215"/>
              <a:gd name="connsiteX47" fmla="*/ 333375 w 981075"/>
              <a:gd name="connsiteY47" fmla="*/ 80984 h 407215"/>
              <a:gd name="connsiteX48" fmla="*/ 342900 w 981075"/>
              <a:gd name="connsiteY48" fmla="*/ 85746 h 407215"/>
              <a:gd name="connsiteX49" fmla="*/ 345281 w 981075"/>
              <a:gd name="connsiteY49" fmla="*/ 71459 h 407215"/>
              <a:gd name="connsiteX50" fmla="*/ 350044 w 981075"/>
              <a:gd name="connsiteY50" fmla="*/ 57171 h 407215"/>
              <a:gd name="connsiteX51" fmla="*/ 357188 w 981075"/>
              <a:gd name="connsiteY51" fmla="*/ 35740 h 407215"/>
              <a:gd name="connsiteX52" fmla="*/ 359569 w 981075"/>
              <a:gd name="connsiteY52" fmla="*/ 28596 h 407215"/>
              <a:gd name="connsiteX53" fmla="*/ 364331 w 981075"/>
              <a:gd name="connsiteY53" fmla="*/ 21452 h 407215"/>
              <a:gd name="connsiteX54" fmla="*/ 369094 w 981075"/>
              <a:gd name="connsiteY54" fmla="*/ 4784 h 407215"/>
              <a:gd name="connsiteX55" fmla="*/ 373856 w 981075"/>
              <a:gd name="connsiteY55" fmla="*/ 11927 h 407215"/>
              <a:gd name="connsiteX56" fmla="*/ 376238 w 981075"/>
              <a:gd name="connsiteY56" fmla="*/ 19071 h 407215"/>
              <a:gd name="connsiteX57" fmla="*/ 390525 w 981075"/>
              <a:gd name="connsiteY57" fmla="*/ 16690 h 407215"/>
              <a:gd name="connsiteX58" fmla="*/ 402431 w 981075"/>
              <a:gd name="connsiteY58" fmla="*/ 4784 h 407215"/>
              <a:gd name="connsiteX59" fmla="*/ 404813 w 981075"/>
              <a:gd name="connsiteY59" fmla="*/ 14309 h 407215"/>
              <a:gd name="connsiteX60" fmla="*/ 407194 w 981075"/>
              <a:gd name="connsiteY60" fmla="*/ 21452 h 407215"/>
              <a:gd name="connsiteX61" fmla="*/ 414338 w 981075"/>
              <a:gd name="connsiteY61" fmla="*/ 23834 h 407215"/>
              <a:gd name="connsiteX62" fmla="*/ 431006 w 981075"/>
              <a:gd name="connsiteY62" fmla="*/ 21452 h 407215"/>
              <a:gd name="connsiteX63" fmla="*/ 445294 w 981075"/>
              <a:gd name="connsiteY63" fmla="*/ 11927 h 407215"/>
              <a:gd name="connsiteX64" fmla="*/ 447675 w 981075"/>
              <a:gd name="connsiteY64" fmla="*/ 4784 h 407215"/>
              <a:gd name="connsiteX65" fmla="*/ 464344 w 981075"/>
              <a:gd name="connsiteY65" fmla="*/ 4784 h 407215"/>
              <a:gd name="connsiteX66" fmla="*/ 471488 w 981075"/>
              <a:gd name="connsiteY66" fmla="*/ 19071 h 407215"/>
              <a:gd name="connsiteX67" fmla="*/ 473869 w 981075"/>
              <a:gd name="connsiteY67" fmla="*/ 26215 h 407215"/>
              <a:gd name="connsiteX68" fmla="*/ 497681 w 981075"/>
              <a:gd name="connsiteY68" fmla="*/ 14309 h 407215"/>
              <a:gd name="connsiteX69" fmla="*/ 516731 w 981075"/>
              <a:gd name="connsiteY69" fmla="*/ 7165 h 407215"/>
              <a:gd name="connsiteX70" fmla="*/ 521494 w 981075"/>
              <a:gd name="connsiteY70" fmla="*/ 16690 h 407215"/>
              <a:gd name="connsiteX71" fmla="*/ 526256 w 981075"/>
              <a:gd name="connsiteY71" fmla="*/ 30977 h 407215"/>
              <a:gd name="connsiteX72" fmla="*/ 533400 w 981075"/>
              <a:gd name="connsiteY72" fmla="*/ 23834 h 407215"/>
              <a:gd name="connsiteX73" fmla="*/ 542925 w 981075"/>
              <a:gd name="connsiteY73" fmla="*/ 9546 h 407215"/>
              <a:gd name="connsiteX74" fmla="*/ 557213 w 981075"/>
              <a:gd name="connsiteY74" fmla="*/ 4784 h 407215"/>
              <a:gd name="connsiteX75" fmla="*/ 564356 w 981075"/>
              <a:gd name="connsiteY75" fmla="*/ 9546 h 407215"/>
              <a:gd name="connsiteX76" fmla="*/ 566738 w 981075"/>
              <a:gd name="connsiteY76" fmla="*/ 19071 h 407215"/>
              <a:gd name="connsiteX77" fmla="*/ 576263 w 981075"/>
              <a:gd name="connsiteY77" fmla="*/ 21452 h 407215"/>
              <a:gd name="connsiteX78" fmla="*/ 590550 w 981075"/>
              <a:gd name="connsiteY78" fmla="*/ 16690 h 407215"/>
              <a:gd name="connsiteX79" fmla="*/ 607219 w 981075"/>
              <a:gd name="connsiteY79" fmla="*/ 4784 h 407215"/>
              <a:gd name="connsiteX80" fmla="*/ 614363 w 981075"/>
              <a:gd name="connsiteY80" fmla="*/ 2402 h 407215"/>
              <a:gd name="connsiteX81" fmla="*/ 623888 w 981075"/>
              <a:gd name="connsiteY81" fmla="*/ 21452 h 407215"/>
              <a:gd name="connsiteX82" fmla="*/ 633413 w 981075"/>
              <a:gd name="connsiteY82" fmla="*/ 40502 h 407215"/>
              <a:gd name="connsiteX83" fmla="*/ 635794 w 981075"/>
              <a:gd name="connsiteY83" fmla="*/ 47646 h 407215"/>
              <a:gd name="connsiteX84" fmla="*/ 647700 w 981075"/>
              <a:gd name="connsiteY84" fmla="*/ 33359 h 407215"/>
              <a:gd name="connsiteX85" fmla="*/ 652463 w 981075"/>
              <a:gd name="connsiteY85" fmla="*/ 19071 h 407215"/>
              <a:gd name="connsiteX86" fmla="*/ 661988 w 981075"/>
              <a:gd name="connsiteY86" fmla="*/ 4784 h 407215"/>
              <a:gd name="connsiteX87" fmla="*/ 673894 w 981075"/>
              <a:gd name="connsiteY87" fmla="*/ 21452 h 407215"/>
              <a:gd name="connsiteX88" fmla="*/ 676275 w 981075"/>
              <a:gd name="connsiteY88" fmla="*/ 28596 h 407215"/>
              <a:gd name="connsiteX89" fmla="*/ 681038 w 981075"/>
              <a:gd name="connsiteY89" fmla="*/ 19071 h 407215"/>
              <a:gd name="connsiteX90" fmla="*/ 683419 w 981075"/>
              <a:gd name="connsiteY90" fmla="*/ 11927 h 407215"/>
              <a:gd name="connsiteX91" fmla="*/ 697706 w 981075"/>
              <a:gd name="connsiteY91" fmla="*/ 7165 h 407215"/>
              <a:gd name="connsiteX92" fmla="*/ 704850 w 981075"/>
              <a:gd name="connsiteY92" fmla="*/ 4784 h 407215"/>
              <a:gd name="connsiteX93" fmla="*/ 709613 w 981075"/>
              <a:gd name="connsiteY93" fmla="*/ 30977 h 407215"/>
              <a:gd name="connsiteX94" fmla="*/ 711994 w 981075"/>
              <a:gd name="connsiteY94" fmla="*/ 47646 h 407215"/>
              <a:gd name="connsiteX95" fmla="*/ 719138 w 981075"/>
              <a:gd name="connsiteY95" fmla="*/ 21452 h 407215"/>
              <a:gd name="connsiteX96" fmla="*/ 728663 w 981075"/>
              <a:gd name="connsiteY96" fmla="*/ 30977 h 407215"/>
              <a:gd name="connsiteX97" fmla="*/ 733425 w 981075"/>
              <a:gd name="connsiteY97" fmla="*/ 50027 h 407215"/>
              <a:gd name="connsiteX98" fmla="*/ 738188 w 981075"/>
              <a:gd name="connsiteY98" fmla="*/ 71459 h 407215"/>
              <a:gd name="connsiteX99" fmla="*/ 735806 w 981075"/>
              <a:gd name="connsiteY99" fmla="*/ 88127 h 407215"/>
              <a:gd name="connsiteX100" fmla="*/ 733425 w 981075"/>
              <a:gd name="connsiteY100" fmla="*/ 95271 h 407215"/>
              <a:gd name="connsiteX101" fmla="*/ 735806 w 981075"/>
              <a:gd name="connsiteY101" fmla="*/ 64315 h 407215"/>
              <a:gd name="connsiteX102" fmla="*/ 738188 w 981075"/>
              <a:gd name="connsiteY102" fmla="*/ 114321 h 407215"/>
              <a:gd name="connsiteX103" fmla="*/ 740569 w 981075"/>
              <a:gd name="connsiteY103" fmla="*/ 121465 h 407215"/>
              <a:gd name="connsiteX104" fmla="*/ 742950 w 981075"/>
              <a:gd name="connsiteY104" fmla="*/ 130990 h 407215"/>
              <a:gd name="connsiteX105" fmla="*/ 745331 w 981075"/>
              <a:gd name="connsiteY105" fmla="*/ 138134 h 407215"/>
              <a:gd name="connsiteX106" fmla="*/ 747713 w 981075"/>
              <a:gd name="connsiteY106" fmla="*/ 152421 h 407215"/>
              <a:gd name="connsiteX107" fmla="*/ 750094 w 981075"/>
              <a:gd name="connsiteY107" fmla="*/ 140515 h 407215"/>
              <a:gd name="connsiteX108" fmla="*/ 752475 w 981075"/>
              <a:gd name="connsiteY108" fmla="*/ 123846 h 407215"/>
              <a:gd name="connsiteX109" fmla="*/ 754856 w 981075"/>
              <a:gd name="connsiteY109" fmla="*/ 266721 h 407215"/>
              <a:gd name="connsiteX110" fmla="*/ 762000 w 981075"/>
              <a:gd name="connsiteY110" fmla="*/ 242909 h 407215"/>
              <a:gd name="connsiteX111" fmla="*/ 764381 w 981075"/>
              <a:gd name="connsiteY111" fmla="*/ 231002 h 407215"/>
              <a:gd name="connsiteX112" fmla="*/ 766763 w 981075"/>
              <a:gd name="connsiteY112" fmla="*/ 223859 h 407215"/>
              <a:gd name="connsiteX113" fmla="*/ 764381 w 981075"/>
              <a:gd name="connsiteY113" fmla="*/ 252434 h 407215"/>
              <a:gd name="connsiteX114" fmla="*/ 759619 w 981075"/>
              <a:gd name="connsiteY114" fmla="*/ 266721 h 407215"/>
              <a:gd name="connsiteX115" fmla="*/ 762000 w 981075"/>
              <a:gd name="connsiteY115" fmla="*/ 290534 h 407215"/>
              <a:gd name="connsiteX116" fmla="*/ 769144 w 981075"/>
              <a:gd name="connsiteY116" fmla="*/ 292915 h 407215"/>
              <a:gd name="connsiteX117" fmla="*/ 788194 w 981075"/>
              <a:gd name="connsiteY117" fmla="*/ 290534 h 407215"/>
              <a:gd name="connsiteX118" fmla="*/ 783431 w 981075"/>
              <a:gd name="connsiteY118" fmla="*/ 302440 h 407215"/>
              <a:gd name="connsiteX119" fmla="*/ 773906 w 981075"/>
              <a:gd name="connsiteY119" fmla="*/ 316727 h 407215"/>
              <a:gd name="connsiteX120" fmla="*/ 776288 w 981075"/>
              <a:gd name="connsiteY120" fmla="*/ 323871 h 407215"/>
              <a:gd name="connsiteX121" fmla="*/ 797719 w 981075"/>
              <a:gd name="connsiteY121" fmla="*/ 314346 h 407215"/>
              <a:gd name="connsiteX122" fmla="*/ 802481 w 981075"/>
              <a:gd name="connsiteY122" fmla="*/ 307202 h 407215"/>
              <a:gd name="connsiteX123" fmla="*/ 809625 w 981075"/>
              <a:gd name="connsiteY123" fmla="*/ 309584 h 407215"/>
              <a:gd name="connsiteX124" fmla="*/ 816769 w 981075"/>
              <a:gd name="connsiteY124" fmla="*/ 326252 h 407215"/>
              <a:gd name="connsiteX125" fmla="*/ 821531 w 981075"/>
              <a:gd name="connsiteY125" fmla="*/ 333396 h 407215"/>
              <a:gd name="connsiteX126" fmla="*/ 823913 w 981075"/>
              <a:gd name="connsiteY126" fmla="*/ 342921 h 407215"/>
              <a:gd name="connsiteX127" fmla="*/ 826294 w 981075"/>
              <a:gd name="connsiteY127" fmla="*/ 354827 h 407215"/>
              <a:gd name="connsiteX128" fmla="*/ 831056 w 981075"/>
              <a:gd name="connsiteY128" fmla="*/ 345302 h 407215"/>
              <a:gd name="connsiteX129" fmla="*/ 838200 w 981075"/>
              <a:gd name="connsiteY129" fmla="*/ 335777 h 407215"/>
              <a:gd name="connsiteX130" fmla="*/ 847725 w 981075"/>
              <a:gd name="connsiteY130" fmla="*/ 326252 h 407215"/>
              <a:gd name="connsiteX131" fmla="*/ 854869 w 981075"/>
              <a:gd name="connsiteY131" fmla="*/ 333396 h 407215"/>
              <a:gd name="connsiteX132" fmla="*/ 866775 w 981075"/>
              <a:gd name="connsiteY132" fmla="*/ 350065 h 407215"/>
              <a:gd name="connsiteX133" fmla="*/ 881063 w 981075"/>
              <a:gd name="connsiteY133" fmla="*/ 359590 h 407215"/>
              <a:gd name="connsiteX134" fmla="*/ 888206 w 981075"/>
              <a:gd name="connsiteY134" fmla="*/ 352446 h 407215"/>
              <a:gd name="connsiteX135" fmla="*/ 890588 w 981075"/>
              <a:gd name="connsiteY135" fmla="*/ 345302 h 407215"/>
              <a:gd name="connsiteX136" fmla="*/ 895350 w 981075"/>
              <a:gd name="connsiteY136" fmla="*/ 335777 h 407215"/>
              <a:gd name="connsiteX137" fmla="*/ 902494 w 981075"/>
              <a:gd name="connsiteY137" fmla="*/ 321490 h 407215"/>
              <a:gd name="connsiteX138" fmla="*/ 904875 w 981075"/>
              <a:gd name="connsiteY138" fmla="*/ 331015 h 407215"/>
              <a:gd name="connsiteX139" fmla="*/ 907256 w 981075"/>
              <a:gd name="connsiteY139" fmla="*/ 338159 h 407215"/>
              <a:gd name="connsiteX140" fmla="*/ 909638 w 981075"/>
              <a:gd name="connsiteY140" fmla="*/ 385784 h 407215"/>
              <a:gd name="connsiteX141" fmla="*/ 931069 w 981075"/>
              <a:gd name="connsiteY141" fmla="*/ 378640 h 407215"/>
              <a:gd name="connsiteX142" fmla="*/ 940594 w 981075"/>
              <a:gd name="connsiteY142" fmla="*/ 364352 h 407215"/>
              <a:gd name="connsiteX143" fmla="*/ 942975 w 981075"/>
              <a:gd name="connsiteY143" fmla="*/ 371496 h 407215"/>
              <a:gd name="connsiteX144" fmla="*/ 947738 w 981075"/>
              <a:gd name="connsiteY144" fmla="*/ 395309 h 407215"/>
              <a:gd name="connsiteX145" fmla="*/ 954881 w 981075"/>
              <a:gd name="connsiteY145" fmla="*/ 381021 h 407215"/>
              <a:gd name="connsiteX146" fmla="*/ 959644 w 981075"/>
              <a:gd name="connsiteY146" fmla="*/ 373877 h 407215"/>
              <a:gd name="connsiteX147" fmla="*/ 981075 w 981075"/>
              <a:gd name="connsiteY147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21431 w 981075"/>
              <a:gd name="connsiteY2" fmla="*/ 366734 h 407215"/>
              <a:gd name="connsiteX3" fmla="*/ 30956 w 981075"/>
              <a:gd name="connsiteY3" fmla="*/ 378640 h 407215"/>
              <a:gd name="connsiteX4" fmla="*/ 38100 w 981075"/>
              <a:gd name="connsiteY4" fmla="*/ 383402 h 407215"/>
              <a:gd name="connsiteX5" fmla="*/ 40481 w 981075"/>
              <a:gd name="connsiteY5" fmla="*/ 390546 h 407215"/>
              <a:gd name="connsiteX6" fmla="*/ 54769 w 981075"/>
              <a:gd name="connsiteY6" fmla="*/ 388165 h 407215"/>
              <a:gd name="connsiteX7" fmla="*/ 64294 w 981075"/>
              <a:gd name="connsiteY7" fmla="*/ 373877 h 407215"/>
              <a:gd name="connsiteX8" fmla="*/ 78581 w 981075"/>
              <a:gd name="connsiteY8" fmla="*/ 364352 h 407215"/>
              <a:gd name="connsiteX9" fmla="*/ 83344 w 981075"/>
              <a:gd name="connsiteY9" fmla="*/ 371496 h 407215"/>
              <a:gd name="connsiteX10" fmla="*/ 88106 w 981075"/>
              <a:gd name="connsiteY10" fmla="*/ 392927 h 407215"/>
              <a:gd name="connsiteX11" fmla="*/ 97631 w 981075"/>
              <a:gd name="connsiteY11" fmla="*/ 390546 h 407215"/>
              <a:gd name="connsiteX12" fmla="*/ 107156 w 981075"/>
              <a:gd name="connsiteY12" fmla="*/ 373877 h 407215"/>
              <a:gd name="connsiteX13" fmla="*/ 288032 w 981075"/>
              <a:gd name="connsiteY13" fmla="*/ 360040 h 407215"/>
              <a:gd name="connsiteX14" fmla="*/ 119063 w 981075"/>
              <a:gd name="connsiteY14" fmla="*/ 407215 h 407215"/>
              <a:gd name="connsiteX15" fmla="*/ 135731 w 981075"/>
              <a:gd name="connsiteY15" fmla="*/ 373877 h 407215"/>
              <a:gd name="connsiteX16" fmla="*/ 154781 w 981075"/>
              <a:gd name="connsiteY16" fmla="*/ 397690 h 407215"/>
              <a:gd name="connsiteX17" fmla="*/ 180975 w 981075"/>
              <a:gd name="connsiteY17" fmla="*/ 395309 h 407215"/>
              <a:gd name="connsiteX18" fmla="*/ 185738 w 981075"/>
              <a:gd name="connsiteY18" fmla="*/ 388165 h 407215"/>
              <a:gd name="connsiteX19" fmla="*/ 209550 w 981075"/>
              <a:gd name="connsiteY19" fmla="*/ 378640 h 407215"/>
              <a:gd name="connsiteX20" fmla="*/ 216694 w 981075"/>
              <a:gd name="connsiteY20" fmla="*/ 392927 h 407215"/>
              <a:gd name="connsiteX21" fmla="*/ 221456 w 981075"/>
              <a:gd name="connsiteY21" fmla="*/ 400071 h 407215"/>
              <a:gd name="connsiteX22" fmla="*/ 230981 w 981075"/>
              <a:gd name="connsiteY22" fmla="*/ 392927 h 407215"/>
              <a:gd name="connsiteX23" fmla="*/ 235744 w 981075"/>
              <a:gd name="connsiteY23" fmla="*/ 381021 h 407215"/>
              <a:gd name="connsiteX24" fmla="*/ 240506 w 981075"/>
              <a:gd name="connsiteY24" fmla="*/ 371496 h 407215"/>
              <a:gd name="connsiteX25" fmla="*/ 245269 w 981075"/>
              <a:gd name="connsiteY25" fmla="*/ 357209 h 407215"/>
              <a:gd name="connsiteX26" fmla="*/ 247650 w 981075"/>
              <a:gd name="connsiteY26" fmla="*/ 350065 h 407215"/>
              <a:gd name="connsiteX27" fmla="*/ 250031 w 981075"/>
              <a:gd name="connsiteY27" fmla="*/ 340540 h 407215"/>
              <a:gd name="connsiteX28" fmla="*/ 254794 w 981075"/>
              <a:gd name="connsiteY28" fmla="*/ 326252 h 407215"/>
              <a:gd name="connsiteX29" fmla="*/ 259556 w 981075"/>
              <a:gd name="connsiteY29" fmla="*/ 309584 h 407215"/>
              <a:gd name="connsiteX30" fmla="*/ 261938 w 981075"/>
              <a:gd name="connsiteY30" fmla="*/ 316727 h 407215"/>
              <a:gd name="connsiteX31" fmla="*/ 266700 w 981075"/>
              <a:gd name="connsiteY31" fmla="*/ 350065 h 407215"/>
              <a:gd name="connsiteX32" fmla="*/ 276225 w 981075"/>
              <a:gd name="connsiteY32" fmla="*/ 261959 h 407215"/>
              <a:gd name="connsiteX33" fmla="*/ 283369 w 981075"/>
              <a:gd name="connsiteY33" fmla="*/ 254815 h 407215"/>
              <a:gd name="connsiteX34" fmla="*/ 285750 w 981075"/>
              <a:gd name="connsiteY34" fmla="*/ 245290 h 407215"/>
              <a:gd name="connsiteX35" fmla="*/ 290513 w 981075"/>
              <a:gd name="connsiteY35" fmla="*/ 238146 h 407215"/>
              <a:gd name="connsiteX36" fmla="*/ 295275 w 981075"/>
              <a:gd name="connsiteY36" fmla="*/ 226240 h 407215"/>
              <a:gd name="connsiteX37" fmla="*/ 292894 w 981075"/>
              <a:gd name="connsiteY37" fmla="*/ 242909 h 407215"/>
              <a:gd name="connsiteX38" fmla="*/ 295275 w 981075"/>
              <a:gd name="connsiteY38" fmla="*/ 235765 h 407215"/>
              <a:gd name="connsiteX39" fmla="*/ 300038 w 981075"/>
              <a:gd name="connsiteY39" fmla="*/ 211952 h 407215"/>
              <a:gd name="connsiteX40" fmla="*/ 302419 w 981075"/>
              <a:gd name="connsiteY40" fmla="*/ 173852 h 407215"/>
              <a:gd name="connsiteX41" fmla="*/ 311944 w 981075"/>
              <a:gd name="connsiteY41" fmla="*/ 159565 h 407215"/>
              <a:gd name="connsiteX42" fmla="*/ 314325 w 981075"/>
              <a:gd name="connsiteY42" fmla="*/ 152421 h 407215"/>
              <a:gd name="connsiteX43" fmla="*/ 319088 w 981075"/>
              <a:gd name="connsiteY43" fmla="*/ 161946 h 407215"/>
              <a:gd name="connsiteX44" fmla="*/ 321469 w 981075"/>
              <a:gd name="connsiteY44" fmla="*/ 104796 h 407215"/>
              <a:gd name="connsiteX45" fmla="*/ 326231 w 981075"/>
              <a:gd name="connsiteY45" fmla="*/ 85746 h 407215"/>
              <a:gd name="connsiteX46" fmla="*/ 333375 w 981075"/>
              <a:gd name="connsiteY46" fmla="*/ 80984 h 407215"/>
              <a:gd name="connsiteX47" fmla="*/ 342900 w 981075"/>
              <a:gd name="connsiteY47" fmla="*/ 85746 h 407215"/>
              <a:gd name="connsiteX48" fmla="*/ 345281 w 981075"/>
              <a:gd name="connsiteY48" fmla="*/ 71459 h 407215"/>
              <a:gd name="connsiteX49" fmla="*/ 350044 w 981075"/>
              <a:gd name="connsiteY49" fmla="*/ 57171 h 407215"/>
              <a:gd name="connsiteX50" fmla="*/ 357188 w 981075"/>
              <a:gd name="connsiteY50" fmla="*/ 35740 h 407215"/>
              <a:gd name="connsiteX51" fmla="*/ 359569 w 981075"/>
              <a:gd name="connsiteY51" fmla="*/ 28596 h 407215"/>
              <a:gd name="connsiteX52" fmla="*/ 364331 w 981075"/>
              <a:gd name="connsiteY52" fmla="*/ 21452 h 407215"/>
              <a:gd name="connsiteX53" fmla="*/ 369094 w 981075"/>
              <a:gd name="connsiteY53" fmla="*/ 4784 h 407215"/>
              <a:gd name="connsiteX54" fmla="*/ 373856 w 981075"/>
              <a:gd name="connsiteY54" fmla="*/ 11927 h 407215"/>
              <a:gd name="connsiteX55" fmla="*/ 376238 w 981075"/>
              <a:gd name="connsiteY55" fmla="*/ 19071 h 407215"/>
              <a:gd name="connsiteX56" fmla="*/ 390525 w 981075"/>
              <a:gd name="connsiteY56" fmla="*/ 16690 h 407215"/>
              <a:gd name="connsiteX57" fmla="*/ 402431 w 981075"/>
              <a:gd name="connsiteY57" fmla="*/ 4784 h 407215"/>
              <a:gd name="connsiteX58" fmla="*/ 404813 w 981075"/>
              <a:gd name="connsiteY58" fmla="*/ 14309 h 407215"/>
              <a:gd name="connsiteX59" fmla="*/ 407194 w 981075"/>
              <a:gd name="connsiteY59" fmla="*/ 21452 h 407215"/>
              <a:gd name="connsiteX60" fmla="*/ 414338 w 981075"/>
              <a:gd name="connsiteY60" fmla="*/ 23834 h 407215"/>
              <a:gd name="connsiteX61" fmla="*/ 431006 w 981075"/>
              <a:gd name="connsiteY61" fmla="*/ 21452 h 407215"/>
              <a:gd name="connsiteX62" fmla="*/ 445294 w 981075"/>
              <a:gd name="connsiteY62" fmla="*/ 11927 h 407215"/>
              <a:gd name="connsiteX63" fmla="*/ 447675 w 981075"/>
              <a:gd name="connsiteY63" fmla="*/ 4784 h 407215"/>
              <a:gd name="connsiteX64" fmla="*/ 464344 w 981075"/>
              <a:gd name="connsiteY64" fmla="*/ 4784 h 407215"/>
              <a:gd name="connsiteX65" fmla="*/ 471488 w 981075"/>
              <a:gd name="connsiteY65" fmla="*/ 19071 h 407215"/>
              <a:gd name="connsiteX66" fmla="*/ 473869 w 981075"/>
              <a:gd name="connsiteY66" fmla="*/ 26215 h 407215"/>
              <a:gd name="connsiteX67" fmla="*/ 497681 w 981075"/>
              <a:gd name="connsiteY67" fmla="*/ 14309 h 407215"/>
              <a:gd name="connsiteX68" fmla="*/ 516731 w 981075"/>
              <a:gd name="connsiteY68" fmla="*/ 7165 h 407215"/>
              <a:gd name="connsiteX69" fmla="*/ 521494 w 981075"/>
              <a:gd name="connsiteY69" fmla="*/ 16690 h 407215"/>
              <a:gd name="connsiteX70" fmla="*/ 526256 w 981075"/>
              <a:gd name="connsiteY70" fmla="*/ 30977 h 407215"/>
              <a:gd name="connsiteX71" fmla="*/ 533400 w 981075"/>
              <a:gd name="connsiteY71" fmla="*/ 23834 h 407215"/>
              <a:gd name="connsiteX72" fmla="*/ 542925 w 981075"/>
              <a:gd name="connsiteY72" fmla="*/ 9546 h 407215"/>
              <a:gd name="connsiteX73" fmla="*/ 557213 w 981075"/>
              <a:gd name="connsiteY73" fmla="*/ 4784 h 407215"/>
              <a:gd name="connsiteX74" fmla="*/ 564356 w 981075"/>
              <a:gd name="connsiteY74" fmla="*/ 9546 h 407215"/>
              <a:gd name="connsiteX75" fmla="*/ 566738 w 981075"/>
              <a:gd name="connsiteY75" fmla="*/ 19071 h 407215"/>
              <a:gd name="connsiteX76" fmla="*/ 576263 w 981075"/>
              <a:gd name="connsiteY76" fmla="*/ 21452 h 407215"/>
              <a:gd name="connsiteX77" fmla="*/ 590550 w 981075"/>
              <a:gd name="connsiteY77" fmla="*/ 16690 h 407215"/>
              <a:gd name="connsiteX78" fmla="*/ 607219 w 981075"/>
              <a:gd name="connsiteY78" fmla="*/ 4784 h 407215"/>
              <a:gd name="connsiteX79" fmla="*/ 614363 w 981075"/>
              <a:gd name="connsiteY79" fmla="*/ 2402 h 407215"/>
              <a:gd name="connsiteX80" fmla="*/ 623888 w 981075"/>
              <a:gd name="connsiteY80" fmla="*/ 21452 h 407215"/>
              <a:gd name="connsiteX81" fmla="*/ 633413 w 981075"/>
              <a:gd name="connsiteY81" fmla="*/ 40502 h 407215"/>
              <a:gd name="connsiteX82" fmla="*/ 635794 w 981075"/>
              <a:gd name="connsiteY82" fmla="*/ 47646 h 407215"/>
              <a:gd name="connsiteX83" fmla="*/ 647700 w 981075"/>
              <a:gd name="connsiteY83" fmla="*/ 33359 h 407215"/>
              <a:gd name="connsiteX84" fmla="*/ 652463 w 981075"/>
              <a:gd name="connsiteY84" fmla="*/ 19071 h 407215"/>
              <a:gd name="connsiteX85" fmla="*/ 661988 w 981075"/>
              <a:gd name="connsiteY85" fmla="*/ 4784 h 407215"/>
              <a:gd name="connsiteX86" fmla="*/ 673894 w 981075"/>
              <a:gd name="connsiteY86" fmla="*/ 21452 h 407215"/>
              <a:gd name="connsiteX87" fmla="*/ 676275 w 981075"/>
              <a:gd name="connsiteY87" fmla="*/ 28596 h 407215"/>
              <a:gd name="connsiteX88" fmla="*/ 681038 w 981075"/>
              <a:gd name="connsiteY88" fmla="*/ 19071 h 407215"/>
              <a:gd name="connsiteX89" fmla="*/ 683419 w 981075"/>
              <a:gd name="connsiteY89" fmla="*/ 11927 h 407215"/>
              <a:gd name="connsiteX90" fmla="*/ 697706 w 981075"/>
              <a:gd name="connsiteY90" fmla="*/ 7165 h 407215"/>
              <a:gd name="connsiteX91" fmla="*/ 704850 w 981075"/>
              <a:gd name="connsiteY91" fmla="*/ 4784 h 407215"/>
              <a:gd name="connsiteX92" fmla="*/ 709613 w 981075"/>
              <a:gd name="connsiteY92" fmla="*/ 30977 h 407215"/>
              <a:gd name="connsiteX93" fmla="*/ 711994 w 981075"/>
              <a:gd name="connsiteY93" fmla="*/ 47646 h 407215"/>
              <a:gd name="connsiteX94" fmla="*/ 719138 w 981075"/>
              <a:gd name="connsiteY94" fmla="*/ 21452 h 407215"/>
              <a:gd name="connsiteX95" fmla="*/ 728663 w 981075"/>
              <a:gd name="connsiteY95" fmla="*/ 30977 h 407215"/>
              <a:gd name="connsiteX96" fmla="*/ 733425 w 981075"/>
              <a:gd name="connsiteY96" fmla="*/ 50027 h 407215"/>
              <a:gd name="connsiteX97" fmla="*/ 738188 w 981075"/>
              <a:gd name="connsiteY97" fmla="*/ 71459 h 407215"/>
              <a:gd name="connsiteX98" fmla="*/ 735806 w 981075"/>
              <a:gd name="connsiteY98" fmla="*/ 88127 h 407215"/>
              <a:gd name="connsiteX99" fmla="*/ 733425 w 981075"/>
              <a:gd name="connsiteY99" fmla="*/ 95271 h 407215"/>
              <a:gd name="connsiteX100" fmla="*/ 735806 w 981075"/>
              <a:gd name="connsiteY100" fmla="*/ 64315 h 407215"/>
              <a:gd name="connsiteX101" fmla="*/ 738188 w 981075"/>
              <a:gd name="connsiteY101" fmla="*/ 114321 h 407215"/>
              <a:gd name="connsiteX102" fmla="*/ 740569 w 981075"/>
              <a:gd name="connsiteY102" fmla="*/ 121465 h 407215"/>
              <a:gd name="connsiteX103" fmla="*/ 742950 w 981075"/>
              <a:gd name="connsiteY103" fmla="*/ 130990 h 407215"/>
              <a:gd name="connsiteX104" fmla="*/ 745331 w 981075"/>
              <a:gd name="connsiteY104" fmla="*/ 138134 h 407215"/>
              <a:gd name="connsiteX105" fmla="*/ 747713 w 981075"/>
              <a:gd name="connsiteY105" fmla="*/ 152421 h 407215"/>
              <a:gd name="connsiteX106" fmla="*/ 750094 w 981075"/>
              <a:gd name="connsiteY106" fmla="*/ 140515 h 407215"/>
              <a:gd name="connsiteX107" fmla="*/ 752475 w 981075"/>
              <a:gd name="connsiteY107" fmla="*/ 123846 h 407215"/>
              <a:gd name="connsiteX108" fmla="*/ 754856 w 981075"/>
              <a:gd name="connsiteY108" fmla="*/ 266721 h 407215"/>
              <a:gd name="connsiteX109" fmla="*/ 762000 w 981075"/>
              <a:gd name="connsiteY109" fmla="*/ 242909 h 407215"/>
              <a:gd name="connsiteX110" fmla="*/ 764381 w 981075"/>
              <a:gd name="connsiteY110" fmla="*/ 231002 h 407215"/>
              <a:gd name="connsiteX111" fmla="*/ 766763 w 981075"/>
              <a:gd name="connsiteY111" fmla="*/ 223859 h 407215"/>
              <a:gd name="connsiteX112" fmla="*/ 764381 w 981075"/>
              <a:gd name="connsiteY112" fmla="*/ 252434 h 407215"/>
              <a:gd name="connsiteX113" fmla="*/ 759619 w 981075"/>
              <a:gd name="connsiteY113" fmla="*/ 266721 h 407215"/>
              <a:gd name="connsiteX114" fmla="*/ 762000 w 981075"/>
              <a:gd name="connsiteY114" fmla="*/ 290534 h 407215"/>
              <a:gd name="connsiteX115" fmla="*/ 769144 w 981075"/>
              <a:gd name="connsiteY115" fmla="*/ 292915 h 407215"/>
              <a:gd name="connsiteX116" fmla="*/ 788194 w 981075"/>
              <a:gd name="connsiteY116" fmla="*/ 290534 h 407215"/>
              <a:gd name="connsiteX117" fmla="*/ 783431 w 981075"/>
              <a:gd name="connsiteY117" fmla="*/ 302440 h 407215"/>
              <a:gd name="connsiteX118" fmla="*/ 773906 w 981075"/>
              <a:gd name="connsiteY118" fmla="*/ 316727 h 407215"/>
              <a:gd name="connsiteX119" fmla="*/ 776288 w 981075"/>
              <a:gd name="connsiteY119" fmla="*/ 323871 h 407215"/>
              <a:gd name="connsiteX120" fmla="*/ 797719 w 981075"/>
              <a:gd name="connsiteY120" fmla="*/ 314346 h 407215"/>
              <a:gd name="connsiteX121" fmla="*/ 802481 w 981075"/>
              <a:gd name="connsiteY121" fmla="*/ 307202 h 407215"/>
              <a:gd name="connsiteX122" fmla="*/ 809625 w 981075"/>
              <a:gd name="connsiteY122" fmla="*/ 309584 h 407215"/>
              <a:gd name="connsiteX123" fmla="*/ 816769 w 981075"/>
              <a:gd name="connsiteY123" fmla="*/ 326252 h 407215"/>
              <a:gd name="connsiteX124" fmla="*/ 821531 w 981075"/>
              <a:gd name="connsiteY124" fmla="*/ 333396 h 407215"/>
              <a:gd name="connsiteX125" fmla="*/ 823913 w 981075"/>
              <a:gd name="connsiteY125" fmla="*/ 342921 h 407215"/>
              <a:gd name="connsiteX126" fmla="*/ 826294 w 981075"/>
              <a:gd name="connsiteY126" fmla="*/ 354827 h 407215"/>
              <a:gd name="connsiteX127" fmla="*/ 831056 w 981075"/>
              <a:gd name="connsiteY127" fmla="*/ 345302 h 407215"/>
              <a:gd name="connsiteX128" fmla="*/ 838200 w 981075"/>
              <a:gd name="connsiteY128" fmla="*/ 335777 h 407215"/>
              <a:gd name="connsiteX129" fmla="*/ 847725 w 981075"/>
              <a:gd name="connsiteY129" fmla="*/ 326252 h 407215"/>
              <a:gd name="connsiteX130" fmla="*/ 854869 w 981075"/>
              <a:gd name="connsiteY130" fmla="*/ 333396 h 407215"/>
              <a:gd name="connsiteX131" fmla="*/ 866775 w 981075"/>
              <a:gd name="connsiteY131" fmla="*/ 350065 h 407215"/>
              <a:gd name="connsiteX132" fmla="*/ 881063 w 981075"/>
              <a:gd name="connsiteY132" fmla="*/ 359590 h 407215"/>
              <a:gd name="connsiteX133" fmla="*/ 888206 w 981075"/>
              <a:gd name="connsiteY133" fmla="*/ 352446 h 407215"/>
              <a:gd name="connsiteX134" fmla="*/ 890588 w 981075"/>
              <a:gd name="connsiteY134" fmla="*/ 345302 h 407215"/>
              <a:gd name="connsiteX135" fmla="*/ 895350 w 981075"/>
              <a:gd name="connsiteY135" fmla="*/ 335777 h 407215"/>
              <a:gd name="connsiteX136" fmla="*/ 902494 w 981075"/>
              <a:gd name="connsiteY136" fmla="*/ 321490 h 407215"/>
              <a:gd name="connsiteX137" fmla="*/ 904875 w 981075"/>
              <a:gd name="connsiteY137" fmla="*/ 331015 h 407215"/>
              <a:gd name="connsiteX138" fmla="*/ 907256 w 981075"/>
              <a:gd name="connsiteY138" fmla="*/ 338159 h 407215"/>
              <a:gd name="connsiteX139" fmla="*/ 909638 w 981075"/>
              <a:gd name="connsiteY139" fmla="*/ 385784 h 407215"/>
              <a:gd name="connsiteX140" fmla="*/ 931069 w 981075"/>
              <a:gd name="connsiteY140" fmla="*/ 378640 h 407215"/>
              <a:gd name="connsiteX141" fmla="*/ 940594 w 981075"/>
              <a:gd name="connsiteY141" fmla="*/ 364352 h 407215"/>
              <a:gd name="connsiteX142" fmla="*/ 942975 w 981075"/>
              <a:gd name="connsiteY142" fmla="*/ 371496 h 407215"/>
              <a:gd name="connsiteX143" fmla="*/ 947738 w 981075"/>
              <a:gd name="connsiteY143" fmla="*/ 395309 h 407215"/>
              <a:gd name="connsiteX144" fmla="*/ 954881 w 981075"/>
              <a:gd name="connsiteY144" fmla="*/ 381021 h 407215"/>
              <a:gd name="connsiteX145" fmla="*/ 959644 w 981075"/>
              <a:gd name="connsiteY145" fmla="*/ 373877 h 407215"/>
              <a:gd name="connsiteX146" fmla="*/ 981075 w 981075"/>
              <a:gd name="connsiteY146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30956 w 981075"/>
              <a:gd name="connsiteY2" fmla="*/ 378640 h 407215"/>
              <a:gd name="connsiteX3" fmla="*/ 38100 w 981075"/>
              <a:gd name="connsiteY3" fmla="*/ 383402 h 407215"/>
              <a:gd name="connsiteX4" fmla="*/ 40481 w 981075"/>
              <a:gd name="connsiteY4" fmla="*/ 390546 h 407215"/>
              <a:gd name="connsiteX5" fmla="*/ 54769 w 981075"/>
              <a:gd name="connsiteY5" fmla="*/ 388165 h 407215"/>
              <a:gd name="connsiteX6" fmla="*/ 64294 w 981075"/>
              <a:gd name="connsiteY6" fmla="*/ 373877 h 407215"/>
              <a:gd name="connsiteX7" fmla="*/ 78581 w 981075"/>
              <a:gd name="connsiteY7" fmla="*/ 364352 h 407215"/>
              <a:gd name="connsiteX8" fmla="*/ 83344 w 981075"/>
              <a:gd name="connsiteY8" fmla="*/ 371496 h 407215"/>
              <a:gd name="connsiteX9" fmla="*/ 88106 w 981075"/>
              <a:gd name="connsiteY9" fmla="*/ 392927 h 407215"/>
              <a:gd name="connsiteX10" fmla="*/ 97631 w 981075"/>
              <a:gd name="connsiteY10" fmla="*/ 390546 h 407215"/>
              <a:gd name="connsiteX11" fmla="*/ 107156 w 981075"/>
              <a:gd name="connsiteY11" fmla="*/ 373877 h 407215"/>
              <a:gd name="connsiteX12" fmla="*/ 288032 w 981075"/>
              <a:gd name="connsiteY12" fmla="*/ 360040 h 407215"/>
              <a:gd name="connsiteX13" fmla="*/ 119063 w 981075"/>
              <a:gd name="connsiteY13" fmla="*/ 407215 h 407215"/>
              <a:gd name="connsiteX14" fmla="*/ 135731 w 981075"/>
              <a:gd name="connsiteY14" fmla="*/ 373877 h 407215"/>
              <a:gd name="connsiteX15" fmla="*/ 154781 w 981075"/>
              <a:gd name="connsiteY15" fmla="*/ 397690 h 407215"/>
              <a:gd name="connsiteX16" fmla="*/ 180975 w 981075"/>
              <a:gd name="connsiteY16" fmla="*/ 395309 h 407215"/>
              <a:gd name="connsiteX17" fmla="*/ 185738 w 981075"/>
              <a:gd name="connsiteY17" fmla="*/ 388165 h 407215"/>
              <a:gd name="connsiteX18" fmla="*/ 209550 w 981075"/>
              <a:gd name="connsiteY18" fmla="*/ 378640 h 407215"/>
              <a:gd name="connsiteX19" fmla="*/ 216694 w 981075"/>
              <a:gd name="connsiteY19" fmla="*/ 392927 h 407215"/>
              <a:gd name="connsiteX20" fmla="*/ 221456 w 981075"/>
              <a:gd name="connsiteY20" fmla="*/ 400071 h 407215"/>
              <a:gd name="connsiteX21" fmla="*/ 230981 w 981075"/>
              <a:gd name="connsiteY21" fmla="*/ 392927 h 407215"/>
              <a:gd name="connsiteX22" fmla="*/ 235744 w 981075"/>
              <a:gd name="connsiteY22" fmla="*/ 381021 h 407215"/>
              <a:gd name="connsiteX23" fmla="*/ 240506 w 981075"/>
              <a:gd name="connsiteY23" fmla="*/ 371496 h 407215"/>
              <a:gd name="connsiteX24" fmla="*/ 245269 w 981075"/>
              <a:gd name="connsiteY24" fmla="*/ 357209 h 407215"/>
              <a:gd name="connsiteX25" fmla="*/ 247650 w 981075"/>
              <a:gd name="connsiteY25" fmla="*/ 350065 h 407215"/>
              <a:gd name="connsiteX26" fmla="*/ 250031 w 981075"/>
              <a:gd name="connsiteY26" fmla="*/ 340540 h 407215"/>
              <a:gd name="connsiteX27" fmla="*/ 254794 w 981075"/>
              <a:gd name="connsiteY27" fmla="*/ 326252 h 407215"/>
              <a:gd name="connsiteX28" fmla="*/ 259556 w 981075"/>
              <a:gd name="connsiteY28" fmla="*/ 309584 h 407215"/>
              <a:gd name="connsiteX29" fmla="*/ 261938 w 981075"/>
              <a:gd name="connsiteY29" fmla="*/ 316727 h 407215"/>
              <a:gd name="connsiteX30" fmla="*/ 266700 w 981075"/>
              <a:gd name="connsiteY30" fmla="*/ 350065 h 407215"/>
              <a:gd name="connsiteX31" fmla="*/ 276225 w 981075"/>
              <a:gd name="connsiteY31" fmla="*/ 261959 h 407215"/>
              <a:gd name="connsiteX32" fmla="*/ 283369 w 981075"/>
              <a:gd name="connsiteY32" fmla="*/ 254815 h 407215"/>
              <a:gd name="connsiteX33" fmla="*/ 285750 w 981075"/>
              <a:gd name="connsiteY33" fmla="*/ 245290 h 407215"/>
              <a:gd name="connsiteX34" fmla="*/ 290513 w 981075"/>
              <a:gd name="connsiteY34" fmla="*/ 238146 h 407215"/>
              <a:gd name="connsiteX35" fmla="*/ 295275 w 981075"/>
              <a:gd name="connsiteY35" fmla="*/ 226240 h 407215"/>
              <a:gd name="connsiteX36" fmla="*/ 292894 w 981075"/>
              <a:gd name="connsiteY36" fmla="*/ 242909 h 407215"/>
              <a:gd name="connsiteX37" fmla="*/ 295275 w 981075"/>
              <a:gd name="connsiteY37" fmla="*/ 235765 h 407215"/>
              <a:gd name="connsiteX38" fmla="*/ 300038 w 981075"/>
              <a:gd name="connsiteY38" fmla="*/ 211952 h 407215"/>
              <a:gd name="connsiteX39" fmla="*/ 302419 w 981075"/>
              <a:gd name="connsiteY39" fmla="*/ 173852 h 407215"/>
              <a:gd name="connsiteX40" fmla="*/ 311944 w 981075"/>
              <a:gd name="connsiteY40" fmla="*/ 159565 h 407215"/>
              <a:gd name="connsiteX41" fmla="*/ 314325 w 981075"/>
              <a:gd name="connsiteY41" fmla="*/ 152421 h 407215"/>
              <a:gd name="connsiteX42" fmla="*/ 319088 w 981075"/>
              <a:gd name="connsiteY42" fmla="*/ 161946 h 407215"/>
              <a:gd name="connsiteX43" fmla="*/ 321469 w 981075"/>
              <a:gd name="connsiteY43" fmla="*/ 104796 h 407215"/>
              <a:gd name="connsiteX44" fmla="*/ 326231 w 981075"/>
              <a:gd name="connsiteY44" fmla="*/ 85746 h 407215"/>
              <a:gd name="connsiteX45" fmla="*/ 333375 w 981075"/>
              <a:gd name="connsiteY45" fmla="*/ 80984 h 407215"/>
              <a:gd name="connsiteX46" fmla="*/ 342900 w 981075"/>
              <a:gd name="connsiteY46" fmla="*/ 85746 h 407215"/>
              <a:gd name="connsiteX47" fmla="*/ 345281 w 981075"/>
              <a:gd name="connsiteY47" fmla="*/ 71459 h 407215"/>
              <a:gd name="connsiteX48" fmla="*/ 350044 w 981075"/>
              <a:gd name="connsiteY48" fmla="*/ 57171 h 407215"/>
              <a:gd name="connsiteX49" fmla="*/ 357188 w 981075"/>
              <a:gd name="connsiteY49" fmla="*/ 35740 h 407215"/>
              <a:gd name="connsiteX50" fmla="*/ 359569 w 981075"/>
              <a:gd name="connsiteY50" fmla="*/ 28596 h 407215"/>
              <a:gd name="connsiteX51" fmla="*/ 364331 w 981075"/>
              <a:gd name="connsiteY51" fmla="*/ 21452 h 407215"/>
              <a:gd name="connsiteX52" fmla="*/ 369094 w 981075"/>
              <a:gd name="connsiteY52" fmla="*/ 4784 h 407215"/>
              <a:gd name="connsiteX53" fmla="*/ 373856 w 981075"/>
              <a:gd name="connsiteY53" fmla="*/ 11927 h 407215"/>
              <a:gd name="connsiteX54" fmla="*/ 376238 w 981075"/>
              <a:gd name="connsiteY54" fmla="*/ 19071 h 407215"/>
              <a:gd name="connsiteX55" fmla="*/ 390525 w 981075"/>
              <a:gd name="connsiteY55" fmla="*/ 16690 h 407215"/>
              <a:gd name="connsiteX56" fmla="*/ 402431 w 981075"/>
              <a:gd name="connsiteY56" fmla="*/ 4784 h 407215"/>
              <a:gd name="connsiteX57" fmla="*/ 404813 w 981075"/>
              <a:gd name="connsiteY57" fmla="*/ 14309 h 407215"/>
              <a:gd name="connsiteX58" fmla="*/ 407194 w 981075"/>
              <a:gd name="connsiteY58" fmla="*/ 21452 h 407215"/>
              <a:gd name="connsiteX59" fmla="*/ 414338 w 981075"/>
              <a:gd name="connsiteY59" fmla="*/ 23834 h 407215"/>
              <a:gd name="connsiteX60" fmla="*/ 431006 w 981075"/>
              <a:gd name="connsiteY60" fmla="*/ 21452 h 407215"/>
              <a:gd name="connsiteX61" fmla="*/ 445294 w 981075"/>
              <a:gd name="connsiteY61" fmla="*/ 11927 h 407215"/>
              <a:gd name="connsiteX62" fmla="*/ 447675 w 981075"/>
              <a:gd name="connsiteY62" fmla="*/ 4784 h 407215"/>
              <a:gd name="connsiteX63" fmla="*/ 464344 w 981075"/>
              <a:gd name="connsiteY63" fmla="*/ 4784 h 407215"/>
              <a:gd name="connsiteX64" fmla="*/ 471488 w 981075"/>
              <a:gd name="connsiteY64" fmla="*/ 19071 h 407215"/>
              <a:gd name="connsiteX65" fmla="*/ 473869 w 981075"/>
              <a:gd name="connsiteY65" fmla="*/ 26215 h 407215"/>
              <a:gd name="connsiteX66" fmla="*/ 497681 w 981075"/>
              <a:gd name="connsiteY66" fmla="*/ 14309 h 407215"/>
              <a:gd name="connsiteX67" fmla="*/ 516731 w 981075"/>
              <a:gd name="connsiteY67" fmla="*/ 7165 h 407215"/>
              <a:gd name="connsiteX68" fmla="*/ 521494 w 981075"/>
              <a:gd name="connsiteY68" fmla="*/ 16690 h 407215"/>
              <a:gd name="connsiteX69" fmla="*/ 526256 w 981075"/>
              <a:gd name="connsiteY69" fmla="*/ 30977 h 407215"/>
              <a:gd name="connsiteX70" fmla="*/ 533400 w 981075"/>
              <a:gd name="connsiteY70" fmla="*/ 23834 h 407215"/>
              <a:gd name="connsiteX71" fmla="*/ 542925 w 981075"/>
              <a:gd name="connsiteY71" fmla="*/ 9546 h 407215"/>
              <a:gd name="connsiteX72" fmla="*/ 557213 w 981075"/>
              <a:gd name="connsiteY72" fmla="*/ 4784 h 407215"/>
              <a:gd name="connsiteX73" fmla="*/ 564356 w 981075"/>
              <a:gd name="connsiteY73" fmla="*/ 9546 h 407215"/>
              <a:gd name="connsiteX74" fmla="*/ 566738 w 981075"/>
              <a:gd name="connsiteY74" fmla="*/ 19071 h 407215"/>
              <a:gd name="connsiteX75" fmla="*/ 576263 w 981075"/>
              <a:gd name="connsiteY75" fmla="*/ 21452 h 407215"/>
              <a:gd name="connsiteX76" fmla="*/ 590550 w 981075"/>
              <a:gd name="connsiteY76" fmla="*/ 16690 h 407215"/>
              <a:gd name="connsiteX77" fmla="*/ 607219 w 981075"/>
              <a:gd name="connsiteY77" fmla="*/ 4784 h 407215"/>
              <a:gd name="connsiteX78" fmla="*/ 614363 w 981075"/>
              <a:gd name="connsiteY78" fmla="*/ 2402 h 407215"/>
              <a:gd name="connsiteX79" fmla="*/ 623888 w 981075"/>
              <a:gd name="connsiteY79" fmla="*/ 21452 h 407215"/>
              <a:gd name="connsiteX80" fmla="*/ 633413 w 981075"/>
              <a:gd name="connsiteY80" fmla="*/ 40502 h 407215"/>
              <a:gd name="connsiteX81" fmla="*/ 635794 w 981075"/>
              <a:gd name="connsiteY81" fmla="*/ 47646 h 407215"/>
              <a:gd name="connsiteX82" fmla="*/ 647700 w 981075"/>
              <a:gd name="connsiteY82" fmla="*/ 33359 h 407215"/>
              <a:gd name="connsiteX83" fmla="*/ 652463 w 981075"/>
              <a:gd name="connsiteY83" fmla="*/ 19071 h 407215"/>
              <a:gd name="connsiteX84" fmla="*/ 661988 w 981075"/>
              <a:gd name="connsiteY84" fmla="*/ 4784 h 407215"/>
              <a:gd name="connsiteX85" fmla="*/ 673894 w 981075"/>
              <a:gd name="connsiteY85" fmla="*/ 21452 h 407215"/>
              <a:gd name="connsiteX86" fmla="*/ 676275 w 981075"/>
              <a:gd name="connsiteY86" fmla="*/ 28596 h 407215"/>
              <a:gd name="connsiteX87" fmla="*/ 681038 w 981075"/>
              <a:gd name="connsiteY87" fmla="*/ 19071 h 407215"/>
              <a:gd name="connsiteX88" fmla="*/ 683419 w 981075"/>
              <a:gd name="connsiteY88" fmla="*/ 11927 h 407215"/>
              <a:gd name="connsiteX89" fmla="*/ 697706 w 981075"/>
              <a:gd name="connsiteY89" fmla="*/ 7165 h 407215"/>
              <a:gd name="connsiteX90" fmla="*/ 704850 w 981075"/>
              <a:gd name="connsiteY90" fmla="*/ 4784 h 407215"/>
              <a:gd name="connsiteX91" fmla="*/ 709613 w 981075"/>
              <a:gd name="connsiteY91" fmla="*/ 30977 h 407215"/>
              <a:gd name="connsiteX92" fmla="*/ 711994 w 981075"/>
              <a:gd name="connsiteY92" fmla="*/ 47646 h 407215"/>
              <a:gd name="connsiteX93" fmla="*/ 719138 w 981075"/>
              <a:gd name="connsiteY93" fmla="*/ 21452 h 407215"/>
              <a:gd name="connsiteX94" fmla="*/ 728663 w 981075"/>
              <a:gd name="connsiteY94" fmla="*/ 30977 h 407215"/>
              <a:gd name="connsiteX95" fmla="*/ 733425 w 981075"/>
              <a:gd name="connsiteY95" fmla="*/ 50027 h 407215"/>
              <a:gd name="connsiteX96" fmla="*/ 738188 w 981075"/>
              <a:gd name="connsiteY96" fmla="*/ 71459 h 407215"/>
              <a:gd name="connsiteX97" fmla="*/ 735806 w 981075"/>
              <a:gd name="connsiteY97" fmla="*/ 88127 h 407215"/>
              <a:gd name="connsiteX98" fmla="*/ 733425 w 981075"/>
              <a:gd name="connsiteY98" fmla="*/ 95271 h 407215"/>
              <a:gd name="connsiteX99" fmla="*/ 735806 w 981075"/>
              <a:gd name="connsiteY99" fmla="*/ 64315 h 407215"/>
              <a:gd name="connsiteX100" fmla="*/ 738188 w 981075"/>
              <a:gd name="connsiteY100" fmla="*/ 114321 h 407215"/>
              <a:gd name="connsiteX101" fmla="*/ 740569 w 981075"/>
              <a:gd name="connsiteY101" fmla="*/ 121465 h 407215"/>
              <a:gd name="connsiteX102" fmla="*/ 742950 w 981075"/>
              <a:gd name="connsiteY102" fmla="*/ 130990 h 407215"/>
              <a:gd name="connsiteX103" fmla="*/ 745331 w 981075"/>
              <a:gd name="connsiteY103" fmla="*/ 138134 h 407215"/>
              <a:gd name="connsiteX104" fmla="*/ 747713 w 981075"/>
              <a:gd name="connsiteY104" fmla="*/ 152421 h 407215"/>
              <a:gd name="connsiteX105" fmla="*/ 750094 w 981075"/>
              <a:gd name="connsiteY105" fmla="*/ 140515 h 407215"/>
              <a:gd name="connsiteX106" fmla="*/ 752475 w 981075"/>
              <a:gd name="connsiteY106" fmla="*/ 123846 h 407215"/>
              <a:gd name="connsiteX107" fmla="*/ 754856 w 981075"/>
              <a:gd name="connsiteY107" fmla="*/ 266721 h 407215"/>
              <a:gd name="connsiteX108" fmla="*/ 762000 w 981075"/>
              <a:gd name="connsiteY108" fmla="*/ 242909 h 407215"/>
              <a:gd name="connsiteX109" fmla="*/ 764381 w 981075"/>
              <a:gd name="connsiteY109" fmla="*/ 231002 h 407215"/>
              <a:gd name="connsiteX110" fmla="*/ 766763 w 981075"/>
              <a:gd name="connsiteY110" fmla="*/ 223859 h 407215"/>
              <a:gd name="connsiteX111" fmla="*/ 764381 w 981075"/>
              <a:gd name="connsiteY111" fmla="*/ 252434 h 407215"/>
              <a:gd name="connsiteX112" fmla="*/ 759619 w 981075"/>
              <a:gd name="connsiteY112" fmla="*/ 266721 h 407215"/>
              <a:gd name="connsiteX113" fmla="*/ 762000 w 981075"/>
              <a:gd name="connsiteY113" fmla="*/ 290534 h 407215"/>
              <a:gd name="connsiteX114" fmla="*/ 769144 w 981075"/>
              <a:gd name="connsiteY114" fmla="*/ 292915 h 407215"/>
              <a:gd name="connsiteX115" fmla="*/ 788194 w 981075"/>
              <a:gd name="connsiteY115" fmla="*/ 290534 h 407215"/>
              <a:gd name="connsiteX116" fmla="*/ 783431 w 981075"/>
              <a:gd name="connsiteY116" fmla="*/ 302440 h 407215"/>
              <a:gd name="connsiteX117" fmla="*/ 773906 w 981075"/>
              <a:gd name="connsiteY117" fmla="*/ 316727 h 407215"/>
              <a:gd name="connsiteX118" fmla="*/ 776288 w 981075"/>
              <a:gd name="connsiteY118" fmla="*/ 323871 h 407215"/>
              <a:gd name="connsiteX119" fmla="*/ 797719 w 981075"/>
              <a:gd name="connsiteY119" fmla="*/ 314346 h 407215"/>
              <a:gd name="connsiteX120" fmla="*/ 802481 w 981075"/>
              <a:gd name="connsiteY120" fmla="*/ 307202 h 407215"/>
              <a:gd name="connsiteX121" fmla="*/ 809625 w 981075"/>
              <a:gd name="connsiteY121" fmla="*/ 309584 h 407215"/>
              <a:gd name="connsiteX122" fmla="*/ 816769 w 981075"/>
              <a:gd name="connsiteY122" fmla="*/ 326252 h 407215"/>
              <a:gd name="connsiteX123" fmla="*/ 821531 w 981075"/>
              <a:gd name="connsiteY123" fmla="*/ 333396 h 407215"/>
              <a:gd name="connsiteX124" fmla="*/ 823913 w 981075"/>
              <a:gd name="connsiteY124" fmla="*/ 342921 h 407215"/>
              <a:gd name="connsiteX125" fmla="*/ 826294 w 981075"/>
              <a:gd name="connsiteY125" fmla="*/ 354827 h 407215"/>
              <a:gd name="connsiteX126" fmla="*/ 831056 w 981075"/>
              <a:gd name="connsiteY126" fmla="*/ 345302 h 407215"/>
              <a:gd name="connsiteX127" fmla="*/ 838200 w 981075"/>
              <a:gd name="connsiteY127" fmla="*/ 335777 h 407215"/>
              <a:gd name="connsiteX128" fmla="*/ 847725 w 981075"/>
              <a:gd name="connsiteY128" fmla="*/ 326252 h 407215"/>
              <a:gd name="connsiteX129" fmla="*/ 854869 w 981075"/>
              <a:gd name="connsiteY129" fmla="*/ 333396 h 407215"/>
              <a:gd name="connsiteX130" fmla="*/ 866775 w 981075"/>
              <a:gd name="connsiteY130" fmla="*/ 350065 h 407215"/>
              <a:gd name="connsiteX131" fmla="*/ 881063 w 981075"/>
              <a:gd name="connsiteY131" fmla="*/ 359590 h 407215"/>
              <a:gd name="connsiteX132" fmla="*/ 888206 w 981075"/>
              <a:gd name="connsiteY132" fmla="*/ 352446 h 407215"/>
              <a:gd name="connsiteX133" fmla="*/ 890588 w 981075"/>
              <a:gd name="connsiteY133" fmla="*/ 345302 h 407215"/>
              <a:gd name="connsiteX134" fmla="*/ 895350 w 981075"/>
              <a:gd name="connsiteY134" fmla="*/ 335777 h 407215"/>
              <a:gd name="connsiteX135" fmla="*/ 902494 w 981075"/>
              <a:gd name="connsiteY135" fmla="*/ 321490 h 407215"/>
              <a:gd name="connsiteX136" fmla="*/ 904875 w 981075"/>
              <a:gd name="connsiteY136" fmla="*/ 331015 h 407215"/>
              <a:gd name="connsiteX137" fmla="*/ 907256 w 981075"/>
              <a:gd name="connsiteY137" fmla="*/ 338159 h 407215"/>
              <a:gd name="connsiteX138" fmla="*/ 909638 w 981075"/>
              <a:gd name="connsiteY138" fmla="*/ 385784 h 407215"/>
              <a:gd name="connsiteX139" fmla="*/ 931069 w 981075"/>
              <a:gd name="connsiteY139" fmla="*/ 378640 h 407215"/>
              <a:gd name="connsiteX140" fmla="*/ 940594 w 981075"/>
              <a:gd name="connsiteY140" fmla="*/ 364352 h 407215"/>
              <a:gd name="connsiteX141" fmla="*/ 942975 w 981075"/>
              <a:gd name="connsiteY141" fmla="*/ 371496 h 407215"/>
              <a:gd name="connsiteX142" fmla="*/ 947738 w 981075"/>
              <a:gd name="connsiteY142" fmla="*/ 395309 h 407215"/>
              <a:gd name="connsiteX143" fmla="*/ 954881 w 981075"/>
              <a:gd name="connsiteY143" fmla="*/ 381021 h 407215"/>
              <a:gd name="connsiteX144" fmla="*/ 959644 w 981075"/>
              <a:gd name="connsiteY144" fmla="*/ 373877 h 407215"/>
              <a:gd name="connsiteX145" fmla="*/ 981075 w 981075"/>
              <a:gd name="connsiteY145" fmla="*/ 373877 h 407215"/>
              <a:gd name="connsiteX0" fmla="*/ 0 w 966787"/>
              <a:gd name="connsiteY0" fmla="*/ 373877 h 407215"/>
              <a:gd name="connsiteX1" fmla="*/ 16668 w 966787"/>
              <a:gd name="connsiteY1" fmla="*/ 378640 h 407215"/>
              <a:gd name="connsiteX2" fmla="*/ 23812 w 966787"/>
              <a:gd name="connsiteY2" fmla="*/ 383402 h 407215"/>
              <a:gd name="connsiteX3" fmla="*/ 26193 w 966787"/>
              <a:gd name="connsiteY3" fmla="*/ 390546 h 407215"/>
              <a:gd name="connsiteX4" fmla="*/ 40481 w 966787"/>
              <a:gd name="connsiteY4" fmla="*/ 388165 h 407215"/>
              <a:gd name="connsiteX5" fmla="*/ 50006 w 966787"/>
              <a:gd name="connsiteY5" fmla="*/ 373877 h 407215"/>
              <a:gd name="connsiteX6" fmla="*/ 64293 w 966787"/>
              <a:gd name="connsiteY6" fmla="*/ 364352 h 407215"/>
              <a:gd name="connsiteX7" fmla="*/ 69056 w 966787"/>
              <a:gd name="connsiteY7" fmla="*/ 371496 h 407215"/>
              <a:gd name="connsiteX8" fmla="*/ 73818 w 966787"/>
              <a:gd name="connsiteY8" fmla="*/ 392927 h 407215"/>
              <a:gd name="connsiteX9" fmla="*/ 83343 w 966787"/>
              <a:gd name="connsiteY9" fmla="*/ 390546 h 407215"/>
              <a:gd name="connsiteX10" fmla="*/ 92868 w 966787"/>
              <a:gd name="connsiteY10" fmla="*/ 373877 h 407215"/>
              <a:gd name="connsiteX11" fmla="*/ 273744 w 966787"/>
              <a:gd name="connsiteY11" fmla="*/ 360040 h 407215"/>
              <a:gd name="connsiteX12" fmla="*/ 104775 w 966787"/>
              <a:gd name="connsiteY12" fmla="*/ 407215 h 407215"/>
              <a:gd name="connsiteX13" fmla="*/ 121443 w 966787"/>
              <a:gd name="connsiteY13" fmla="*/ 373877 h 407215"/>
              <a:gd name="connsiteX14" fmla="*/ 140493 w 966787"/>
              <a:gd name="connsiteY14" fmla="*/ 397690 h 407215"/>
              <a:gd name="connsiteX15" fmla="*/ 166687 w 966787"/>
              <a:gd name="connsiteY15" fmla="*/ 395309 h 407215"/>
              <a:gd name="connsiteX16" fmla="*/ 171450 w 966787"/>
              <a:gd name="connsiteY16" fmla="*/ 388165 h 407215"/>
              <a:gd name="connsiteX17" fmla="*/ 195262 w 966787"/>
              <a:gd name="connsiteY17" fmla="*/ 378640 h 407215"/>
              <a:gd name="connsiteX18" fmla="*/ 202406 w 966787"/>
              <a:gd name="connsiteY18" fmla="*/ 392927 h 407215"/>
              <a:gd name="connsiteX19" fmla="*/ 207168 w 966787"/>
              <a:gd name="connsiteY19" fmla="*/ 400071 h 407215"/>
              <a:gd name="connsiteX20" fmla="*/ 216693 w 966787"/>
              <a:gd name="connsiteY20" fmla="*/ 392927 h 407215"/>
              <a:gd name="connsiteX21" fmla="*/ 221456 w 966787"/>
              <a:gd name="connsiteY21" fmla="*/ 381021 h 407215"/>
              <a:gd name="connsiteX22" fmla="*/ 226218 w 966787"/>
              <a:gd name="connsiteY22" fmla="*/ 371496 h 407215"/>
              <a:gd name="connsiteX23" fmla="*/ 230981 w 966787"/>
              <a:gd name="connsiteY23" fmla="*/ 357209 h 407215"/>
              <a:gd name="connsiteX24" fmla="*/ 233362 w 966787"/>
              <a:gd name="connsiteY24" fmla="*/ 350065 h 407215"/>
              <a:gd name="connsiteX25" fmla="*/ 235743 w 966787"/>
              <a:gd name="connsiteY25" fmla="*/ 340540 h 407215"/>
              <a:gd name="connsiteX26" fmla="*/ 240506 w 966787"/>
              <a:gd name="connsiteY26" fmla="*/ 326252 h 407215"/>
              <a:gd name="connsiteX27" fmla="*/ 245268 w 966787"/>
              <a:gd name="connsiteY27" fmla="*/ 309584 h 407215"/>
              <a:gd name="connsiteX28" fmla="*/ 247650 w 966787"/>
              <a:gd name="connsiteY28" fmla="*/ 316727 h 407215"/>
              <a:gd name="connsiteX29" fmla="*/ 252412 w 966787"/>
              <a:gd name="connsiteY29" fmla="*/ 350065 h 407215"/>
              <a:gd name="connsiteX30" fmla="*/ 261937 w 966787"/>
              <a:gd name="connsiteY30" fmla="*/ 261959 h 407215"/>
              <a:gd name="connsiteX31" fmla="*/ 269081 w 966787"/>
              <a:gd name="connsiteY31" fmla="*/ 254815 h 407215"/>
              <a:gd name="connsiteX32" fmla="*/ 271462 w 966787"/>
              <a:gd name="connsiteY32" fmla="*/ 245290 h 407215"/>
              <a:gd name="connsiteX33" fmla="*/ 276225 w 966787"/>
              <a:gd name="connsiteY33" fmla="*/ 238146 h 407215"/>
              <a:gd name="connsiteX34" fmla="*/ 280987 w 966787"/>
              <a:gd name="connsiteY34" fmla="*/ 226240 h 407215"/>
              <a:gd name="connsiteX35" fmla="*/ 278606 w 966787"/>
              <a:gd name="connsiteY35" fmla="*/ 242909 h 407215"/>
              <a:gd name="connsiteX36" fmla="*/ 280987 w 966787"/>
              <a:gd name="connsiteY36" fmla="*/ 235765 h 407215"/>
              <a:gd name="connsiteX37" fmla="*/ 285750 w 966787"/>
              <a:gd name="connsiteY37" fmla="*/ 211952 h 407215"/>
              <a:gd name="connsiteX38" fmla="*/ 288131 w 966787"/>
              <a:gd name="connsiteY38" fmla="*/ 173852 h 407215"/>
              <a:gd name="connsiteX39" fmla="*/ 297656 w 966787"/>
              <a:gd name="connsiteY39" fmla="*/ 159565 h 407215"/>
              <a:gd name="connsiteX40" fmla="*/ 300037 w 966787"/>
              <a:gd name="connsiteY40" fmla="*/ 152421 h 407215"/>
              <a:gd name="connsiteX41" fmla="*/ 304800 w 966787"/>
              <a:gd name="connsiteY41" fmla="*/ 161946 h 407215"/>
              <a:gd name="connsiteX42" fmla="*/ 307181 w 966787"/>
              <a:gd name="connsiteY42" fmla="*/ 104796 h 407215"/>
              <a:gd name="connsiteX43" fmla="*/ 311943 w 966787"/>
              <a:gd name="connsiteY43" fmla="*/ 85746 h 407215"/>
              <a:gd name="connsiteX44" fmla="*/ 319087 w 966787"/>
              <a:gd name="connsiteY44" fmla="*/ 80984 h 407215"/>
              <a:gd name="connsiteX45" fmla="*/ 328612 w 966787"/>
              <a:gd name="connsiteY45" fmla="*/ 85746 h 407215"/>
              <a:gd name="connsiteX46" fmla="*/ 330993 w 966787"/>
              <a:gd name="connsiteY46" fmla="*/ 71459 h 407215"/>
              <a:gd name="connsiteX47" fmla="*/ 335756 w 966787"/>
              <a:gd name="connsiteY47" fmla="*/ 57171 h 407215"/>
              <a:gd name="connsiteX48" fmla="*/ 342900 w 966787"/>
              <a:gd name="connsiteY48" fmla="*/ 35740 h 407215"/>
              <a:gd name="connsiteX49" fmla="*/ 345281 w 966787"/>
              <a:gd name="connsiteY49" fmla="*/ 28596 h 407215"/>
              <a:gd name="connsiteX50" fmla="*/ 350043 w 966787"/>
              <a:gd name="connsiteY50" fmla="*/ 21452 h 407215"/>
              <a:gd name="connsiteX51" fmla="*/ 354806 w 966787"/>
              <a:gd name="connsiteY51" fmla="*/ 4784 h 407215"/>
              <a:gd name="connsiteX52" fmla="*/ 359568 w 966787"/>
              <a:gd name="connsiteY52" fmla="*/ 11927 h 407215"/>
              <a:gd name="connsiteX53" fmla="*/ 361950 w 966787"/>
              <a:gd name="connsiteY53" fmla="*/ 19071 h 407215"/>
              <a:gd name="connsiteX54" fmla="*/ 376237 w 966787"/>
              <a:gd name="connsiteY54" fmla="*/ 16690 h 407215"/>
              <a:gd name="connsiteX55" fmla="*/ 388143 w 966787"/>
              <a:gd name="connsiteY55" fmla="*/ 4784 h 407215"/>
              <a:gd name="connsiteX56" fmla="*/ 390525 w 966787"/>
              <a:gd name="connsiteY56" fmla="*/ 14309 h 407215"/>
              <a:gd name="connsiteX57" fmla="*/ 392906 w 966787"/>
              <a:gd name="connsiteY57" fmla="*/ 21452 h 407215"/>
              <a:gd name="connsiteX58" fmla="*/ 400050 w 966787"/>
              <a:gd name="connsiteY58" fmla="*/ 23834 h 407215"/>
              <a:gd name="connsiteX59" fmla="*/ 416718 w 966787"/>
              <a:gd name="connsiteY59" fmla="*/ 21452 h 407215"/>
              <a:gd name="connsiteX60" fmla="*/ 431006 w 966787"/>
              <a:gd name="connsiteY60" fmla="*/ 11927 h 407215"/>
              <a:gd name="connsiteX61" fmla="*/ 433387 w 966787"/>
              <a:gd name="connsiteY61" fmla="*/ 4784 h 407215"/>
              <a:gd name="connsiteX62" fmla="*/ 450056 w 966787"/>
              <a:gd name="connsiteY62" fmla="*/ 4784 h 407215"/>
              <a:gd name="connsiteX63" fmla="*/ 457200 w 966787"/>
              <a:gd name="connsiteY63" fmla="*/ 19071 h 407215"/>
              <a:gd name="connsiteX64" fmla="*/ 459581 w 966787"/>
              <a:gd name="connsiteY64" fmla="*/ 26215 h 407215"/>
              <a:gd name="connsiteX65" fmla="*/ 483393 w 966787"/>
              <a:gd name="connsiteY65" fmla="*/ 14309 h 407215"/>
              <a:gd name="connsiteX66" fmla="*/ 502443 w 966787"/>
              <a:gd name="connsiteY66" fmla="*/ 7165 h 407215"/>
              <a:gd name="connsiteX67" fmla="*/ 507206 w 966787"/>
              <a:gd name="connsiteY67" fmla="*/ 16690 h 407215"/>
              <a:gd name="connsiteX68" fmla="*/ 511968 w 966787"/>
              <a:gd name="connsiteY68" fmla="*/ 30977 h 407215"/>
              <a:gd name="connsiteX69" fmla="*/ 519112 w 966787"/>
              <a:gd name="connsiteY69" fmla="*/ 23834 h 407215"/>
              <a:gd name="connsiteX70" fmla="*/ 528637 w 966787"/>
              <a:gd name="connsiteY70" fmla="*/ 9546 h 407215"/>
              <a:gd name="connsiteX71" fmla="*/ 542925 w 966787"/>
              <a:gd name="connsiteY71" fmla="*/ 4784 h 407215"/>
              <a:gd name="connsiteX72" fmla="*/ 550068 w 966787"/>
              <a:gd name="connsiteY72" fmla="*/ 9546 h 407215"/>
              <a:gd name="connsiteX73" fmla="*/ 552450 w 966787"/>
              <a:gd name="connsiteY73" fmla="*/ 19071 h 407215"/>
              <a:gd name="connsiteX74" fmla="*/ 561975 w 966787"/>
              <a:gd name="connsiteY74" fmla="*/ 21452 h 407215"/>
              <a:gd name="connsiteX75" fmla="*/ 576262 w 966787"/>
              <a:gd name="connsiteY75" fmla="*/ 16690 h 407215"/>
              <a:gd name="connsiteX76" fmla="*/ 592931 w 966787"/>
              <a:gd name="connsiteY76" fmla="*/ 4784 h 407215"/>
              <a:gd name="connsiteX77" fmla="*/ 600075 w 966787"/>
              <a:gd name="connsiteY77" fmla="*/ 2402 h 407215"/>
              <a:gd name="connsiteX78" fmla="*/ 609600 w 966787"/>
              <a:gd name="connsiteY78" fmla="*/ 21452 h 407215"/>
              <a:gd name="connsiteX79" fmla="*/ 619125 w 966787"/>
              <a:gd name="connsiteY79" fmla="*/ 40502 h 407215"/>
              <a:gd name="connsiteX80" fmla="*/ 621506 w 966787"/>
              <a:gd name="connsiteY80" fmla="*/ 47646 h 407215"/>
              <a:gd name="connsiteX81" fmla="*/ 633412 w 966787"/>
              <a:gd name="connsiteY81" fmla="*/ 33359 h 407215"/>
              <a:gd name="connsiteX82" fmla="*/ 638175 w 966787"/>
              <a:gd name="connsiteY82" fmla="*/ 19071 h 407215"/>
              <a:gd name="connsiteX83" fmla="*/ 647700 w 966787"/>
              <a:gd name="connsiteY83" fmla="*/ 4784 h 407215"/>
              <a:gd name="connsiteX84" fmla="*/ 659606 w 966787"/>
              <a:gd name="connsiteY84" fmla="*/ 21452 h 407215"/>
              <a:gd name="connsiteX85" fmla="*/ 661987 w 966787"/>
              <a:gd name="connsiteY85" fmla="*/ 28596 h 407215"/>
              <a:gd name="connsiteX86" fmla="*/ 666750 w 966787"/>
              <a:gd name="connsiteY86" fmla="*/ 19071 h 407215"/>
              <a:gd name="connsiteX87" fmla="*/ 669131 w 966787"/>
              <a:gd name="connsiteY87" fmla="*/ 11927 h 407215"/>
              <a:gd name="connsiteX88" fmla="*/ 683418 w 966787"/>
              <a:gd name="connsiteY88" fmla="*/ 7165 h 407215"/>
              <a:gd name="connsiteX89" fmla="*/ 690562 w 966787"/>
              <a:gd name="connsiteY89" fmla="*/ 4784 h 407215"/>
              <a:gd name="connsiteX90" fmla="*/ 695325 w 966787"/>
              <a:gd name="connsiteY90" fmla="*/ 30977 h 407215"/>
              <a:gd name="connsiteX91" fmla="*/ 697706 w 966787"/>
              <a:gd name="connsiteY91" fmla="*/ 47646 h 407215"/>
              <a:gd name="connsiteX92" fmla="*/ 704850 w 966787"/>
              <a:gd name="connsiteY92" fmla="*/ 21452 h 407215"/>
              <a:gd name="connsiteX93" fmla="*/ 714375 w 966787"/>
              <a:gd name="connsiteY93" fmla="*/ 30977 h 407215"/>
              <a:gd name="connsiteX94" fmla="*/ 719137 w 966787"/>
              <a:gd name="connsiteY94" fmla="*/ 50027 h 407215"/>
              <a:gd name="connsiteX95" fmla="*/ 723900 w 966787"/>
              <a:gd name="connsiteY95" fmla="*/ 71459 h 407215"/>
              <a:gd name="connsiteX96" fmla="*/ 721518 w 966787"/>
              <a:gd name="connsiteY96" fmla="*/ 88127 h 407215"/>
              <a:gd name="connsiteX97" fmla="*/ 719137 w 966787"/>
              <a:gd name="connsiteY97" fmla="*/ 95271 h 407215"/>
              <a:gd name="connsiteX98" fmla="*/ 721518 w 966787"/>
              <a:gd name="connsiteY98" fmla="*/ 64315 h 407215"/>
              <a:gd name="connsiteX99" fmla="*/ 723900 w 966787"/>
              <a:gd name="connsiteY99" fmla="*/ 114321 h 407215"/>
              <a:gd name="connsiteX100" fmla="*/ 726281 w 966787"/>
              <a:gd name="connsiteY100" fmla="*/ 121465 h 407215"/>
              <a:gd name="connsiteX101" fmla="*/ 728662 w 966787"/>
              <a:gd name="connsiteY101" fmla="*/ 130990 h 407215"/>
              <a:gd name="connsiteX102" fmla="*/ 731043 w 966787"/>
              <a:gd name="connsiteY102" fmla="*/ 138134 h 407215"/>
              <a:gd name="connsiteX103" fmla="*/ 733425 w 966787"/>
              <a:gd name="connsiteY103" fmla="*/ 152421 h 407215"/>
              <a:gd name="connsiteX104" fmla="*/ 735806 w 966787"/>
              <a:gd name="connsiteY104" fmla="*/ 140515 h 407215"/>
              <a:gd name="connsiteX105" fmla="*/ 738187 w 966787"/>
              <a:gd name="connsiteY105" fmla="*/ 123846 h 407215"/>
              <a:gd name="connsiteX106" fmla="*/ 740568 w 966787"/>
              <a:gd name="connsiteY106" fmla="*/ 266721 h 407215"/>
              <a:gd name="connsiteX107" fmla="*/ 747712 w 966787"/>
              <a:gd name="connsiteY107" fmla="*/ 242909 h 407215"/>
              <a:gd name="connsiteX108" fmla="*/ 750093 w 966787"/>
              <a:gd name="connsiteY108" fmla="*/ 231002 h 407215"/>
              <a:gd name="connsiteX109" fmla="*/ 752475 w 966787"/>
              <a:gd name="connsiteY109" fmla="*/ 223859 h 407215"/>
              <a:gd name="connsiteX110" fmla="*/ 750093 w 966787"/>
              <a:gd name="connsiteY110" fmla="*/ 252434 h 407215"/>
              <a:gd name="connsiteX111" fmla="*/ 745331 w 966787"/>
              <a:gd name="connsiteY111" fmla="*/ 266721 h 407215"/>
              <a:gd name="connsiteX112" fmla="*/ 747712 w 966787"/>
              <a:gd name="connsiteY112" fmla="*/ 290534 h 407215"/>
              <a:gd name="connsiteX113" fmla="*/ 754856 w 966787"/>
              <a:gd name="connsiteY113" fmla="*/ 292915 h 407215"/>
              <a:gd name="connsiteX114" fmla="*/ 773906 w 966787"/>
              <a:gd name="connsiteY114" fmla="*/ 290534 h 407215"/>
              <a:gd name="connsiteX115" fmla="*/ 769143 w 966787"/>
              <a:gd name="connsiteY115" fmla="*/ 302440 h 407215"/>
              <a:gd name="connsiteX116" fmla="*/ 759618 w 966787"/>
              <a:gd name="connsiteY116" fmla="*/ 316727 h 407215"/>
              <a:gd name="connsiteX117" fmla="*/ 762000 w 966787"/>
              <a:gd name="connsiteY117" fmla="*/ 323871 h 407215"/>
              <a:gd name="connsiteX118" fmla="*/ 783431 w 966787"/>
              <a:gd name="connsiteY118" fmla="*/ 314346 h 407215"/>
              <a:gd name="connsiteX119" fmla="*/ 788193 w 966787"/>
              <a:gd name="connsiteY119" fmla="*/ 307202 h 407215"/>
              <a:gd name="connsiteX120" fmla="*/ 795337 w 966787"/>
              <a:gd name="connsiteY120" fmla="*/ 309584 h 407215"/>
              <a:gd name="connsiteX121" fmla="*/ 802481 w 966787"/>
              <a:gd name="connsiteY121" fmla="*/ 326252 h 407215"/>
              <a:gd name="connsiteX122" fmla="*/ 807243 w 966787"/>
              <a:gd name="connsiteY122" fmla="*/ 333396 h 407215"/>
              <a:gd name="connsiteX123" fmla="*/ 809625 w 966787"/>
              <a:gd name="connsiteY123" fmla="*/ 342921 h 407215"/>
              <a:gd name="connsiteX124" fmla="*/ 812006 w 966787"/>
              <a:gd name="connsiteY124" fmla="*/ 354827 h 407215"/>
              <a:gd name="connsiteX125" fmla="*/ 816768 w 966787"/>
              <a:gd name="connsiteY125" fmla="*/ 345302 h 407215"/>
              <a:gd name="connsiteX126" fmla="*/ 823912 w 966787"/>
              <a:gd name="connsiteY126" fmla="*/ 335777 h 407215"/>
              <a:gd name="connsiteX127" fmla="*/ 833437 w 966787"/>
              <a:gd name="connsiteY127" fmla="*/ 326252 h 407215"/>
              <a:gd name="connsiteX128" fmla="*/ 840581 w 966787"/>
              <a:gd name="connsiteY128" fmla="*/ 333396 h 407215"/>
              <a:gd name="connsiteX129" fmla="*/ 852487 w 966787"/>
              <a:gd name="connsiteY129" fmla="*/ 350065 h 407215"/>
              <a:gd name="connsiteX130" fmla="*/ 866775 w 966787"/>
              <a:gd name="connsiteY130" fmla="*/ 359590 h 407215"/>
              <a:gd name="connsiteX131" fmla="*/ 873918 w 966787"/>
              <a:gd name="connsiteY131" fmla="*/ 352446 h 407215"/>
              <a:gd name="connsiteX132" fmla="*/ 876300 w 966787"/>
              <a:gd name="connsiteY132" fmla="*/ 345302 h 407215"/>
              <a:gd name="connsiteX133" fmla="*/ 881062 w 966787"/>
              <a:gd name="connsiteY133" fmla="*/ 335777 h 407215"/>
              <a:gd name="connsiteX134" fmla="*/ 888206 w 966787"/>
              <a:gd name="connsiteY134" fmla="*/ 321490 h 407215"/>
              <a:gd name="connsiteX135" fmla="*/ 890587 w 966787"/>
              <a:gd name="connsiteY135" fmla="*/ 331015 h 407215"/>
              <a:gd name="connsiteX136" fmla="*/ 892968 w 966787"/>
              <a:gd name="connsiteY136" fmla="*/ 338159 h 407215"/>
              <a:gd name="connsiteX137" fmla="*/ 895350 w 966787"/>
              <a:gd name="connsiteY137" fmla="*/ 385784 h 407215"/>
              <a:gd name="connsiteX138" fmla="*/ 916781 w 966787"/>
              <a:gd name="connsiteY138" fmla="*/ 378640 h 407215"/>
              <a:gd name="connsiteX139" fmla="*/ 926306 w 966787"/>
              <a:gd name="connsiteY139" fmla="*/ 364352 h 407215"/>
              <a:gd name="connsiteX140" fmla="*/ 928687 w 966787"/>
              <a:gd name="connsiteY140" fmla="*/ 371496 h 407215"/>
              <a:gd name="connsiteX141" fmla="*/ 933450 w 966787"/>
              <a:gd name="connsiteY141" fmla="*/ 395309 h 407215"/>
              <a:gd name="connsiteX142" fmla="*/ 940593 w 966787"/>
              <a:gd name="connsiteY142" fmla="*/ 381021 h 407215"/>
              <a:gd name="connsiteX143" fmla="*/ 945356 w 966787"/>
              <a:gd name="connsiteY143" fmla="*/ 373877 h 407215"/>
              <a:gd name="connsiteX144" fmla="*/ 966787 w 966787"/>
              <a:gd name="connsiteY144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40481 w 966787"/>
              <a:gd name="connsiteY3" fmla="*/ 388165 h 407215"/>
              <a:gd name="connsiteX4" fmla="*/ 50006 w 966787"/>
              <a:gd name="connsiteY4" fmla="*/ 373877 h 407215"/>
              <a:gd name="connsiteX5" fmla="*/ 64293 w 966787"/>
              <a:gd name="connsiteY5" fmla="*/ 364352 h 407215"/>
              <a:gd name="connsiteX6" fmla="*/ 69056 w 966787"/>
              <a:gd name="connsiteY6" fmla="*/ 371496 h 407215"/>
              <a:gd name="connsiteX7" fmla="*/ 73818 w 966787"/>
              <a:gd name="connsiteY7" fmla="*/ 392927 h 407215"/>
              <a:gd name="connsiteX8" fmla="*/ 83343 w 966787"/>
              <a:gd name="connsiteY8" fmla="*/ 390546 h 407215"/>
              <a:gd name="connsiteX9" fmla="*/ 92868 w 966787"/>
              <a:gd name="connsiteY9" fmla="*/ 373877 h 407215"/>
              <a:gd name="connsiteX10" fmla="*/ 273744 w 966787"/>
              <a:gd name="connsiteY10" fmla="*/ 360040 h 407215"/>
              <a:gd name="connsiteX11" fmla="*/ 104775 w 966787"/>
              <a:gd name="connsiteY11" fmla="*/ 407215 h 407215"/>
              <a:gd name="connsiteX12" fmla="*/ 121443 w 966787"/>
              <a:gd name="connsiteY12" fmla="*/ 373877 h 407215"/>
              <a:gd name="connsiteX13" fmla="*/ 140493 w 966787"/>
              <a:gd name="connsiteY13" fmla="*/ 397690 h 407215"/>
              <a:gd name="connsiteX14" fmla="*/ 166687 w 966787"/>
              <a:gd name="connsiteY14" fmla="*/ 395309 h 407215"/>
              <a:gd name="connsiteX15" fmla="*/ 171450 w 966787"/>
              <a:gd name="connsiteY15" fmla="*/ 388165 h 407215"/>
              <a:gd name="connsiteX16" fmla="*/ 195262 w 966787"/>
              <a:gd name="connsiteY16" fmla="*/ 378640 h 407215"/>
              <a:gd name="connsiteX17" fmla="*/ 202406 w 966787"/>
              <a:gd name="connsiteY17" fmla="*/ 392927 h 407215"/>
              <a:gd name="connsiteX18" fmla="*/ 207168 w 966787"/>
              <a:gd name="connsiteY18" fmla="*/ 400071 h 407215"/>
              <a:gd name="connsiteX19" fmla="*/ 216693 w 966787"/>
              <a:gd name="connsiteY19" fmla="*/ 392927 h 407215"/>
              <a:gd name="connsiteX20" fmla="*/ 221456 w 966787"/>
              <a:gd name="connsiteY20" fmla="*/ 381021 h 407215"/>
              <a:gd name="connsiteX21" fmla="*/ 226218 w 966787"/>
              <a:gd name="connsiteY21" fmla="*/ 371496 h 407215"/>
              <a:gd name="connsiteX22" fmla="*/ 230981 w 966787"/>
              <a:gd name="connsiteY22" fmla="*/ 357209 h 407215"/>
              <a:gd name="connsiteX23" fmla="*/ 233362 w 966787"/>
              <a:gd name="connsiteY23" fmla="*/ 350065 h 407215"/>
              <a:gd name="connsiteX24" fmla="*/ 235743 w 966787"/>
              <a:gd name="connsiteY24" fmla="*/ 340540 h 407215"/>
              <a:gd name="connsiteX25" fmla="*/ 240506 w 966787"/>
              <a:gd name="connsiteY25" fmla="*/ 326252 h 407215"/>
              <a:gd name="connsiteX26" fmla="*/ 245268 w 966787"/>
              <a:gd name="connsiteY26" fmla="*/ 309584 h 407215"/>
              <a:gd name="connsiteX27" fmla="*/ 247650 w 966787"/>
              <a:gd name="connsiteY27" fmla="*/ 316727 h 407215"/>
              <a:gd name="connsiteX28" fmla="*/ 252412 w 966787"/>
              <a:gd name="connsiteY28" fmla="*/ 350065 h 407215"/>
              <a:gd name="connsiteX29" fmla="*/ 261937 w 966787"/>
              <a:gd name="connsiteY29" fmla="*/ 261959 h 407215"/>
              <a:gd name="connsiteX30" fmla="*/ 269081 w 966787"/>
              <a:gd name="connsiteY30" fmla="*/ 254815 h 407215"/>
              <a:gd name="connsiteX31" fmla="*/ 271462 w 966787"/>
              <a:gd name="connsiteY31" fmla="*/ 245290 h 407215"/>
              <a:gd name="connsiteX32" fmla="*/ 276225 w 966787"/>
              <a:gd name="connsiteY32" fmla="*/ 238146 h 407215"/>
              <a:gd name="connsiteX33" fmla="*/ 280987 w 966787"/>
              <a:gd name="connsiteY33" fmla="*/ 226240 h 407215"/>
              <a:gd name="connsiteX34" fmla="*/ 278606 w 966787"/>
              <a:gd name="connsiteY34" fmla="*/ 242909 h 407215"/>
              <a:gd name="connsiteX35" fmla="*/ 280987 w 966787"/>
              <a:gd name="connsiteY35" fmla="*/ 235765 h 407215"/>
              <a:gd name="connsiteX36" fmla="*/ 285750 w 966787"/>
              <a:gd name="connsiteY36" fmla="*/ 211952 h 407215"/>
              <a:gd name="connsiteX37" fmla="*/ 288131 w 966787"/>
              <a:gd name="connsiteY37" fmla="*/ 173852 h 407215"/>
              <a:gd name="connsiteX38" fmla="*/ 297656 w 966787"/>
              <a:gd name="connsiteY38" fmla="*/ 159565 h 407215"/>
              <a:gd name="connsiteX39" fmla="*/ 300037 w 966787"/>
              <a:gd name="connsiteY39" fmla="*/ 152421 h 407215"/>
              <a:gd name="connsiteX40" fmla="*/ 304800 w 966787"/>
              <a:gd name="connsiteY40" fmla="*/ 161946 h 407215"/>
              <a:gd name="connsiteX41" fmla="*/ 307181 w 966787"/>
              <a:gd name="connsiteY41" fmla="*/ 104796 h 407215"/>
              <a:gd name="connsiteX42" fmla="*/ 311943 w 966787"/>
              <a:gd name="connsiteY42" fmla="*/ 85746 h 407215"/>
              <a:gd name="connsiteX43" fmla="*/ 319087 w 966787"/>
              <a:gd name="connsiteY43" fmla="*/ 80984 h 407215"/>
              <a:gd name="connsiteX44" fmla="*/ 328612 w 966787"/>
              <a:gd name="connsiteY44" fmla="*/ 85746 h 407215"/>
              <a:gd name="connsiteX45" fmla="*/ 330993 w 966787"/>
              <a:gd name="connsiteY45" fmla="*/ 71459 h 407215"/>
              <a:gd name="connsiteX46" fmla="*/ 335756 w 966787"/>
              <a:gd name="connsiteY46" fmla="*/ 57171 h 407215"/>
              <a:gd name="connsiteX47" fmla="*/ 342900 w 966787"/>
              <a:gd name="connsiteY47" fmla="*/ 35740 h 407215"/>
              <a:gd name="connsiteX48" fmla="*/ 345281 w 966787"/>
              <a:gd name="connsiteY48" fmla="*/ 28596 h 407215"/>
              <a:gd name="connsiteX49" fmla="*/ 350043 w 966787"/>
              <a:gd name="connsiteY49" fmla="*/ 21452 h 407215"/>
              <a:gd name="connsiteX50" fmla="*/ 354806 w 966787"/>
              <a:gd name="connsiteY50" fmla="*/ 4784 h 407215"/>
              <a:gd name="connsiteX51" fmla="*/ 359568 w 966787"/>
              <a:gd name="connsiteY51" fmla="*/ 11927 h 407215"/>
              <a:gd name="connsiteX52" fmla="*/ 361950 w 966787"/>
              <a:gd name="connsiteY52" fmla="*/ 19071 h 407215"/>
              <a:gd name="connsiteX53" fmla="*/ 376237 w 966787"/>
              <a:gd name="connsiteY53" fmla="*/ 16690 h 407215"/>
              <a:gd name="connsiteX54" fmla="*/ 388143 w 966787"/>
              <a:gd name="connsiteY54" fmla="*/ 4784 h 407215"/>
              <a:gd name="connsiteX55" fmla="*/ 390525 w 966787"/>
              <a:gd name="connsiteY55" fmla="*/ 14309 h 407215"/>
              <a:gd name="connsiteX56" fmla="*/ 392906 w 966787"/>
              <a:gd name="connsiteY56" fmla="*/ 21452 h 407215"/>
              <a:gd name="connsiteX57" fmla="*/ 400050 w 966787"/>
              <a:gd name="connsiteY57" fmla="*/ 23834 h 407215"/>
              <a:gd name="connsiteX58" fmla="*/ 416718 w 966787"/>
              <a:gd name="connsiteY58" fmla="*/ 21452 h 407215"/>
              <a:gd name="connsiteX59" fmla="*/ 431006 w 966787"/>
              <a:gd name="connsiteY59" fmla="*/ 11927 h 407215"/>
              <a:gd name="connsiteX60" fmla="*/ 433387 w 966787"/>
              <a:gd name="connsiteY60" fmla="*/ 4784 h 407215"/>
              <a:gd name="connsiteX61" fmla="*/ 450056 w 966787"/>
              <a:gd name="connsiteY61" fmla="*/ 4784 h 407215"/>
              <a:gd name="connsiteX62" fmla="*/ 457200 w 966787"/>
              <a:gd name="connsiteY62" fmla="*/ 19071 h 407215"/>
              <a:gd name="connsiteX63" fmla="*/ 459581 w 966787"/>
              <a:gd name="connsiteY63" fmla="*/ 26215 h 407215"/>
              <a:gd name="connsiteX64" fmla="*/ 483393 w 966787"/>
              <a:gd name="connsiteY64" fmla="*/ 14309 h 407215"/>
              <a:gd name="connsiteX65" fmla="*/ 502443 w 966787"/>
              <a:gd name="connsiteY65" fmla="*/ 7165 h 407215"/>
              <a:gd name="connsiteX66" fmla="*/ 507206 w 966787"/>
              <a:gd name="connsiteY66" fmla="*/ 16690 h 407215"/>
              <a:gd name="connsiteX67" fmla="*/ 511968 w 966787"/>
              <a:gd name="connsiteY67" fmla="*/ 30977 h 407215"/>
              <a:gd name="connsiteX68" fmla="*/ 519112 w 966787"/>
              <a:gd name="connsiteY68" fmla="*/ 23834 h 407215"/>
              <a:gd name="connsiteX69" fmla="*/ 528637 w 966787"/>
              <a:gd name="connsiteY69" fmla="*/ 9546 h 407215"/>
              <a:gd name="connsiteX70" fmla="*/ 542925 w 966787"/>
              <a:gd name="connsiteY70" fmla="*/ 4784 h 407215"/>
              <a:gd name="connsiteX71" fmla="*/ 550068 w 966787"/>
              <a:gd name="connsiteY71" fmla="*/ 9546 h 407215"/>
              <a:gd name="connsiteX72" fmla="*/ 552450 w 966787"/>
              <a:gd name="connsiteY72" fmla="*/ 19071 h 407215"/>
              <a:gd name="connsiteX73" fmla="*/ 561975 w 966787"/>
              <a:gd name="connsiteY73" fmla="*/ 21452 h 407215"/>
              <a:gd name="connsiteX74" fmla="*/ 576262 w 966787"/>
              <a:gd name="connsiteY74" fmla="*/ 16690 h 407215"/>
              <a:gd name="connsiteX75" fmla="*/ 592931 w 966787"/>
              <a:gd name="connsiteY75" fmla="*/ 4784 h 407215"/>
              <a:gd name="connsiteX76" fmla="*/ 600075 w 966787"/>
              <a:gd name="connsiteY76" fmla="*/ 2402 h 407215"/>
              <a:gd name="connsiteX77" fmla="*/ 609600 w 966787"/>
              <a:gd name="connsiteY77" fmla="*/ 21452 h 407215"/>
              <a:gd name="connsiteX78" fmla="*/ 619125 w 966787"/>
              <a:gd name="connsiteY78" fmla="*/ 40502 h 407215"/>
              <a:gd name="connsiteX79" fmla="*/ 621506 w 966787"/>
              <a:gd name="connsiteY79" fmla="*/ 47646 h 407215"/>
              <a:gd name="connsiteX80" fmla="*/ 633412 w 966787"/>
              <a:gd name="connsiteY80" fmla="*/ 33359 h 407215"/>
              <a:gd name="connsiteX81" fmla="*/ 638175 w 966787"/>
              <a:gd name="connsiteY81" fmla="*/ 19071 h 407215"/>
              <a:gd name="connsiteX82" fmla="*/ 647700 w 966787"/>
              <a:gd name="connsiteY82" fmla="*/ 4784 h 407215"/>
              <a:gd name="connsiteX83" fmla="*/ 659606 w 966787"/>
              <a:gd name="connsiteY83" fmla="*/ 21452 h 407215"/>
              <a:gd name="connsiteX84" fmla="*/ 661987 w 966787"/>
              <a:gd name="connsiteY84" fmla="*/ 28596 h 407215"/>
              <a:gd name="connsiteX85" fmla="*/ 666750 w 966787"/>
              <a:gd name="connsiteY85" fmla="*/ 19071 h 407215"/>
              <a:gd name="connsiteX86" fmla="*/ 669131 w 966787"/>
              <a:gd name="connsiteY86" fmla="*/ 11927 h 407215"/>
              <a:gd name="connsiteX87" fmla="*/ 683418 w 966787"/>
              <a:gd name="connsiteY87" fmla="*/ 7165 h 407215"/>
              <a:gd name="connsiteX88" fmla="*/ 690562 w 966787"/>
              <a:gd name="connsiteY88" fmla="*/ 4784 h 407215"/>
              <a:gd name="connsiteX89" fmla="*/ 695325 w 966787"/>
              <a:gd name="connsiteY89" fmla="*/ 30977 h 407215"/>
              <a:gd name="connsiteX90" fmla="*/ 697706 w 966787"/>
              <a:gd name="connsiteY90" fmla="*/ 47646 h 407215"/>
              <a:gd name="connsiteX91" fmla="*/ 704850 w 966787"/>
              <a:gd name="connsiteY91" fmla="*/ 21452 h 407215"/>
              <a:gd name="connsiteX92" fmla="*/ 714375 w 966787"/>
              <a:gd name="connsiteY92" fmla="*/ 30977 h 407215"/>
              <a:gd name="connsiteX93" fmla="*/ 719137 w 966787"/>
              <a:gd name="connsiteY93" fmla="*/ 50027 h 407215"/>
              <a:gd name="connsiteX94" fmla="*/ 723900 w 966787"/>
              <a:gd name="connsiteY94" fmla="*/ 71459 h 407215"/>
              <a:gd name="connsiteX95" fmla="*/ 721518 w 966787"/>
              <a:gd name="connsiteY95" fmla="*/ 88127 h 407215"/>
              <a:gd name="connsiteX96" fmla="*/ 719137 w 966787"/>
              <a:gd name="connsiteY96" fmla="*/ 95271 h 407215"/>
              <a:gd name="connsiteX97" fmla="*/ 721518 w 966787"/>
              <a:gd name="connsiteY97" fmla="*/ 64315 h 407215"/>
              <a:gd name="connsiteX98" fmla="*/ 723900 w 966787"/>
              <a:gd name="connsiteY98" fmla="*/ 114321 h 407215"/>
              <a:gd name="connsiteX99" fmla="*/ 726281 w 966787"/>
              <a:gd name="connsiteY99" fmla="*/ 121465 h 407215"/>
              <a:gd name="connsiteX100" fmla="*/ 728662 w 966787"/>
              <a:gd name="connsiteY100" fmla="*/ 130990 h 407215"/>
              <a:gd name="connsiteX101" fmla="*/ 731043 w 966787"/>
              <a:gd name="connsiteY101" fmla="*/ 138134 h 407215"/>
              <a:gd name="connsiteX102" fmla="*/ 733425 w 966787"/>
              <a:gd name="connsiteY102" fmla="*/ 152421 h 407215"/>
              <a:gd name="connsiteX103" fmla="*/ 735806 w 966787"/>
              <a:gd name="connsiteY103" fmla="*/ 140515 h 407215"/>
              <a:gd name="connsiteX104" fmla="*/ 738187 w 966787"/>
              <a:gd name="connsiteY104" fmla="*/ 123846 h 407215"/>
              <a:gd name="connsiteX105" fmla="*/ 740568 w 966787"/>
              <a:gd name="connsiteY105" fmla="*/ 266721 h 407215"/>
              <a:gd name="connsiteX106" fmla="*/ 747712 w 966787"/>
              <a:gd name="connsiteY106" fmla="*/ 242909 h 407215"/>
              <a:gd name="connsiteX107" fmla="*/ 750093 w 966787"/>
              <a:gd name="connsiteY107" fmla="*/ 231002 h 407215"/>
              <a:gd name="connsiteX108" fmla="*/ 752475 w 966787"/>
              <a:gd name="connsiteY108" fmla="*/ 223859 h 407215"/>
              <a:gd name="connsiteX109" fmla="*/ 750093 w 966787"/>
              <a:gd name="connsiteY109" fmla="*/ 252434 h 407215"/>
              <a:gd name="connsiteX110" fmla="*/ 745331 w 966787"/>
              <a:gd name="connsiteY110" fmla="*/ 266721 h 407215"/>
              <a:gd name="connsiteX111" fmla="*/ 747712 w 966787"/>
              <a:gd name="connsiteY111" fmla="*/ 290534 h 407215"/>
              <a:gd name="connsiteX112" fmla="*/ 754856 w 966787"/>
              <a:gd name="connsiteY112" fmla="*/ 292915 h 407215"/>
              <a:gd name="connsiteX113" fmla="*/ 773906 w 966787"/>
              <a:gd name="connsiteY113" fmla="*/ 290534 h 407215"/>
              <a:gd name="connsiteX114" fmla="*/ 769143 w 966787"/>
              <a:gd name="connsiteY114" fmla="*/ 302440 h 407215"/>
              <a:gd name="connsiteX115" fmla="*/ 759618 w 966787"/>
              <a:gd name="connsiteY115" fmla="*/ 316727 h 407215"/>
              <a:gd name="connsiteX116" fmla="*/ 762000 w 966787"/>
              <a:gd name="connsiteY116" fmla="*/ 323871 h 407215"/>
              <a:gd name="connsiteX117" fmla="*/ 783431 w 966787"/>
              <a:gd name="connsiteY117" fmla="*/ 314346 h 407215"/>
              <a:gd name="connsiteX118" fmla="*/ 788193 w 966787"/>
              <a:gd name="connsiteY118" fmla="*/ 307202 h 407215"/>
              <a:gd name="connsiteX119" fmla="*/ 795337 w 966787"/>
              <a:gd name="connsiteY119" fmla="*/ 309584 h 407215"/>
              <a:gd name="connsiteX120" fmla="*/ 802481 w 966787"/>
              <a:gd name="connsiteY120" fmla="*/ 326252 h 407215"/>
              <a:gd name="connsiteX121" fmla="*/ 807243 w 966787"/>
              <a:gd name="connsiteY121" fmla="*/ 333396 h 407215"/>
              <a:gd name="connsiteX122" fmla="*/ 809625 w 966787"/>
              <a:gd name="connsiteY122" fmla="*/ 342921 h 407215"/>
              <a:gd name="connsiteX123" fmla="*/ 812006 w 966787"/>
              <a:gd name="connsiteY123" fmla="*/ 354827 h 407215"/>
              <a:gd name="connsiteX124" fmla="*/ 816768 w 966787"/>
              <a:gd name="connsiteY124" fmla="*/ 345302 h 407215"/>
              <a:gd name="connsiteX125" fmla="*/ 823912 w 966787"/>
              <a:gd name="connsiteY125" fmla="*/ 335777 h 407215"/>
              <a:gd name="connsiteX126" fmla="*/ 833437 w 966787"/>
              <a:gd name="connsiteY126" fmla="*/ 326252 h 407215"/>
              <a:gd name="connsiteX127" fmla="*/ 840581 w 966787"/>
              <a:gd name="connsiteY127" fmla="*/ 333396 h 407215"/>
              <a:gd name="connsiteX128" fmla="*/ 852487 w 966787"/>
              <a:gd name="connsiteY128" fmla="*/ 350065 h 407215"/>
              <a:gd name="connsiteX129" fmla="*/ 866775 w 966787"/>
              <a:gd name="connsiteY129" fmla="*/ 359590 h 407215"/>
              <a:gd name="connsiteX130" fmla="*/ 873918 w 966787"/>
              <a:gd name="connsiteY130" fmla="*/ 352446 h 407215"/>
              <a:gd name="connsiteX131" fmla="*/ 876300 w 966787"/>
              <a:gd name="connsiteY131" fmla="*/ 345302 h 407215"/>
              <a:gd name="connsiteX132" fmla="*/ 881062 w 966787"/>
              <a:gd name="connsiteY132" fmla="*/ 335777 h 407215"/>
              <a:gd name="connsiteX133" fmla="*/ 888206 w 966787"/>
              <a:gd name="connsiteY133" fmla="*/ 321490 h 407215"/>
              <a:gd name="connsiteX134" fmla="*/ 890587 w 966787"/>
              <a:gd name="connsiteY134" fmla="*/ 331015 h 407215"/>
              <a:gd name="connsiteX135" fmla="*/ 892968 w 966787"/>
              <a:gd name="connsiteY135" fmla="*/ 338159 h 407215"/>
              <a:gd name="connsiteX136" fmla="*/ 895350 w 966787"/>
              <a:gd name="connsiteY136" fmla="*/ 385784 h 407215"/>
              <a:gd name="connsiteX137" fmla="*/ 916781 w 966787"/>
              <a:gd name="connsiteY137" fmla="*/ 378640 h 407215"/>
              <a:gd name="connsiteX138" fmla="*/ 926306 w 966787"/>
              <a:gd name="connsiteY138" fmla="*/ 364352 h 407215"/>
              <a:gd name="connsiteX139" fmla="*/ 928687 w 966787"/>
              <a:gd name="connsiteY139" fmla="*/ 371496 h 407215"/>
              <a:gd name="connsiteX140" fmla="*/ 933450 w 966787"/>
              <a:gd name="connsiteY140" fmla="*/ 395309 h 407215"/>
              <a:gd name="connsiteX141" fmla="*/ 940593 w 966787"/>
              <a:gd name="connsiteY141" fmla="*/ 381021 h 407215"/>
              <a:gd name="connsiteX142" fmla="*/ 945356 w 966787"/>
              <a:gd name="connsiteY142" fmla="*/ 373877 h 407215"/>
              <a:gd name="connsiteX143" fmla="*/ 966787 w 966787"/>
              <a:gd name="connsiteY143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50006 w 966787"/>
              <a:gd name="connsiteY3" fmla="*/ 373877 h 407215"/>
              <a:gd name="connsiteX4" fmla="*/ 64293 w 966787"/>
              <a:gd name="connsiteY4" fmla="*/ 364352 h 407215"/>
              <a:gd name="connsiteX5" fmla="*/ 69056 w 966787"/>
              <a:gd name="connsiteY5" fmla="*/ 371496 h 407215"/>
              <a:gd name="connsiteX6" fmla="*/ 73818 w 966787"/>
              <a:gd name="connsiteY6" fmla="*/ 392927 h 407215"/>
              <a:gd name="connsiteX7" fmla="*/ 83343 w 966787"/>
              <a:gd name="connsiteY7" fmla="*/ 390546 h 407215"/>
              <a:gd name="connsiteX8" fmla="*/ 92868 w 966787"/>
              <a:gd name="connsiteY8" fmla="*/ 373877 h 407215"/>
              <a:gd name="connsiteX9" fmla="*/ 273744 w 966787"/>
              <a:gd name="connsiteY9" fmla="*/ 360040 h 407215"/>
              <a:gd name="connsiteX10" fmla="*/ 104775 w 966787"/>
              <a:gd name="connsiteY10" fmla="*/ 407215 h 407215"/>
              <a:gd name="connsiteX11" fmla="*/ 121443 w 966787"/>
              <a:gd name="connsiteY11" fmla="*/ 373877 h 407215"/>
              <a:gd name="connsiteX12" fmla="*/ 140493 w 966787"/>
              <a:gd name="connsiteY12" fmla="*/ 397690 h 407215"/>
              <a:gd name="connsiteX13" fmla="*/ 166687 w 966787"/>
              <a:gd name="connsiteY13" fmla="*/ 395309 h 407215"/>
              <a:gd name="connsiteX14" fmla="*/ 171450 w 966787"/>
              <a:gd name="connsiteY14" fmla="*/ 388165 h 407215"/>
              <a:gd name="connsiteX15" fmla="*/ 195262 w 966787"/>
              <a:gd name="connsiteY15" fmla="*/ 378640 h 407215"/>
              <a:gd name="connsiteX16" fmla="*/ 202406 w 966787"/>
              <a:gd name="connsiteY16" fmla="*/ 392927 h 407215"/>
              <a:gd name="connsiteX17" fmla="*/ 207168 w 966787"/>
              <a:gd name="connsiteY17" fmla="*/ 400071 h 407215"/>
              <a:gd name="connsiteX18" fmla="*/ 216693 w 966787"/>
              <a:gd name="connsiteY18" fmla="*/ 392927 h 407215"/>
              <a:gd name="connsiteX19" fmla="*/ 221456 w 966787"/>
              <a:gd name="connsiteY19" fmla="*/ 381021 h 407215"/>
              <a:gd name="connsiteX20" fmla="*/ 226218 w 966787"/>
              <a:gd name="connsiteY20" fmla="*/ 371496 h 407215"/>
              <a:gd name="connsiteX21" fmla="*/ 230981 w 966787"/>
              <a:gd name="connsiteY21" fmla="*/ 357209 h 407215"/>
              <a:gd name="connsiteX22" fmla="*/ 233362 w 966787"/>
              <a:gd name="connsiteY22" fmla="*/ 350065 h 407215"/>
              <a:gd name="connsiteX23" fmla="*/ 235743 w 966787"/>
              <a:gd name="connsiteY23" fmla="*/ 340540 h 407215"/>
              <a:gd name="connsiteX24" fmla="*/ 240506 w 966787"/>
              <a:gd name="connsiteY24" fmla="*/ 326252 h 407215"/>
              <a:gd name="connsiteX25" fmla="*/ 245268 w 966787"/>
              <a:gd name="connsiteY25" fmla="*/ 309584 h 407215"/>
              <a:gd name="connsiteX26" fmla="*/ 247650 w 966787"/>
              <a:gd name="connsiteY26" fmla="*/ 316727 h 407215"/>
              <a:gd name="connsiteX27" fmla="*/ 252412 w 966787"/>
              <a:gd name="connsiteY27" fmla="*/ 350065 h 407215"/>
              <a:gd name="connsiteX28" fmla="*/ 261937 w 966787"/>
              <a:gd name="connsiteY28" fmla="*/ 261959 h 407215"/>
              <a:gd name="connsiteX29" fmla="*/ 269081 w 966787"/>
              <a:gd name="connsiteY29" fmla="*/ 254815 h 407215"/>
              <a:gd name="connsiteX30" fmla="*/ 271462 w 966787"/>
              <a:gd name="connsiteY30" fmla="*/ 245290 h 407215"/>
              <a:gd name="connsiteX31" fmla="*/ 276225 w 966787"/>
              <a:gd name="connsiteY31" fmla="*/ 238146 h 407215"/>
              <a:gd name="connsiteX32" fmla="*/ 280987 w 966787"/>
              <a:gd name="connsiteY32" fmla="*/ 226240 h 407215"/>
              <a:gd name="connsiteX33" fmla="*/ 278606 w 966787"/>
              <a:gd name="connsiteY33" fmla="*/ 242909 h 407215"/>
              <a:gd name="connsiteX34" fmla="*/ 280987 w 966787"/>
              <a:gd name="connsiteY34" fmla="*/ 235765 h 407215"/>
              <a:gd name="connsiteX35" fmla="*/ 285750 w 966787"/>
              <a:gd name="connsiteY35" fmla="*/ 211952 h 407215"/>
              <a:gd name="connsiteX36" fmla="*/ 288131 w 966787"/>
              <a:gd name="connsiteY36" fmla="*/ 173852 h 407215"/>
              <a:gd name="connsiteX37" fmla="*/ 297656 w 966787"/>
              <a:gd name="connsiteY37" fmla="*/ 159565 h 407215"/>
              <a:gd name="connsiteX38" fmla="*/ 300037 w 966787"/>
              <a:gd name="connsiteY38" fmla="*/ 152421 h 407215"/>
              <a:gd name="connsiteX39" fmla="*/ 304800 w 966787"/>
              <a:gd name="connsiteY39" fmla="*/ 161946 h 407215"/>
              <a:gd name="connsiteX40" fmla="*/ 307181 w 966787"/>
              <a:gd name="connsiteY40" fmla="*/ 104796 h 407215"/>
              <a:gd name="connsiteX41" fmla="*/ 311943 w 966787"/>
              <a:gd name="connsiteY41" fmla="*/ 85746 h 407215"/>
              <a:gd name="connsiteX42" fmla="*/ 319087 w 966787"/>
              <a:gd name="connsiteY42" fmla="*/ 80984 h 407215"/>
              <a:gd name="connsiteX43" fmla="*/ 328612 w 966787"/>
              <a:gd name="connsiteY43" fmla="*/ 85746 h 407215"/>
              <a:gd name="connsiteX44" fmla="*/ 330993 w 966787"/>
              <a:gd name="connsiteY44" fmla="*/ 71459 h 407215"/>
              <a:gd name="connsiteX45" fmla="*/ 335756 w 966787"/>
              <a:gd name="connsiteY45" fmla="*/ 57171 h 407215"/>
              <a:gd name="connsiteX46" fmla="*/ 342900 w 966787"/>
              <a:gd name="connsiteY46" fmla="*/ 35740 h 407215"/>
              <a:gd name="connsiteX47" fmla="*/ 345281 w 966787"/>
              <a:gd name="connsiteY47" fmla="*/ 28596 h 407215"/>
              <a:gd name="connsiteX48" fmla="*/ 350043 w 966787"/>
              <a:gd name="connsiteY48" fmla="*/ 21452 h 407215"/>
              <a:gd name="connsiteX49" fmla="*/ 354806 w 966787"/>
              <a:gd name="connsiteY49" fmla="*/ 4784 h 407215"/>
              <a:gd name="connsiteX50" fmla="*/ 359568 w 966787"/>
              <a:gd name="connsiteY50" fmla="*/ 11927 h 407215"/>
              <a:gd name="connsiteX51" fmla="*/ 361950 w 966787"/>
              <a:gd name="connsiteY51" fmla="*/ 19071 h 407215"/>
              <a:gd name="connsiteX52" fmla="*/ 376237 w 966787"/>
              <a:gd name="connsiteY52" fmla="*/ 16690 h 407215"/>
              <a:gd name="connsiteX53" fmla="*/ 388143 w 966787"/>
              <a:gd name="connsiteY53" fmla="*/ 4784 h 407215"/>
              <a:gd name="connsiteX54" fmla="*/ 390525 w 966787"/>
              <a:gd name="connsiteY54" fmla="*/ 14309 h 407215"/>
              <a:gd name="connsiteX55" fmla="*/ 392906 w 966787"/>
              <a:gd name="connsiteY55" fmla="*/ 21452 h 407215"/>
              <a:gd name="connsiteX56" fmla="*/ 400050 w 966787"/>
              <a:gd name="connsiteY56" fmla="*/ 23834 h 407215"/>
              <a:gd name="connsiteX57" fmla="*/ 416718 w 966787"/>
              <a:gd name="connsiteY57" fmla="*/ 21452 h 407215"/>
              <a:gd name="connsiteX58" fmla="*/ 431006 w 966787"/>
              <a:gd name="connsiteY58" fmla="*/ 11927 h 407215"/>
              <a:gd name="connsiteX59" fmla="*/ 433387 w 966787"/>
              <a:gd name="connsiteY59" fmla="*/ 4784 h 407215"/>
              <a:gd name="connsiteX60" fmla="*/ 450056 w 966787"/>
              <a:gd name="connsiteY60" fmla="*/ 4784 h 407215"/>
              <a:gd name="connsiteX61" fmla="*/ 457200 w 966787"/>
              <a:gd name="connsiteY61" fmla="*/ 19071 h 407215"/>
              <a:gd name="connsiteX62" fmla="*/ 459581 w 966787"/>
              <a:gd name="connsiteY62" fmla="*/ 26215 h 407215"/>
              <a:gd name="connsiteX63" fmla="*/ 483393 w 966787"/>
              <a:gd name="connsiteY63" fmla="*/ 14309 h 407215"/>
              <a:gd name="connsiteX64" fmla="*/ 502443 w 966787"/>
              <a:gd name="connsiteY64" fmla="*/ 7165 h 407215"/>
              <a:gd name="connsiteX65" fmla="*/ 507206 w 966787"/>
              <a:gd name="connsiteY65" fmla="*/ 16690 h 407215"/>
              <a:gd name="connsiteX66" fmla="*/ 511968 w 966787"/>
              <a:gd name="connsiteY66" fmla="*/ 30977 h 407215"/>
              <a:gd name="connsiteX67" fmla="*/ 519112 w 966787"/>
              <a:gd name="connsiteY67" fmla="*/ 23834 h 407215"/>
              <a:gd name="connsiteX68" fmla="*/ 528637 w 966787"/>
              <a:gd name="connsiteY68" fmla="*/ 9546 h 407215"/>
              <a:gd name="connsiteX69" fmla="*/ 542925 w 966787"/>
              <a:gd name="connsiteY69" fmla="*/ 4784 h 407215"/>
              <a:gd name="connsiteX70" fmla="*/ 550068 w 966787"/>
              <a:gd name="connsiteY70" fmla="*/ 9546 h 407215"/>
              <a:gd name="connsiteX71" fmla="*/ 552450 w 966787"/>
              <a:gd name="connsiteY71" fmla="*/ 19071 h 407215"/>
              <a:gd name="connsiteX72" fmla="*/ 561975 w 966787"/>
              <a:gd name="connsiteY72" fmla="*/ 21452 h 407215"/>
              <a:gd name="connsiteX73" fmla="*/ 576262 w 966787"/>
              <a:gd name="connsiteY73" fmla="*/ 16690 h 407215"/>
              <a:gd name="connsiteX74" fmla="*/ 592931 w 966787"/>
              <a:gd name="connsiteY74" fmla="*/ 4784 h 407215"/>
              <a:gd name="connsiteX75" fmla="*/ 600075 w 966787"/>
              <a:gd name="connsiteY75" fmla="*/ 2402 h 407215"/>
              <a:gd name="connsiteX76" fmla="*/ 609600 w 966787"/>
              <a:gd name="connsiteY76" fmla="*/ 21452 h 407215"/>
              <a:gd name="connsiteX77" fmla="*/ 619125 w 966787"/>
              <a:gd name="connsiteY77" fmla="*/ 40502 h 407215"/>
              <a:gd name="connsiteX78" fmla="*/ 621506 w 966787"/>
              <a:gd name="connsiteY78" fmla="*/ 47646 h 407215"/>
              <a:gd name="connsiteX79" fmla="*/ 633412 w 966787"/>
              <a:gd name="connsiteY79" fmla="*/ 33359 h 407215"/>
              <a:gd name="connsiteX80" fmla="*/ 638175 w 966787"/>
              <a:gd name="connsiteY80" fmla="*/ 19071 h 407215"/>
              <a:gd name="connsiteX81" fmla="*/ 647700 w 966787"/>
              <a:gd name="connsiteY81" fmla="*/ 4784 h 407215"/>
              <a:gd name="connsiteX82" fmla="*/ 659606 w 966787"/>
              <a:gd name="connsiteY82" fmla="*/ 21452 h 407215"/>
              <a:gd name="connsiteX83" fmla="*/ 661987 w 966787"/>
              <a:gd name="connsiteY83" fmla="*/ 28596 h 407215"/>
              <a:gd name="connsiteX84" fmla="*/ 666750 w 966787"/>
              <a:gd name="connsiteY84" fmla="*/ 19071 h 407215"/>
              <a:gd name="connsiteX85" fmla="*/ 669131 w 966787"/>
              <a:gd name="connsiteY85" fmla="*/ 11927 h 407215"/>
              <a:gd name="connsiteX86" fmla="*/ 683418 w 966787"/>
              <a:gd name="connsiteY86" fmla="*/ 7165 h 407215"/>
              <a:gd name="connsiteX87" fmla="*/ 690562 w 966787"/>
              <a:gd name="connsiteY87" fmla="*/ 4784 h 407215"/>
              <a:gd name="connsiteX88" fmla="*/ 695325 w 966787"/>
              <a:gd name="connsiteY88" fmla="*/ 30977 h 407215"/>
              <a:gd name="connsiteX89" fmla="*/ 697706 w 966787"/>
              <a:gd name="connsiteY89" fmla="*/ 47646 h 407215"/>
              <a:gd name="connsiteX90" fmla="*/ 704850 w 966787"/>
              <a:gd name="connsiteY90" fmla="*/ 21452 h 407215"/>
              <a:gd name="connsiteX91" fmla="*/ 714375 w 966787"/>
              <a:gd name="connsiteY91" fmla="*/ 30977 h 407215"/>
              <a:gd name="connsiteX92" fmla="*/ 719137 w 966787"/>
              <a:gd name="connsiteY92" fmla="*/ 50027 h 407215"/>
              <a:gd name="connsiteX93" fmla="*/ 723900 w 966787"/>
              <a:gd name="connsiteY93" fmla="*/ 71459 h 407215"/>
              <a:gd name="connsiteX94" fmla="*/ 721518 w 966787"/>
              <a:gd name="connsiteY94" fmla="*/ 88127 h 407215"/>
              <a:gd name="connsiteX95" fmla="*/ 719137 w 966787"/>
              <a:gd name="connsiteY95" fmla="*/ 95271 h 407215"/>
              <a:gd name="connsiteX96" fmla="*/ 721518 w 966787"/>
              <a:gd name="connsiteY96" fmla="*/ 64315 h 407215"/>
              <a:gd name="connsiteX97" fmla="*/ 723900 w 966787"/>
              <a:gd name="connsiteY97" fmla="*/ 114321 h 407215"/>
              <a:gd name="connsiteX98" fmla="*/ 726281 w 966787"/>
              <a:gd name="connsiteY98" fmla="*/ 121465 h 407215"/>
              <a:gd name="connsiteX99" fmla="*/ 728662 w 966787"/>
              <a:gd name="connsiteY99" fmla="*/ 130990 h 407215"/>
              <a:gd name="connsiteX100" fmla="*/ 731043 w 966787"/>
              <a:gd name="connsiteY100" fmla="*/ 138134 h 407215"/>
              <a:gd name="connsiteX101" fmla="*/ 733425 w 966787"/>
              <a:gd name="connsiteY101" fmla="*/ 152421 h 407215"/>
              <a:gd name="connsiteX102" fmla="*/ 735806 w 966787"/>
              <a:gd name="connsiteY102" fmla="*/ 140515 h 407215"/>
              <a:gd name="connsiteX103" fmla="*/ 738187 w 966787"/>
              <a:gd name="connsiteY103" fmla="*/ 123846 h 407215"/>
              <a:gd name="connsiteX104" fmla="*/ 740568 w 966787"/>
              <a:gd name="connsiteY104" fmla="*/ 266721 h 407215"/>
              <a:gd name="connsiteX105" fmla="*/ 747712 w 966787"/>
              <a:gd name="connsiteY105" fmla="*/ 242909 h 407215"/>
              <a:gd name="connsiteX106" fmla="*/ 750093 w 966787"/>
              <a:gd name="connsiteY106" fmla="*/ 231002 h 407215"/>
              <a:gd name="connsiteX107" fmla="*/ 752475 w 966787"/>
              <a:gd name="connsiteY107" fmla="*/ 223859 h 407215"/>
              <a:gd name="connsiteX108" fmla="*/ 750093 w 966787"/>
              <a:gd name="connsiteY108" fmla="*/ 252434 h 407215"/>
              <a:gd name="connsiteX109" fmla="*/ 745331 w 966787"/>
              <a:gd name="connsiteY109" fmla="*/ 266721 h 407215"/>
              <a:gd name="connsiteX110" fmla="*/ 747712 w 966787"/>
              <a:gd name="connsiteY110" fmla="*/ 290534 h 407215"/>
              <a:gd name="connsiteX111" fmla="*/ 754856 w 966787"/>
              <a:gd name="connsiteY111" fmla="*/ 292915 h 407215"/>
              <a:gd name="connsiteX112" fmla="*/ 773906 w 966787"/>
              <a:gd name="connsiteY112" fmla="*/ 290534 h 407215"/>
              <a:gd name="connsiteX113" fmla="*/ 769143 w 966787"/>
              <a:gd name="connsiteY113" fmla="*/ 302440 h 407215"/>
              <a:gd name="connsiteX114" fmla="*/ 759618 w 966787"/>
              <a:gd name="connsiteY114" fmla="*/ 316727 h 407215"/>
              <a:gd name="connsiteX115" fmla="*/ 762000 w 966787"/>
              <a:gd name="connsiteY115" fmla="*/ 323871 h 407215"/>
              <a:gd name="connsiteX116" fmla="*/ 783431 w 966787"/>
              <a:gd name="connsiteY116" fmla="*/ 314346 h 407215"/>
              <a:gd name="connsiteX117" fmla="*/ 788193 w 966787"/>
              <a:gd name="connsiteY117" fmla="*/ 307202 h 407215"/>
              <a:gd name="connsiteX118" fmla="*/ 795337 w 966787"/>
              <a:gd name="connsiteY118" fmla="*/ 309584 h 407215"/>
              <a:gd name="connsiteX119" fmla="*/ 802481 w 966787"/>
              <a:gd name="connsiteY119" fmla="*/ 326252 h 407215"/>
              <a:gd name="connsiteX120" fmla="*/ 807243 w 966787"/>
              <a:gd name="connsiteY120" fmla="*/ 333396 h 407215"/>
              <a:gd name="connsiteX121" fmla="*/ 809625 w 966787"/>
              <a:gd name="connsiteY121" fmla="*/ 342921 h 407215"/>
              <a:gd name="connsiteX122" fmla="*/ 812006 w 966787"/>
              <a:gd name="connsiteY122" fmla="*/ 354827 h 407215"/>
              <a:gd name="connsiteX123" fmla="*/ 816768 w 966787"/>
              <a:gd name="connsiteY123" fmla="*/ 345302 h 407215"/>
              <a:gd name="connsiteX124" fmla="*/ 823912 w 966787"/>
              <a:gd name="connsiteY124" fmla="*/ 335777 h 407215"/>
              <a:gd name="connsiteX125" fmla="*/ 833437 w 966787"/>
              <a:gd name="connsiteY125" fmla="*/ 326252 h 407215"/>
              <a:gd name="connsiteX126" fmla="*/ 840581 w 966787"/>
              <a:gd name="connsiteY126" fmla="*/ 333396 h 407215"/>
              <a:gd name="connsiteX127" fmla="*/ 852487 w 966787"/>
              <a:gd name="connsiteY127" fmla="*/ 350065 h 407215"/>
              <a:gd name="connsiteX128" fmla="*/ 866775 w 966787"/>
              <a:gd name="connsiteY128" fmla="*/ 359590 h 407215"/>
              <a:gd name="connsiteX129" fmla="*/ 873918 w 966787"/>
              <a:gd name="connsiteY129" fmla="*/ 352446 h 407215"/>
              <a:gd name="connsiteX130" fmla="*/ 876300 w 966787"/>
              <a:gd name="connsiteY130" fmla="*/ 345302 h 407215"/>
              <a:gd name="connsiteX131" fmla="*/ 881062 w 966787"/>
              <a:gd name="connsiteY131" fmla="*/ 335777 h 407215"/>
              <a:gd name="connsiteX132" fmla="*/ 888206 w 966787"/>
              <a:gd name="connsiteY132" fmla="*/ 321490 h 407215"/>
              <a:gd name="connsiteX133" fmla="*/ 890587 w 966787"/>
              <a:gd name="connsiteY133" fmla="*/ 331015 h 407215"/>
              <a:gd name="connsiteX134" fmla="*/ 892968 w 966787"/>
              <a:gd name="connsiteY134" fmla="*/ 338159 h 407215"/>
              <a:gd name="connsiteX135" fmla="*/ 895350 w 966787"/>
              <a:gd name="connsiteY135" fmla="*/ 385784 h 407215"/>
              <a:gd name="connsiteX136" fmla="*/ 916781 w 966787"/>
              <a:gd name="connsiteY136" fmla="*/ 378640 h 407215"/>
              <a:gd name="connsiteX137" fmla="*/ 926306 w 966787"/>
              <a:gd name="connsiteY137" fmla="*/ 364352 h 407215"/>
              <a:gd name="connsiteX138" fmla="*/ 928687 w 966787"/>
              <a:gd name="connsiteY138" fmla="*/ 371496 h 407215"/>
              <a:gd name="connsiteX139" fmla="*/ 933450 w 966787"/>
              <a:gd name="connsiteY139" fmla="*/ 395309 h 407215"/>
              <a:gd name="connsiteX140" fmla="*/ 940593 w 966787"/>
              <a:gd name="connsiteY140" fmla="*/ 381021 h 407215"/>
              <a:gd name="connsiteX141" fmla="*/ 945356 w 966787"/>
              <a:gd name="connsiteY141" fmla="*/ 373877 h 407215"/>
              <a:gd name="connsiteX142" fmla="*/ 966787 w 966787"/>
              <a:gd name="connsiteY142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50006 w 966787"/>
              <a:gd name="connsiteY2" fmla="*/ 373877 h 407215"/>
              <a:gd name="connsiteX3" fmla="*/ 64293 w 966787"/>
              <a:gd name="connsiteY3" fmla="*/ 364352 h 407215"/>
              <a:gd name="connsiteX4" fmla="*/ 69056 w 966787"/>
              <a:gd name="connsiteY4" fmla="*/ 371496 h 407215"/>
              <a:gd name="connsiteX5" fmla="*/ 73818 w 966787"/>
              <a:gd name="connsiteY5" fmla="*/ 392927 h 407215"/>
              <a:gd name="connsiteX6" fmla="*/ 83343 w 966787"/>
              <a:gd name="connsiteY6" fmla="*/ 390546 h 407215"/>
              <a:gd name="connsiteX7" fmla="*/ 92868 w 966787"/>
              <a:gd name="connsiteY7" fmla="*/ 373877 h 407215"/>
              <a:gd name="connsiteX8" fmla="*/ 273744 w 966787"/>
              <a:gd name="connsiteY8" fmla="*/ 360040 h 407215"/>
              <a:gd name="connsiteX9" fmla="*/ 104775 w 966787"/>
              <a:gd name="connsiteY9" fmla="*/ 407215 h 407215"/>
              <a:gd name="connsiteX10" fmla="*/ 121443 w 966787"/>
              <a:gd name="connsiteY10" fmla="*/ 373877 h 407215"/>
              <a:gd name="connsiteX11" fmla="*/ 140493 w 966787"/>
              <a:gd name="connsiteY11" fmla="*/ 397690 h 407215"/>
              <a:gd name="connsiteX12" fmla="*/ 166687 w 966787"/>
              <a:gd name="connsiteY12" fmla="*/ 395309 h 407215"/>
              <a:gd name="connsiteX13" fmla="*/ 171450 w 966787"/>
              <a:gd name="connsiteY13" fmla="*/ 388165 h 407215"/>
              <a:gd name="connsiteX14" fmla="*/ 195262 w 966787"/>
              <a:gd name="connsiteY14" fmla="*/ 378640 h 407215"/>
              <a:gd name="connsiteX15" fmla="*/ 202406 w 966787"/>
              <a:gd name="connsiteY15" fmla="*/ 392927 h 407215"/>
              <a:gd name="connsiteX16" fmla="*/ 207168 w 966787"/>
              <a:gd name="connsiteY16" fmla="*/ 400071 h 407215"/>
              <a:gd name="connsiteX17" fmla="*/ 216693 w 966787"/>
              <a:gd name="connsiteY17" fmla="*/ 392927 h 407215"/>
              <a:gd name="connsiteX18" fmla="*/ 221456 w 966787"/>
              <a:gd name="connsiteY18" fmla="*/ 381021 h 407215"/>
              <a:gd name="connsiteX19" fmla="*/ 226218 w 966787"/>
              <a:gd name="connsiteY19" fmla="*/ 371496 h 407215"/>
              <a:gd name="connsiteX20" fmla="*/ 230981 w 966787"/>
              <a:gd name="connsiteY20" fmla="*/ 357209 h 407215"/>
              <a:gd name="connsiteX21" fmla="*/ 233362 w 966787"/>
              <a:gd name="connsiteY21" fmla="*/ 350065 h 407215"/>
              <a:gd name="connsiteX22" fmla="*/ 235743 w 966787"/>
              <a:gd name="connsiteY22" fmla="*/ 340540 h 407215"/>
              <a:gd name="connsiteX23" fmla="*/ 240506 w 966787"/>
              <a:gd name="connsiteY23" fmla="*/ 326252 h 407215"/>
              <a:gd name="connsiteX24" fmla="*/ 245268 w 966787"/>
              <a:gd name="connsiteY24" fmla="*/ 309584 h 407215"/>
              <a:gd name="connsiteX25" fmla="*/ 247650 w 966787"/>
              <a:gd name="connsiteY25" fmla="*/ 316727 h 407215"/>
              <a:gd name="connsiteX26" fmla="*/ 252412 w 966787"/>
              <a:gd name="connsiteY26" fmla="*/ 350065 h 407215"/>
              <a:gd name="connsiteX27" fmla="*/ 261937 w 966787"/>
              <a:gd name="connsiteY27" fmla="*/ 261959 h 407215"/>
              <a:gd name="connsiteX28" fmla="*/ 269081 w 966787"/>
              <a:gd name="connsiteY28" fmla="*/ 254815 h 407215"/>
              <a:gd name="connsiteX29" fmla="*/ 271462 w 966787"/>
              <a:gd name="connsiteY29" fmla="*/ 245290 h 407215"/>
              <a:gd name="connsiteX30" fmla="*/ 276225 w 966787"/>
              <a:gd name="connsiteY30" fmla="*/ 238146 h 407215"/>
              <a:gd name="connsiteX31" fmla="*/ 280987 w 966787"/>
              <a:gd name="connsiteY31" fmla="*/ 226240 h 407215"/>
              <a:gd name="connsiteX32" fmla="*/ 278606 w 966787"/>
              <a:gd name="connsiteY32" fmla="*/ 242909 h 407215"/>
              <a:gd name="connsiteX33" fmla="*/ 280987 w 966787"/>
              <a:gd name="connsiteY33" fmla="*/ 235765 h 407215"/>
              <a:gd name="connsiteX34" fmla="*/ 285750 w 966787"/>
              <a:gd name="connsiteY34" fmla="*/ 211952 h 407215"/>
              <a:gd name="connsiteX35" fmla="*/ 288131 w 966787"/>
              <a:gd name="connsiteY35" fmla="*/ 173852 h 407215"/>
              <a:gd name="connsiteX36" fmla="*/ 297656 w 966787"/>
              <a:gd name="connsiteY36" fmla="*/ 159565 h 407215"/>
              <a:gd name="connsiteX37" fmla="*/ 300037 w 966787"/>
              <a:gd name="connsiteY37" fmla="*/ 152421 h 407215"/>
              <a:gd name="connsiteX38" fmla="*/ 304800 w 966787"/>
              <a:gd name="connsiteY38" fmla="*/ 161946 h 407215"/>
              <a:gd name="connsiteX39" fmla="*/ 307181 w 966787"/>
              <a:gd name="connsiteY39" fmla="*/ 104796 h 407215"/>
              <a:gd name="connsiteX40" fmla="*/ 311943 w 966787"/>
              <a:gd name="connsiteY40" fmla="*/ 85746 h 407215"/>
              <a:gd name="connsiteX41" fmla="*/ 319087 w 966787"/>
              <a:gd name="connsiteY41" fmla="*/ 80984 h 407215"/>
              <a:gd name="connsiteX42" fmla="*/ 328612 w 966787"/>
              <a:gd name="connsiteY42" fmla="*/ 85746 h 407215"/>
              <a:gd name="connsiteX43" fmla="*/ 330993 w 966787"/>
              <a:gd name="connsiteY43" fmla="*/ 71459 h 407215"/>
              <a:gd name="connsiteX44" fmla="*/ 335756 w 966787"/>
              <a:gd name="connsiteY44" fmla="*/ 57171 h 407215"/>
              <a:gd name="connsiteX45" fmla="*/ 342900 w 966787"/>
              <a:gd name="connsiteY45" fmla="*/ 35740 h 407215"/>
              <a:gd name="connsiteX46" fmla="*/ 345281 w 966787"/>
              <a:gd name="connsiteY46" fmla="*/ 28596 h 407215"/>
              <a:gd name="connsiteX47" fmla="*/ 350043 w 966787"/>
              <a:gd name="connsiteY47" fmla="*/ 21452 h 407215"/>
              <a:gd name="connsiteX48" fmla="*/ 354806 w 966787"/>
              <a:gd name="connsiteY48" fmla="*/ 4784 h 407215"/>
              <a:gd name="connsiteX49" fmla="*/ 359568 w 966787"/>
              <a:gd name="connsiteY49" fmla="*/ 11927 h 407215"/>
              <a:gd name="connsiteX50" fmla="*/ 361950 w 966787"/>
              <a:gd name="connsiteY50" fmla="*/ 19071 h 407215"/>
              <a:gd name="connsiteX51" fmla="*/ 376237 w 966787"/>
              <a:gd name="connsiteY51" fmla="*/ 16690 h 407215"/>
              <a:gd name="connsiteX52" fmla="*/ 388143 w 966787"/>
              <a:gd name="connsiteY52" fmla="*/ 4784 h 407215"/>
              <a:gd name="connsiteX53" fmla="*/ 390525 w 966787"/>
              <a:gd name="connsiteY53" fmla="*/ 14309 h 407215"/>
              <a:gd name="connsiteX54" fmla="*/ 392906 w 966787"/>
              <a:gd name="connsiteY54" fmla="*/ 21452 h 407215"/>
              <a:gd name="connsiteX55" fmla="*/ 400050 w 966787"/>
              <a:gd name="connsiteY55" fmla="*/ 23834 h 407215"/>
              <a:gd name="connsiteX56" fmla="*/ 416718 w 966787"/>
              <a:gd name="connsiteY56" fmla="*/ 21452 h 407215"/>
              <a:gd name="connsiteX57" fmla="*/ 431006 w 966787"/>
              <a:gd name="connsiteY57" fmla="*/ 11927 h 407215"/>
              <a:gd name="connsiteX58" fmla="*/ 433387 w 966787"/>
              <a:gd name="connsiteY58" fmla="*/ 4784 h 407215"/>
              <a:gd name="connsiteX59" fmla="*/ 450056 w 966787"/>
              <a:gd name="connsiteY59" fmla="*/ 4784 h 407215"/>
              <a:gd name="connsiteX60" fmla="*/ 457200 w 966787"/>
              <a:gd name="connsiteY60" fmla="*/ 19071 h 407215"/>
              <a:gd name="connsiteX61" fmla="*/ 459581 w 966787"/>
              <a:gd name="connsiteY61" fmla="*/ 26215 h 407215"/>
              <a:gd name="connsiteX62" fmla="*/ 483393 w 966787"/>
              <a:gd name="connsiteY62" fmla="*/ 14309 h 407215"/>
              <a:gd name="connsiteX63" fmla="*/ 502443 w 966787"/>
              <a:gd name="connsiteY63" fmla="*/ 7165 h 407215"/>
              <a:gd name="connsiteX64" fmla="*/ 507206 w 966787"/>
              <a:gd name="connsiteY64" fmla="*/ 16690 h 407215"/>
              <a:gd name="connsiteX65" fmla="*/ 511968 w 966787"/>
              <a:gd name="connsiteY65" fmla="*/ 30977 h 407215"/>
              <a:gd name="connsiteX66" fmla="*/ 519112 w 966787"/>
              <a:gd name="connsiteY66" fmla="*/ 23834 h 407215"/>
              <a:gd name="connsiteX67" fmla="*/ 528637 w 966787"/>
              <a:gd name="connsiteY67" fmla="*/ 9546 h 407215"/>
              <a:gd name="connsiteX68" fmla="*/ 542925 w 966787"/>
              <a:gd name="connsiteY68" fmla="*/ 4784 h 407215"/>
              <a:gd name="connsiteX69" fmla="*/ 550068 w 966787"/>
              <a:gd name="connsiteY69" fmla="*/ 9546 h 407215"/>
              <a:gd name="connsiteX70" fmla="*/ 552450 w 966787"/>
              <a:gd name="connsiteY70" fmla="*/ 19071 h 407215"/>
              <a:gd name="connsiteX71" fmla="*/ 561975 w 966787"/>
              <a:gd name="connsiteY71" fmla="*/ 21452 h 407215"/>
              <a:gd name="connsiteX72" fmla="*/ 576262 w 966787"/>
              <a:gd name="connsiteY72" fmla="*/ 16690 h 407215"/>
              <a:gd name="connsiteX73" fmla="*/ 592931 w 966787"/>
              <a:gd name="connsiteY73" fmla="*/ 4784 h 407215"/>
              <a:gd name="connsiteX74" fmla="*/ 600075 w 966787"/>
              <a:gd name="connsiteY74" fmla="*/ 2402 h 407215"/>
              <a:gd name="connsiteX75" fmla="*/ 609600 w 966787"/>
              <a:gd name="connsiteY75" fmla="*/ 21452 h 407215"/>
              <a:gd name="connsiteX76" fmla="*/ 619125 w 966787"/>
              <a:gd name="connsiteY76" fmla="*/ 40502 h 407215"/>
              <a:gd name="connsiteX77" fmla="*/ 621506 w 966787"/>
              <a:gd name="connsiteY77" fmla="*/ 47646 h 407215"/>
              <a:gd name="connsiteX78" fmla="*/ 633412 w 966787"/>
              <a:gd name="connsiteY78" fmla="*/ 33359 h 407215"/>
              <a:gd name="connsiteX79" fmla="*/ 638175 w 966787"/>
              <a:gd name="connsiteY79" fmla="*/ 19071 h 407215"/>
              <a:gd name="connsiteX80" fmla="*/ 647700 w 966787"/>
              <a:gd name="connsiteY80" fmla="*/ 4784 h 407215"/>
              <a:gd name="connsiteX81" fmla="*/ 659606 w 966787"/>
              <a:gd name="connsiteY81" fmla="*/ 21452 h 407215"/>
              <a:gd name="connsiteX82" fmla="*/ 661987 w 966787"/>
              <a:gd name="connsiteY82" fmla="*/ 28596 h 407215"/>
              <a:gd name="connsiteX83" fmla="*/ 666750 w 966787"/>
              <a:gd name="connsiteY83" fmla="*/ 19071 h 407215"/>
              <a:gd name="connsiteX84" fmla="*/ 669131 w 966787"/>
              <a:gd name="connsiteY84" fmla="*/ 11927 h 407215"/>
              <a:gd name="connsiteX85" fmla="*/ 683418 w 966787"/>
              <a:gd name="connsiteY85" fmla="*/ 7165 h 407215"/>
              <a:gd name="connsiteX86" fmla="*/ 690562 w 966787"/>
              <a:gd name="connsiteY86" fmla="*/ 4784 h 407215"/>
              <a:gd name="connsiteX87" fmla="*/ 695325 w 966787"/>
              <a:gd name="connsiteY87" fmla="*/ 30977 h 407215"/>
              <a:gd name="connsiteX88" fmla="*/ 697706 w 966787"/>
              <a:gd name="connsiteY88" fmla="*/ 47646 h 407215"/>
              <a:gd name="connsiteX89" fmla="*/ 704850 w 966787"/>
              <a:gd name="connsiteY89" fmla="*/ 21452 h 407215"/>
              <a:gd name="connsiteX90" fmla="*/ 714375 w 966787"/>
              <a:gd name="connsiteY90" fmla="*/ 30977 h 407215"/>
              <a:gd name="connsiteX91" fmla="*/ 719137 w 966787"/>
              <a:gd name="connsiteY91" fmla="*/ 50027 h 407215"/>
              <a:gd name="connsiteX92" fmla="*/ 723900 w 966787"/>
              <a:gd name="connsiteY92" fmla="*/ 71459 h 407215"/>
              <a:gd name="connsiteX93" fmla="*/ 721518 w 966787"/>
              <a:gd name="connsiteY93" fmla="*/ 88127 h 407215"/>
              <a:gd name="connsiteX94" fmla="*/ 719137 w 966787"/>
              <a:gd name="connsiteY94" fmla="*/ 95271 h 407215"/>
              <a:gd name="connsiteX95" fmla="*/ 721518 w 966787"/>
              <a:gd name="connsiteY95" fmla="*/ 64315 h 407215"/>
              <a:gd name="connsiteX96" fmla="*/ 723900 w 966787"/>
              <a:gd name="connsiteY96" fmla="*/ 114321 h 407215"/>
              <a:gd name="connsiteX97" fmla="*/ 726281 w 966787"/>
              <a:gd name="connsiteY97" fmla="*/ 121465 h 407215"/>
              <a:gd name="connsiteX98" fmla="*/ 728662 w 966787"/>
              <a:gd name="connsiteY98" fmla="*/ 130990 h 407215"/>
              <a:gd name="connsiteX99" fmla="*/ 731043 w 966787"/>
              <a:gd name="connsiteY99" fmla="*/ 138134 h 407215"/>
              <a:gd name="connsiteX100" fmla="*/ 733425 w 966787"/>
              <a:gd name="connsiteY100" fmla="*/ 152421 h 407215"/>
              <a:gd name="connsiteX101" fmla="*/ 735806 w 966787"/>
              <a:gd name="connsiteY101" fmla="*/ 140515 h 407215"/>
              <a:gd name="connsiteX102" fmla="*/ 738187 w 966787"/>
              <a:gd name="connsiteY102" fmla="*/ 123846 h 407215"/>
              <a:gd name="connsiteX103" fmla="*/ 740568 w 966787"/>
              <a:gd name="connsiteY103" fmla="*/ 266721 h 407215"/>
              <a:gd name="connsiteX104" fmla="*/ 747712 w 966787"/>
              <a:gd name="connsiteY104" fmla="*/ 242909 h 407215"/>
              <a:gd name="connsiteX105" fmla="*/ 750093 w 966787"/>
              <a:gd name="connsiteY105" fmla="*/ 231002 h 407215"/>
              <a:gd name="connsiteX106" fmla="*/ 752475 w 966787"/>
              <a:gd name="connsiteY106" fmla="*/ 223859 h 407215"/>
              <a:gd name="connsiteX107" fmla="*/ 750093 w 966787"/>
              <a:gd name="connsiteY107" fmla="*/ 252434 h 407215"/>
              <a:gd name="connsiteX108" fmla="*/ 745331 w 966787"/>
              <a:gd name="connsiteY108" fmla="*/ 266721 h 407215"/>
              <a:gd name="connsiteX109" fmla="*/ 747712 w 966787"/>
              <a:gd name="connsiteY109" fmla="*/ 290534 h 407215"/>
              <a:gd name="connsiteX110" fmla="*/ 754856 w 966787"/>
              <a:gd name="connsiteY110" fmla="*/ 292915 h 407215"/>
              <a:gd name="connsiteX111" fmla="*/ 773906 w 966787"/>
              <a:gd name="connsiteY111" fmla="*/ 290534 h 407215"/>
              <a:gd name="connsiteX112" fmla="*/ 769143 w 966787"/>
              <a:gd name="connsiteY112" fmla="*/ 302440 h 407215"/>
              <a:gd name="connsiteX113" fmla="*/ 759618 w 966787"/>
              <a:gd name="connsiteY113" fmla="*/ 316727 h 407215"/>
              <a:gd name="connsiteX114" fmla="*/ 762000 w 966787"/>
              <a:gd name="connsiteY114" fmla="*/ 323871 h 407215"/>
              <a:gd name="connsiteX115" fmla="*/ 783431 w 966787"/>
              <a:gd name="connsiteY115" fmla="*/ 314346 h 407215"/>
              <a:gd name="connsiteX116" fmla="*/ 788193 w 966787"/>
              <a:gd name="connsiteY116" fmla="*/ 307202 h 407215"/>
              <a:gd name="connsiteX117" fmla="*/ 795337 w 966787"/>
              <a:gd name="connsiteY117" fmla="*/ 309584 h 407215"/>
              <a:gd name="connsiteX118" fmla="*/ 802481 w 966787"/>
              <a:gd name="connsiteY118" fmla="*/ 326252 h 407215"/>
              <a:gd name="connsiteX119" fmla="*/ 807243 w 966787"/>
              <a:gd name="connsiteY119" fmla="*/ 333396 h 407215"/>
              <a:gd name="connsiteX120" fmla="*/ 809625 w 966787"/>
              <a:gd name="connsiteY120" fmla="*/ 342921 h 407215"/>
              <a:gd name="connsiteX121" fmla="*/ 812006 w 966787"/>
              <a:gd name="connsiteY121" fmla="*/ 354827 h 407215"/>
              <a:gd name="connsiteX122" fmla="*/ 816768 w 966787"/>
              <a:gd name="connsiteY122" fmla="*/ 345302 h 407215"/>
              <a:gd name="connsiteX123" fmla="*/ 823912 w 966787"/>
              <a:gd name="connsiteY123" fmla="*/ 335777 h 407215"/>
              <a:gd name="connsiteX124" fmla="*/ 833437 w 966787"/>
              <a:gd name="connsiteY124" fmla="*/ 326252 h 407215"/>
              <a:gd name="connsiteX125" fmla="*/ 840581 w 966787"/>
              <a:gd name="connsiteY125" fmla="*/ 333396 h 407215"/>
              <a:gd name="connsiteX126" fmla="*/ 852487 w 966787"/>
              <a:gd name="connsiteY126" fmla="*/ 350065 h 407215"/>
              <a:gd name="connsiteX127" fmla="*/ 866775 w 966787"/>
              <a:gd name="connsiteY127" fmla="*/ 359590 h 407215"/>
              <a:gd name="connsiteX128" fmla="*/ 873918 w 966787"/>
              <a:gd name="connsiteY128" fmla="*/ 352446 h 407215"/>
              <a:gd name="connsiteX129" fmla="*/ 876300 w 966787"/>
              <a:gd name="connsiteY129" fmla="*/ 345302 h 407215"/>
              <a:gd name="connsiteX130" fmla="*/ 881062 w 966787"/>
              <a:gd name="connsiteY130" fmla="*/ 335777 h 407215"/>
              <a:gd name="connsiteX131" fmla="*/ 888206 w 966787"/>
              <a:gd name="connsiteY131" fmla="*/ 321490 h 407215"/>
              <a:gd name="connsiteX132" fmla="*/ 890587 w 966787"/>
              <a:gd name="connsiteY132" fmla="*/ 331015 h 407215"/>
              <a:gd name="connsiteX133" fmla="*/ 892968 w 966787"/>
              <a:gd name="connsiteY133" fmla="*/ 338159 h 407215"/>
              <a:gd name="connsiteX134" fmla="*/ 895350 w 966787"/>
              <a:gd name="connsiteY134" fmla="*/ 385784 h 407215"/>
              <a:gd name="connsiteX135" fmla="*/ 916781 w 966787"/>
              <a:gd name="connsiteY135" fmla="*/ 378640 h 407215"/>
              <a:gd name="connsiteX136" fmla="*/ 926306 w 966787"/>
              <a:gd name="connsiteY136" fmla="*/ 364352 h 407215"/>
              <a:gd name="connsiteX137" fmla="*/ 928687 w 966787"/>
              <a:gd name="connsiteY137" fmla="*/ 371496 h 407215"/>
              <a:gd name="connsiteX138" fmla="*/ 933450 w 966787"/>
              <a:gd name="connsiteY138" fmla="*/ 395309 h 407215"/>
              <a:gd name="connsiteX139" fmla="*/ 940593 w 966787"/>
              <a:gd name="connsiteY139" fmla="*/ 381021 h 407215"/>
              <a:gd name="connsiteX140" fmla="*/ 945356 w 966787"/>
              <a:gd name="connsiteY140" fmla="*/ 373877 h 407215"/>
              <a:gd name="connsiteX141" fmla="*/ 966787 w 966787"/>
              <a:gd name="connsiteY141" fmla="*/ 373877 h 407215"/>
              <a:gd name="connsiteX0" fmla="*/ 0 w 966787"/>
              <a:gd name="connsiteY0" fmla="*/ 373877 h 407215"/>
              <a:gd name="connsiteX1" fmla="*/ 50006 w 966787"/>
              <a:gd name="connsiteY1" fmla="*/ 373877 h 407215"/>
              <a:gd name="connsiteX2" fmla="*/ 64293 w 966787"/>
              <a:gd name="connsiteY2" fmla="*/ 364352 h 407215"/>
              <a:gd name="connsiteX3" fmla="*/ 69056 w 966787"/>
              <a:gd name="connsiteY3" fmla="*/ 371496 h 407215"/>
              <a:gd name="connsiteX4" fmla="*/ 73818 w 966787"/>
              <a:gd name="connsiteY4" fmla="*/ 392927 h 407215"/>
              <a:gd name="connsiteX5" fmla="*/ 83343 w 966787"/>
              <a:gd name="connsiteY5" fmla="*/ 390546 h 407215"/>
              <a:gd name="connsiteX6" fmla="*/ 92868 w 966787"/>
              <a:gd name="connsiteY6" fmla="*/ 373877 h 407215"/>
              <a:gd name="connsiteX7" fmla="*/ 273744 w 966787"/>
              <a:gd name="connsiteY7" fmla="*/ 360040 h 407215"/>
              <a:gd name="connsiteX8" fmla="*/ 104775 w 966787"/>
              <a:gd name="connsiteY8" fmla="*/ 407215 h 407215"/>
              <a:gd name="connsiteX9" fmla="*/ 121443 w 966787"/>
              <a:gd name="connsiteY9" fmla="*/ 373877 h 407215"/>
              <a:gd name="connsiteX10" fmla="*/ 140493 w 966787"/>
              <a:gd name="connsiteY10" fmla="*/ 397690 h 407215"/>
              <a:gd name="connsiteX11" fmla="*/ 166687 w 966787"/>
              <a:gd name="connsiteY11" fmla="*/ 395309 h 407215"/>
              <a:gd name="connsiteX12" fmla="*/ 171450 w 966787"/>
              <a:gd name="connsiteY12" fmla="*/ 388165 h 407215"/>
              <a:gd name="connsiteX13" fmla="*/ 195262 w 966787"/>
              <a:gd name="connsiteY13" fmla="*/ 378640 h 407215"/>
              <a:gd name="connsiteX14" fmla="*/ 202406 w 966787"/>
              <a:gd name="connsiteY14" fmla="*/ 392927 h 407215"/>
              <a:gd name="connsiteX15" fmla="*/ 207168 w 966787"/>
              <a:gd name="connsiteY15" fmla="*/ 400071 h 407215"/>
              <a:gd name="connsiteX16" fmla="*/ 216693 w 966787"/>
              <a:gd name="connsiteY16" fmla="*/ 392927 h 407215"/>
              <a:gd name="connsiteX17" fmla="*/ 221456 w 966787"/>
              <a:gd name="connsiteY17" fmla="*/ 381021 h 407215"/>
              <a:gd name="connsiteX18" fmla="*/ 226218 w 966787"/>
              <a:gd name="connsiteY18" fmla="*/ 371496 h 407215"/>
              <a:gd name="connsiteX19" fmla="*/ 230981 w 966787"/>
              <a:gd name="connsiteY19" fmla="*/ 357209 h 407215"/>
              <a:gd name="connsiteX20" fmla="*/ 233362 w 966787"/>
              <a:gd name="connsiteY20" fmla="*/ 350065 h 407215"/>
              <a:gd name="connsiteX21" fmla="*/ 235743 w 966787"/>
              <a:gd name="connsiteY21" fmla="*/ 340540 h 407215"/>
              <a:gd name="connsiteX22" fmla="*/ 240506 w 966787"/>
              <a:gd name="connsiteY22" fmla="*/ 326252 h 407215"/>
              <a:gd name="connsiteX23" fmla="*/ 245268 w 966787"/>
              <a:gd name="connsiteY23" fmla="*/ 309584 h 407215"/>
              <a:gd name="connsiteX24" fmla="*/ 247650 w 966787"/>
              <a:gd name="connsiteY24" fmla="*/ 316727 h 407215"/>
              <a:gd name="connsiteX25" fmla="*/ 252412 w 966787"/>
              <a:gd name="connsiteY25" fmla="*/ 350065 h 407215"/>
              <a:gd name="connsiteX26" fmla="*/ 261937 w 966787"/>
              <a:gd name="connsiteY26" fmla="*/ 261959 h 407215"/>
              <a:gd name="connsiteX27" fmla="*/ 269081 w 966787"/>
              <a:gd name="connsiteY27" fmla="*/ 254815 h 407215"/>
              <a:gd name="connsiteX28" fmla="*/ 271462 w 966787"/>
              <a:gd name="connsiteY28" fmla="*/ 245290 h 407215"/>
              <a:gd name="connsiteX29" fmla="*/ 276225 w 966787"/>
              <a:gd name="connsiteY29" fmla="*/ 238146 h 407215"/>
              <a:gd name="connsiteX30" fmla="*/ 280987 w 966787"/>
              <a:gd name="connsiteY30" fmla="*/ 226240 h 407215"/>
              <a:gd name="connsiteX31" fmla="*/ 278606 w 966787"/>
              <a:gd name="connsiteY31" fmla="*/ 242909 h 407215"/>
              <a:gd name="connsiteX32" fmla="*/ 280987 w 966787"/>
              <a:gd name="connsiteY32" fmla="*/ 235765 h 407215"/>
              <a:gd name="connsiteX33" fmla="*/ 285750 w 966787"/>
              <a:gd name="connsiteY33" fmla="*/ 211952 h 407215"/>
              <a:gd name="connsiteX34" fmla="*/ 288131 w 966787"/>
              <a:gd name="connsiteY34" fmla="*/ 173852 h 407215"/>
              <a:gd name="connsiteX35" fmla="*/ 297656 w 966787"/>
              <a:gd name="connsiteY35" fmla="*/ 159565 h 407215"/>
              <a:gd name="connsiteX36" fmla="*/ 300037 w 966787"/>
              <a:gd name="connsiteY36" fmla="*/ 152421 h 407215"/>
              <a:gd name="connsiteX37" fmla="*/ 304800 w 966787"/>
              <a:gd name="connsiteY37" fmla="*/ 161946 h 407215"/>
              <a:gd name="connsiteX38" fmla="*/ 307181 w 966787"/>
              <a:gd name="connsiteY38" fmla="*/ 104796 h 407215"/>
              <a:gd name="connsiteX39" fmla="*/ 311943 w 966787"/>
              <a:gd name="connsiteY39" fmla="*/ 85746 h 407215"/>
              <a:gd name="connsiteX40" fmla="*/ 319087 w 966787"/>
              <a:gd name="connsiteY40" fmla="*/ 80984 h 407215"/>
              <a:gd name="connsiteX41" fmla="*/ 328612 w 966787"/>
              <a:gd name="connsiteY41" fmla="*/ 85746 h 407215"/>
              <a:gd name="connsiteX42" fmla="*/ 330993 w 966787"/>
              <a:gd name="connsiteY42" fmla="*/ 71459 h 407215"/>
              <a:gd name="connsiteX43" fmla="*/ 335756 w 966787"/>
              <a:gd name="connsiteY43" fmla="*/ 57171 h 407215"/>
              <a:gd name="connsiteX44" fmla="*/ 342900 w 966787"/>
              <a:gd name="connsiteY44" fmla="*/ 35740 h 407215"/>
              <a:gd name="connsiteX45" fmla="*/ 345281 w 966787"/>
              <a:gd name="connsiteY45" fmla="*/ 28596 h 407215"/>
              <a:gd name="connsiteX46" fmla="*/ 350043 w 966787"/>
              <a:gd name="connsiteY46" fmla="*/ 21452 h 407215"/>
              <a:gd name="connsiteX47" fmla="*/ 354806 w 966787"/>
              <a:gd name="connsiteY47" fmla="*/ 4784 h 407215"/>
              <a:gd name="connsiteX48" fmla="*/ 359568 w 966787"/>
              <a:gd name="connsiteY48" fmla="*/ 11927 h 407215"/>
              <a:gd name="connsiteX49" fmla="*/ 361950 w 966787"/>
              <a:gd name="connsiteY49" fmla="*/ 19071 h 407215"/>
              <a:gd name="connsiteX50" fmla="*/ 376237 w 966787"/>
              <a:gd name="connsiteY50" fmla="*/ 16690 h 407215"/>
              <a:gd name="connsiteX51" fmla="*/ 388143 w 966787"/>
              <a:gd name="connsiteY51" fmla="*/ 4784 h 407215"/>
              <a:gd name="connsiteX52" fmla="*/ 390525 w 966787"/>
              <a:gd name="connsiteY52" fmla="*/ 14309 h 407215"/>
              <a:gd name="connsiteX53" fmla="*/ 392906 w 966787"/>
              <a:gd name="connsiteY53" fmla="*/ 21452 h 407215"/>
              <a:gd name="connsiteX54" fmla="*/ 400050 w 966787"/>
              <a:gd name="connsiteY54" fmla="*/ 23834 h 407215"/>
              <a:gd name="connsiteX55" fmla="*/ 416718 w 966787"/>
              <a:gd name="connsiteY55" fmla="*/ 21452 h 407215"/>
              <a:gd name="connsiteX56" fmla="*/ 431006 w 966787"/>
              <a:gd name="connsiteY56" fmla="*/ 11927 h 407215"/>
              <a:gd name="connsiteX57" fmla="*/ 433387 w 966787"/>
              <a:gd name="connsiteY57" fmla="*/ 4784 h 407215"/>
              <a:gd name="connsiteX58" fmla="*/ 450056 w 966787"/>
              <a:gd name="connsiteY58" fmla="*/ 4784 h 407215"/>
              <a:gd name="connsiteX59" fmla="*/ 457200 w 966787"/>
              <a:gd name="connsiteY59" fmla="*/ 19071 h 407215"/>
              <a:gd name="connsiteX60" fmla="*/ 459581 w 966787"/>
              <a:gd name="connsiteY60" fmla="*/ 26215 h 407215"/>
              <a:gd name="connsiteX61" fmla="*/ 483393 w 966787"/>
              <a:gd name="connsiteY61" fmla="*/ 14309 h 407215"/>
              <a:gd name="connsiteX62" fmla="*/ 502443 w 966787"/>
              <a:gd name="connsiteY62" fmla="*/ 7165 h 407215"/>
              <a:gd name="connsiteX63" fmla="*/ 507206 w 966787"/>
              <a:gd name="connsiteY63" fmla="*/ 16690 h 407215"/>
              <a:gd name="connsiteX64" fmla="*/ 511968 w 966787"/>
              <a:gd name="connsiteY64" fmla="*/ 30977 h 407215"/>
              <a:gd name="connsiteX65" fmla="*/ 519112 w 966787"/>
              <a:gd name="connsiteY65" fmla="*/ 23834 h 407215"/>
              <a:gd name="connsiteX66" fmla="*/ 528637 w 966787"/>
              <a:gd name="connsiteY66" fmla="*/ 9546 h 407215"/>
              <a:gd name="connsiteX67" fmla="*/ 542925 w 966787"/>
              <a:gd name="connsiteY67" fmla="*/ 4784 h 407215"/>
              <a:gd name="connsiteX68" fmla="*/ 550068 w 966787"/>
              <a:gd name="connsiteY68" fmla="*/ 9546 h 407215"/>
              <a:gd name="connsiteX69" fmla="*/ 552450 w 966787"/>
              <a:gd name="connsiteY69" fmla="*/ 19071 h 407215"/>
              <a:gd name="connsiteX70" fmla="*/ 561975 w 966787"/>
              <a:gd name="connsiteY70" fmla="*/ 21452 h 407215"/>
              <a:gd name="connsiteX71" fmla="*/ 576262 w 966787"/>
              <a:gd name="connsiteY71" fmla="*/ 16690 h 407215"/>
              <a:gd name="connsiteX72" fmla="*/ 592931 w 966787"/>
              <a:gd name="connsiteY72" fmla="*/ 4784 h 407215"/>
              <a:gd name="connsiteX73" fmla="*/ 600075 w 966787"/>
              <a:gd name="connsiteY73" fmla="*/ 2402 h 407215"/>
              <a:gd name="connsiteX74" fmla="*/ 609600 w 966787"/>
              <a:gd name="connsiteY74" fmla="*/ 21452 h 407215"/>
              <a:gd name="connsiteX75" fmla="*/ 619125 w 966787"/>
              <a:gd name="connsiteY75" fmla="*/ 40502 h 407215"/>
              <a:gd name="connsiteX76" fmla="*/ 621506 w 966787"/>
              <a:gd name="connsiteY76" fmla="*/ 47646 h 407215"/>
              <a:gd name="connsiteX77" fmla="*/ 633412 w 966787"/>
              <a:gd name="connsiteY77" fmla="*/ 33359 h 407215"/>
              <a:gd name="connsiteX78" fmla="*/ 638175 w 966787"/>
              <a:gd name="connsiteY78" fmla="*/ 19071 h 407215"/>
              <a:gd name="connsiteX79" fmla="*/ 647700 w 966787"/>
              <a:gd name="connsiteY79" fmla="*/ 4784 h 407215"/>
              <a:gd name="connsiteX80" fmla="*/ 659606 w 966787"/>
              <a:gd name="connsiteY80" fmla="*/ 21452 h 407215"/>
              <a:gd name="connsiteX81" fmla="*/ 661987 w 966787"/>
              <a:gd name="connsiteY81" fmla="*/ 28596 h 407215"/>
              <a:gd name="connsiteX82" fmla="*/ 666750 w 966787"/>
              <a:gd name="connsiteY82" fmla="*/ 19071 h 407215"/>
              <a:gd name="connsiteX83" fmla="*/ 669131 w 966787"/>
              <a:gd name="connsiteY83" fmla="*/ 11927 h 407215"/>
              <a:gd name="connsiteX84" fmla="*/ 683418 w 966787"/>
              <a:gd name="connsiteY84" fmla="*/ 7165 h 407215"/>
              <a:gd name="connsiteX85" fmla="*/ 690562 w 966787"/>
              <a:gd name="connsiteY85" fmla="*/ 4784 h 407215"/>
              <a:gd name="connsiteX86" fmla="*/ 695325 w 966787"/>
              <a:gd name="connsiteY86" fmla="*/ 30977 h 407215"/>
              <a:gd name="connsiteX87" fmla="*/ 697706 w 966787"/>
              <a:gd name="connsiteY87" fmla="*/ 47646 h 407215"/>
              <a:gd name="connsiteX88" fmla="*/ 704850 w 966787"/>
              <a:gd name="connsiteY88" fmla="*/ 21452 h 407215"/>
              <a:gd name="connsiteX89" fmla="*/ 714375 w 966787"/>
              <a:gd name="connsiteY89" fmla="*/ 30977 h 407215"/>
              <a:gd name="connsiteX90" fmla="*/ 719137 w 966787"/>
              <a:gd name="connsiteY90" fmla="*/ 50027 h 407215"/>
              <a:gd name="connsiteX91" fmla="*/ 723900 w 966787"/>
              <a:gd name="connsiteY91" fmla="*/ 71459 h 407215"/>
              <a:gd name="connsiteX92" fmla="*/ 721518 w 966787"/>
              <a:gd name="connsiteY92" fmla="*/ 88127 h 407215"/>
              <a:gd name="connsiteX93" fmla="*/ 719137 w 966787"/>
              <a:gd name="connsiteY93" fmla="*/ 95271 h 407215"/>
              <a:gd name="connsiteX94" fmla="*/ 721518 w 966787"/>
              <a:gd name="connsiteY94" fmla="*/ 64315 h 407215"/>
              <a:gd name="connsiteX95" fmla="*/ 723900 w 966787"/>
              <a:gd name="connsiteY95" fmla="*/ 114321 h 407215"/>
              <a:gd name="connsiteX96" fmla="*/ 726281 w 966787"/>
              <a:gd name="connsiteY96" fmla="*/ 121465 h 407215"/>
              <a:gd name="connsiteX97" fmla="*/ 728662 w 966787"/>
              <a:gd name="connsiteY97" fmla="*/ 130990 h 407215"/>
              <a:gd name="connsiteX98" fmla="*/ 731043 w 966787"/>
              <a:gd name="connsiteY98" fmla="*/ 138134 h 407215"/>
              <a:gd name="connsiteX99" fmla="*/ 733425 w 966787"/>
              <a:gd name="connsiteY99" fmla="*/ 152421 h 407215"/>
              <a:gd name="connsiteX100" fmla="*/ 735806 w 966787"/>
              <a:gd name="connsiteY100" fmla="*/ 140515 h 407215"/>
              <a:gd name="connsiteX101" fmla="*/ 738187 w 966787"/>
              <a:gd name="connsiteY101" fmla="*/ 123846 h 407215"/>
              <a:gd name="connsiteX102" fmla="*/ 740568 w 966787"/>
              <a:gd name="connsiteY102" fmla="*/ 266721 h 407215"/>
              <a:gd name="connsiteX103" fmla="*/ 747712 w 966787"/>
              <a:gd name="connsiteY103" fmla="*/ 242909 h 407215"/>
              <a:gd name="connsiteX104" fmla="*/ 750093 w 966787"/>
              <a:gd name="connsiteY104" fmla="*/ 231002 h 407215"/>
              <a:gd name="connsiteX105" fmla="*/ 752475 w 966787"/>
              <a:gd name="connsiteY105" fmla="*/ 223859 h 407215"/>
              <a:gd name="connsiteX106" fmla="*/ 750093 w 966787"/>
              <a:gd name="connsiteY106" fmla="*/ 252434 h 407215"/>
              <a:gd name="connsiteX107" fmla="*/ 745331 w 966787"/>
              <a:gd name="connsiteY107" fmla="*/ 266721 h 407215"/>
              <a:gd name="connsiteX108" fmla="*/ 747712 w 966787"/>
              <a:gd name="connsiteY108" fmla="*/ 290534 h 407215"/>
              <a:gd name="connsiteX109" fmla="*/ 754856 w 966787"/>
              <a:gd name="connsiteY109" fmla="*/ 292915 h 407215"/>
              <a:gd name="connsiteX110" fmla="*/ 773906 w 966787"/>
              <a:gd name="connsiteY110" fmla="*/ 290534 h 407215"/>
              <a:gd name="connsiteX111" fmla="*/ 769143 w 966787"/>
              <a:gd name="connsiteY111" fmla="*/ 302440 h 407215"/>
              <a:gd name="connsiteX112" fmla="*/ 759618 w 966787"/>
              <a:gd name="connsiteY112" fmla="*/ 316727 h 407215"/>
              <a:gd name="connsiteX113" fmla="*/ 762000 w 966787"/>
              <a:gd name="connsiteY113" fmla="*/ 323871 h 407215"/>
              <a:gd name="connsiteX114" fmla="*/ 783431 w 966787"/>
              <a:gd name="connsiteY114" fmla="*/ 314346 h 407215"/>
              <a:gd name="connsiteX115" fmla="*/ 788193 w 966787"/>
              <a:gd name="connsiteY115" fmla="*/ 307202 h 407215"/>
              <a:gd name="connsiteX116" fmla="*/ 795337 w 966787"/>
              <a:gd name="connsiteY116" fmla="*/ 309584 h 407215"/>
              <a:gd name="connsiteX117" fmla="*/ 802481 w 966787"/>
              <a:gd name="connsiteY117" fmla="*/ 326252 h 407215"/>
              <a:gd name="connsiteX118" fmla="*/ 807243 w 966787"/>
              <a:gd name="connsiteY118" fmla="*/ 333396 h 407215"/>
              <a:gd name="connsiteX119" fmla="*/ 809625 w 966787"/>
              <a:gd name="connsiteY119" fmla="*/ 342921 h 407215"/>
              <a:gd name="connsiteX120" fmla="*/ 812006 w 966787"/>
              <a:gd name="connsiteY120" fmla="*/ 354827 h 407215"/>
              <a:gd name="connsiteX121" fmla="*/ 816768 w 966787"/>
              <a:gd name="connsiteY121" fmla="*/ 345302 h 407215"/>
              <a:gd name="connsiteX122" fmla="*/ 823912 w 966787"/>
              <a:gd name="connsiteY122" fmla="*/ 335777 h 407215"/>
              <a:gd name="connsiteX123" fmla="*/ 833437 w 966787"/>
              <a:gd name="connsiteY123" fmla="*/ 326252 h 407215"/>
              <a:gd name="connsiteX124" fmla="*/ 840581 w 966787"/>
              <a:gd name="connsiteY124" fmla="*/ 333396 h 407215"/>
              <a:gd name="connsiteX125" fmla="*/ 852487 w 966787"/>
              <a:gd name="connsiteY125" fmla="*/ 350065 h 407215"/>
              <a:gd name="connsiteX126" fmla="*/ 866775 w 966787"/>
              <a:gd name="connsiteY126" fmla="*/ 359590 h 407215"/>
              <a:gd name="connsiteX127" fmla="*/ 873918 w 966787"/>
              <a:gd name="connsiteY127" fmla="*/ 352446 h 407215"/>
              <a:gd name="connsiteX128" fmla="*/ 876300 w 966787"/>
              <a:gd name="connsiteY128" fmla="*/ 345302 h 407215"/>
              <a:gd name="connsiteX129" fmla="*/ 881062 w 966787"/>
              <a:gd name="connsiteY129" fmla="*/ 335777 h 407215"/>
              <a:gd name="connsiteX130" fmla="*/ 888206 w 966787"/>
              <a:gd name="connsiteY130" fmla="*/ 321490 h 407215"/>
              <a:gd name="connsiteX131" fmla="*/ 890587 w 966787"/>
              <a:gd name="connsiteY131" fmla="*/ 331015 h 407215"/>
              <a:gd name="connsiteX132" fmla="*/ 892968 w 966787"/>
              <a:gd name="connsiteY132" fmla="*/ 338159 h 407215"/>
              <a:gd name="connsiteX133" fmla="*/ 895350 w 966787"/>
              <a:gd name="connsiteY133" fmla="*/ 385784 h 407215"/>
              <a:gd name="connsiteX134" fmla="*/ 916781 w 966787"/>
              <a:gd name="connsiteY134" fmla="*/ 378640 h 407215"/>
              <a:gd name="connsiteX135" fmla="*/ 926306 w 966787"/>
              <a:gd name="connsiteY135" fmla="*/ 364352 h 407215"/>
              <a:gd name="connsiteX136" fmla="*/ 928687 w 966787"/>
              <a:gd name="connsiteY136" fmla="*/ 371496 h 407215"/>
              <a:gd name="connsiteX137" fmla="*/ 933450 w 966787"/>
              <a:gd name="connsiteY137" fmla="*/ 395309 h 407215"/>
              <a:gd name="connsiteX138" fmla="*/ 940593 w 966787"/>
              <a:gd name="connsiteY138" fmla="*/ 381021 h 407215"/>
              <a:gd name="connsiteX139" fmla="*/ 945356 w 966787"/>
              <a:gd name="connsiteY139" fmla="*/ 373877 h 407215"/>
              <a:gd name="connsiteX140" fmla="*/ 966787 w 966787"/>
              <a:gd name="connsiteY140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69056 w 966787"/>
              <a:gd name="connsiteY2" fmla="*/ 371496 h 407215"/>
              <a:gd name="connsiteX3" fmla="*/ 73818 w 966787"/>
              <a:gd name="connsiteY3" fmla="*/ 392927 h 407215"/>
              <a:gd name="connsiteX4" fmla="*/ 83343 w 966787"/>
              <a:gd name="connsiteY4" fmla="*/ 390546 h 407215"/>
              <a:gd name="connsiteX5" fmla="*/ 92868 w 966787"/>
              <a:gd name="connsiteY5" fmla="*/ 373877 h 407215"/>
              <a:gd name="connsiteX6" fmla="*/ 273744 w 966787"/>
              <a:gd name="connsiteY6" fmla="*/ 360040 h 407215"/>
              <a:gd name="connsiteX7" fmla="*/ 104775 w 966787"/>
              <a:gd name="connsiteY7" fmla="*/ 407215 h 407215"/>
              <a:gd name="connsiteX8" fmla="*/ 121443 w 966787"/>
              <a:gd name="connsiteY8" fmla="*/ 373877 h 407215"/>
              <a:gd name="connsiteX9" fmla="*/ 140493 w 966787"/>
              <a:gd name="connsiteY9" fmla="*/ 397690 h 407215"/>
              <a:gd name="connsiteX10" fmla="*/ 166687 w 966787"/>
              <a:gd name="connsiteY10" fmla="*/ 395309 h 407215"/>
              <a:gd name="connsiteX11" fmla="*/ 171450 w 966787"/>
              <a:gd name="connsiteY11" fmla="*/ 388165 h 407215"/>
              <a:gd name="connsiteX12" fmla="*/ 195262 w 966787"/>
              <a:gd name="connsiteY12" fmla="*/ 378640 h 407215"/>
              <a:gd name="connsiteX13" fmla="*/ 202406 w 966787"/>
              <a:gd name="connsiteY13" fmla="*/ 392927 h 407215"/>
              <a:gd name="connsiteX14" fmla="*/ 207168 w 966787"/>
              <a:gd name="connsiteY14" fmla="*/ 400071 h 407215"/>
              <a:gd name="connsiteX15" fmla="*/ 216693 w 966787"/>
              <a:gd name="connsiteY15" fmla="*/ 392927 h 407215"/>
              <a:gd name="connsiteX16" fmla="*/ 221456 w 966787"/>
              <a:gd name="connsiteY16" fmla="*/ 381021 h 407215"/>
              <a:gd name="connsiteX17" fmla="*/ 226218 w 966787"/>
              <a:gd name="connsiteY17" fmla="*/ 371496 h 407215"/>
              <a:gd name="connsiteX18" fmla="*/ 230981 w 966787"/>
              <a:gd name="connsiteY18" fmla="*/ 357209 h 407215"/>
              <a:gd name="connsiteX19" fmla="*/ 233362 w 966787"/>
              <a:gd name="connsiteY19" fmla="*/ 350065 h 407215"/>
              <a:gd name="connsiteX20" fmla="*/ 235743 w 966787"/>
              <a:gd name="connsiteY20" fmla="*/ 340540 h 407215"/>
              <a:gd name="connsiteX21" fmla="*/ 240506 w 966787"/>
              <a:gd name="connsiteY21" fmla="*/ 326252 h 407215"/>
              <a:gd name="connsiteX22" fmla="*/ 245268 w 966787"/>
              <a:gd name="connsiteY22" fmla="*/ 309584 h 407215"/>
              <a:gd name="connsiteX23" fmla="*/ 247650 w 966787"/>
              <a:gd name="connsiteY23" fmla="*/ 316727 h 407215"/>
              <a:gd name="connsiteX24" fmla="*/ 252412 w 966787"/>
              <a:gd name="connsiteY24" fmla="*/ 350065 h 407215"/>
              <a:gd name="connsiteX25" fmla="*/ 261937 w 966787"/>
              <a:gd name="connsiteY25" fmla="*/ 261959 h 407215"/>
              <a:gd name="connsiteX26" fmla="*/ 269081 w 966787"/>
              <a:gd name="connsiteY26" fmla="*/ 254815 h 407215"/>
              <a:gd name="connsiteX27" fmla="*/ 271462 w 966787"/>
              <a:gd name="connsiteY27" fmla="*/ 245290 h 407215"/>
              <a:gd name="connsiteX28" fmla="*/ 276225 w 966787"/>
              <a:gd name="connsiteY28" fmla="*/ 238146 h 407215"/>
              <a:gd name="connsiteX29" fmla="*/ 280987 w 966787"/>
              <a:gd name="connsiteY29" fmla="*/ 226240 h 407215"/>
              <a:gd name="connsiteX30" fmla="*/ 278606 w 966787"/>
              <a:gd name="connsiteY30" fmla="*/ 242909 h 407215"/>
              <a:gd name="connsiteX31" fmla="*/ 280987 w 966787"/>
              <a:gd name="connsiteY31" fmla="*/ 235765 h 407215"/>
              <a:gd name="connsiteX32" fmla="*/ 285750 w 966787"/>
              <a:gd name="connsiteY32" fmla="*/ 211952 h 407215"/>
              <a:gd name="connsiteX33" fmla="*/ 288131 w 966787"/>
              <a:gd name="connsiteY33" fmla="*/ 173852 h 407215"/>
              <a:gd name="connsiteX34" fmla="*/ 297656 w 966787"/>
              <a:gd name="connsiteY34" fmla="*/ 159565 h 407215"/>
              <a:gd name="connsiteX35" fmla="*/ 300037 w 966787"/>
              <a:gd name="connsiteY35" fmla="*/ 152421 h 407215"/>
              <a:gd name="connsiteX36" fmla="*/ 304800 w 966787"/>
              <a:gd name="connsiteY36" fmla="*/ 161946 h 407215"/>
              <a:gd name="connsiteX37" fmla="*/ 307181 w 966787"/>
              <a:gd name="connsiteY37" fmla="*/ 104796 h 407215"/>
              <a:gd name="connsiteX38" fmla="*/ 311943 w 966787"/>
              <a:gd name="connsiteY38" fmla="*/ 85746 h 407215"/>
              <a:gd name="connsiteX39" fmla="*/ 319087 w 966787"/>
              <a:gd name="connsiteY39" fmla="*/ 80984 h 407215"/>
              <a:gd name="connsiteX40" fmla="*/ 328612 w 966787"/>
              <a:gd name="connsiteY40" fmla="*/ 85746 h 407215"/>
              <a:gd name="connsiteX41" fmla="*/ 330993 w 966787"/>
              <a:gd name="connsiteY41" fmla="*/ 71459 h 407215"/>
              <a:gd name="connsiteX42" fmla="*/ 335756 w 966787"/>
              <a:gd name="connsiteY42" fmla="*/ 57171 h 407215"/>
              <a:gd name="connsiteX43" fmla="*/ 342900 w 966787"/>
              <a:gd name="connsiteY43" fmla="*/ 35740 h 407215"/>
              <a:gd name="connsiteX44" fmla="*/ 345281 w 966787"/>
              <a:gd name="connsiteY44" fmla="*/ 28596 h 407215"/>
              <a:gd name="connsiteX45" fmla="*/ 350043 w 966787"/>
              <a:gd name="connsiteY45" fmla="*/ 21452 h 407215"/>
              <a:gd name="connsiteX46" fmla="*/ 354806 w 966787"/>
              <a:gd name="connsiteY46" fmla="*/ 4784 h 407215"/>
              <a:gd name="connsiteX47" fmla="*/ 359568 w 966787"/>
              <a:gd name="connsiteY47" fmla="*/ 11927 h 407215"/>
              <a:gd name="connsiteX48" fmla="*/ 361950 w 966787"/>
              <a:gd name="connsiteY48" fmla="*/ 19071 h 407215"/>
              <a:gd name="connsiteX49" fmla="*/ 376237 w 966787"/>
              <a:gd name="connsiteY49" fmla="*/ 16690 h 407215"/>
              <a:gd name="connsiteX50" fmla="*/ 388143 w 966787"/>
              <a:gd name="connsiteY50" fmla="*/ 4784 h 407215"/>
              <a:gd name="connsiteX51" fmla="*/ 390525 w 966787"/>
              <a:gd name="connsiteY51" fmla="*/ 14309 h 407215"/>
              <a:gd name="connsiteX52" fmla="*/ 392906 w 966787"/>
              <a:gd name="connsiteY52" fmla="*/ 21452 h 407215"/>
              <a:gd name="connsiteX53" fmla="*/ 400050 w 966787"/>
              <a:gd name="connsiteY53" fmla="*/ 23834 h 407215"/>
              <a:gd name="connsiteX54" fmla="*/ 416718 w 966787"/>
              <a:gd name="connsiteY54" fmla="*/ 21452 h 407215"/>
              <a:gd name="connsiteX55" fmla="*/ 431006 w 966787"/>
              <a:gd name="connsiteY55" fmla="*/ 11927 h 407215"/>
              <a:gd name="connsiteX56" fmla="*/ 433387 w 966787"/>
              <a:gd name="connsiteY56" fmla="*/ 4784 h 407215"/>
              <a:gd name="connsiteX57" fmla="*/ 450056 w 966787"/>
              <a:gd name="connsiteY57" fmla="*/ 4784 h 407215"/>
              <a:gd name="connsiteX58" fmla="*/ 457200 w 966787"/>
              <a:gd name="connsiteY58" fmla="*/ 19071 h 407215"/>
              <a:gd name="connsiteX59" fmla="*/ 459581 w 966787"/>
              <a:gd name="connsiteY59" fmla="*/ 26215 h 407215"/>
              <a:gd name="connsiteX60" fmla="*/ 483393 w 966787"/>
              <a:gd name="connsiteY60" fmla="*/ 14309 h 407215"/>
              <a:gd name="connsiteX61" fmla="*/ 502443 w 966787"/>
              <a:gd name="connsiteY61" fmla="*/ 7165 h 407215"/>
              <a:gd name="connsiteX62" fmla="*/ 507206 w 966787"/>
              <a:gd name="connsiteY62" fmla="*/ 16690 h 407215"/>
              <a:gd name="connsiteX63" fmla="*/ 511968 w 966787"/>
              <a:gd name="connsiteY63" fmla="*/ 30977 h 407215"/>
              <a:gd name="connsiteX64" fmla="*/ 519112 w 966787"/>
              <a:gd name="connsiteY64" fmla="*/ 23834 h 407215"/>
              <a:gd name="connsiteX65" fmla="*/ 528637 w 966787"/>
              <a:gd name="connsiteY65" fmla="*/ 9546 h 407215"/>
              <a:gd name="connsiteX66" fmla="*/ 542925 w 966787"/>
              <a:gd name="connsiteY66" fmla="*/ 4784 h 407215"/>
              <a:gd name="connsiteX67" fmla="*/ 550068 w 966787"/>
              <a:gd name="connsiteY67" fmla="*/ 9546 h 407215"/>
              <a:gd name="connsiteX68" fmla="*/ 552450 w 966787"/>
              <a:gd name="connsiteY68" fmla="*/ 19071 h 407215"/>
              <a:gd name="connsiteX69" fmla="*/ 561975 w 966787"/>
              <a:gd name="connsiteY69" fmla="*/ 21452 h 407215"/>
              <a:gd name="connsiteX70" fmla="*/ 576262 w 966787"/>
              <a:gd name="connsiteY70" fmla="*/ 16690 h 407215"/>
              <a:gd name="connsiteX71" fmla="*/ 592931 w 966787"/>
              <a:gd name="connsiteY71" fmla="*/ 4784 h 407215"/>
              <a:gd name="connsiteX72" fmla="*/ 600075 w 966787"/>
              <a:gd name="connsiteY72" fmla="*/ 2402 h 407215"/>
              <a:gd name="connsiteX73" fmla="*/ 609600 w 966787"/>
              <a:gd name="connsiteY73" fmla="*/ 21452 h 407215"/>
              <a:gd name="connsiteX74" fmla="*/ 619125 w 966787"/>
              <a:gd name="connsiteY74" fmla="*/ 40502 h 407215"/>
              <a:gd name="connsiteX75" fmla="*/ 621506 w 966787"/>
              <a:gd name="connsiteY75" fmla="*/ 47646 h 407215"/>
              <a:gd name="connsiteX76" fmla="*/ 633412 w 966787"/>
              <a:gd name="connsiteY76" fmla="*/ 33359 h 407215"/>
              <a:gd name="connsiteX77" fmla="*/ 638175 w 966787"/>
              <a:gd name="connsiteY77" fmla="*/ 19071 h 407215"/>
              <a:gd name="connsiteX78" fmla="*/ 647700 w 966787"/>
              <a:gd name="connsiteY78" fmla="*/ 4784 h 407215"/>
              <a:gd name="connsiteX79" fmla="*/ 659606 w 966787"/>
              <a:gd name="connsiteY79" fmla="*/ 21452 h 407215"/>
              <a:gd name="connsiteX80" fmla="*/ 661987 w 966787"/>
              <a:gd name="connsiteY80" fmla="*/ 28596 h 407215"/>
              <a:gd name="connsiteX81" fmla="*/ 666750 w 966787"/>
              <a:gd name="connsiteY81" fmla="*/ 19071 h 407215"/>
              <a:gd name="connsiteX82" fmla="*/ 669131 w 966787"/>
              <a:gd name="connsiteY82" fmla="*/ 11927 h 407215"/>
              <a:gd name="connsiteX83" fmla="*/ 683418 w 966787"/>
              <a:gd name="connsiteY83" fmla="*/ 7165 h 407215"/>
              <a:gd name="connsiteX84" fmla="*/ 690562 w 966787"/>
              <a:gd name="connsiteY84" fmla="*/ 4784 h 407215"/>
              <a:gd name="connsiteX85" fmla="*/ 695325 w 966787"/>
              <a:gd name="connsiteY85" fmla="*/ 30977 h 407215"/>
              <a:gd name="connsiteX86" fmla="*/ 697706 w 966787"/>
              <a:gd name="connsiteY86" fmla="*/ 47646 h 407215"/>
              <a:gd name="connsiteX87" fmla="*/ 704850 w 966787"/>
              <a:gd name="connsiteY87" fmla="*/ 21452 h 407215"/>
              <a:gd name="connsiteX88" fmla="*/ 714375 w 966787"/>
              <a:gd name="connsiteY88" fmla="*/ 30977 h 407215"/>
              <a:gd name="connsiteX89" fmla="*/ 719137 w 966787"/>
              <a:gd name="connsiteY89" fmla="*/ 50027 h 407215"/>
              <a:gd name="connsiteX90" fmla="*/ 723900 w 966787"/>
              <a:gd name="connsiteY90" fmla="*/ 71459 h 407215"/>
              <a:gd name="connsiteX91" fmla="*/ 721518 w 966787"/>
              <a:gd name="connsiteY91" fmla="*/ 88127 h 407215"/>
              <a:gd name="connsiteX92" fmla="*/ 719137 w 966787"/>
              <a:gd name="connsiteY92" fmla="*/ 95271 h 407215"/>
              <a:gd name="connsiteX93" fmla="*/ 721518 w 966787"/>
              <a:gd name="connsiteY93" fmla="*/ 64315 h 407215"/>
              <a:gd name="connsiteX94" fmla="*/ 723900 w 966787"/>
              <a:gd name="connsiteY94" fmla="*/ 114321 h 407215"/>
              <a:gd name="connsiteX95" fmla="*/ 726281 w 966787"/>
              <a:gd name="connsiteY95" fmla="*/ 121465 h 407215"/>
              <a:gd name="connsiteX96" fmla="*/ 728662 w 966787"/>
              <a:gd name="connsiteY96" fmla="*/ 130990 h 407215"/>
              <a:gd name="connsiteX97" fmla="*/ 731043 w 966787"/>
              <a:gd name="connsiteY97" fmla="*/ 138134 h 407215"/>
              <a:gd name="connsiteX98" fmla="*/ 733425 w 966787"/>
              <a:gd name="connsiteY98" fmla="*/ 152421 h 407215"/>
              <a:gd name="connsiteX99" fmla="*/ 735806 w 966787"/>
              <a:gd name="connsiteY99" fmla="*/ 140515 h 407215"/>
              <a:gd name="connsiteX100" fmla="*/ 738187 w 966787"/>
              <a:gd name="connsiteY100" fmla="*/ 123846 h 407215"/>
              <a:gd name="connsiteX101" fmla="*/ 740568 w 966787"/>
              <a:gd name="connsiteY101" fmla="*/ 266721 h 407215"/>
              <a:gd name="connsiteX102" fmla="*/ 747712 w 966787"/>
              <a:gd name="connsiteY102" fmla="*/ 242909 h 407215"/>
              <a:gd name="connsiteX103" fmla="*/ 750093 w 966787"/>
              <a:gd name="connsiteY103" fmla="*/ 231002 h 407215"/>
              <a:gd name="connsiteX104" fmla="*/ 752475 w 966787"/>
              <a:gd name="connsiteY104" fmla="*/ 223859 h 407215"/>
              <a:gd name="connsiteX105" fmla="*/ 750093 w 966787"/>
              <a:gd name="connsiteY105" fmla="*/ 252434 h 407215"/>
              <a:gd name="connsiteX106" fmla="*/ 745331 w 966787"/>
              <a:gd name="connsiteY106" fmla="*/ 266721 h 407215"/>
              <a:gd name="connsiteX107" fmla="*/ 747712 w 966787"/>
              <a:gd name="connsiteY107" fmla="*/ 290534 h 407215"/>
              <a:gd name="connsiteX108" fmla="*/ 754856 w 966787"/>
              <a:gd name="connsiteY108" fmla="*/ 292915 h 407215"/>
              <a:gd name="connsiteX109" fmla="*/ 773906 w 966787"/>
              <a:gd name="connsiteY109" fmla="*/ 290534 h 407215"/>
              <a:gd name="connsiteX110" fmla="*/ 769143 w 966787"/>
              <a:gd name="connsiteY110" fmla="*/ 302440 h 407215"/>
              <a:gd name="connsiteX111" fmla="*/ 759618 w 966787"/>
              <a:gd name="connsiteY111" fmla="*/ 316727 h 407215"/>
              <a:gd name="connsiteX112" fmla="*/ 762000 w 966787"/>
              <a:gd name="connsiteY112" fmla="*/ 323871 h 407215"/>
              <a:gd name="connsiteX113" fmla="*/ 783431 w 966787"/>
              <a:gd name="connsiteY113" fmla="*/ 314346 h 407215"/>
              <a:gd name="connsiteX114" fmla="*/ 788193 w 966787"/>
              <a:gd name="connsiteY114" fmla="*/ 307202 h 407215"/>
              <a:gd name="connsiteX115" fmla="*/ 795337 w 966787"/>
              <a:gd name="connsiteY115" fmla="*/ 309584 h 407215"/>
              <a:gd name="connsiteX116" fmla="*/ 802481 w 966787"/>
              <a:gd name="connsiteY116" fmla="*/ 326252 h 407215"/>
              <a:gd name="connsiteX117" fmla="*/ 807243 w 966787"/>
              <a:gd name="connsiteY117" fmla="*/ 333396 h 407215"/>
              <a:gd name="connsiteX118" fmla="*/ 809625 w 966787"/>
              <a:gd name="connsiteY118" fmla="*/ 342921 h 407215"/>
              <a:gd name="connsiteX119" fmla="*/ 812006 w 966787"/>
              <a:gd name="connsiteY119" fmla="*/ 354827 h 407215"/>
              <a:gd name="connsiteX120" fmla="*/ 816768 w 966787"/>
              <a:gd name="connsiteY120" fmla="*/ 345302 h 407215"/>
              <a:gd name="connsiteX121" fmla="*/ 823912 w 966787"/>
              <a:gd name="connsiteY121" fmla="*/ 335777 h 407215"/>
              <a:gd name="connsiteX122" fmla="*/ 833437 w 966787"/>
              <a:gd name="connsiteY122" fmla="*/ 326252 h 407215"/>
              <a:gd name="connsiteX123" fmla="*/ 840581 w 966787"/>
              <a:gd name="connsiteY123" fmla="*/ 333396 h 407215"/>
              <a:gd name="connsiteX124" fmla="*/ 852487 w 966787"/>
              <a:gd name="connsiteY124" fmla="*/ 350065 h 407215"/>
              <a:gd name="connsiteX125" fmla="*/ 866775 w 966787"/>
              <a:gd name="connsiteY125" fmla="*/ 359590 h 407215"/>
              <a:gd name="connsiteX126" fmla="*/ 873918 w 966787"/>
              <a:gd name="connsiteY126" fmla="*/ 352446 h 407215"/>
              <a:gd name="connsiteX127" fmla="*/ 876300 w 966787"/>
              <a:gd name="connsiteY127" fmla="*/ 345302 h 407215"/>
              <a:gd name="connsiteX128" fmla="*/ 881062 w 966787"/>
              <a:gd name="connsiteY128" fmla="*/ 335777 h 407215"/>
              <a:gd name="connsiteX129" fmla="*/ 888206 w 966787"/>
              <a:gd name="connsiteY129" fmla="*/ 321490 h 407215"/>
              <a:gd name="connsiteX130" fmla="*/ 890587 w 966787"/>
              <a:gd name="connsiteY130" fmla="*/ 331015 h 407215"/>
              <a:gd name="connsiteX131" fmla="*/ 892968 w 966787"/>
              <a:gd name="connsiteY131" fmla="*/ 338159 h 407215"/>
              <a:gd name="connsiteX132" fmla="*/ 895350 w 966787"/>
              <a:gd name="connsiteY132" fmla="*/ 385784 h 407215"/>
              <a:gd name="connsiteX133" fmla="*/ 916781 w 966787"/>
              <a:gd name="connsiteY133" fmla="*/ 378640 h 407215"/>
              <a:gd name="connsiteX134" fmla="*/ 926306 w 966787"/>
              <a:gd name="connsiteY134" fmla="*/ 364352 h 407215"/>
              <a:gd name="connsiteX135" fmla="*/ 928687 w 966787"/>
              <a:gd name="connsiteY135" fmla="*/ 371496 h 407215"/>
              <a:gd name="connsiteX136" fmla="*/ 933450 w 966787"/>
              <a:gd name="connsiteY136" fmla="*/ 395309 h 407215"/>
              <a:gd name="connsiteX137" fmla="*/ 940593 w 966787"/>
              <a:gd name="connsiteY137" fmla="*/ 381021 h 407215"/>
              <a:gd name="connsiteX138" fmla="*/ 945356 w 966787"/>
              <a:gd name="connsiteY138" fmla="*/ 373877 h 407215"/>
              <a:gd name="connsiteX139" fmla="*/ 966787 w 966787"/>
              <a:gd name="connsiteY139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83343 w 966787"/>
              <a:gd name="connsiteY3" fmla="*/ 390546 h 407215"/>
              <a:gd name="connsiteX4" fmla="*/ 92868 w 966787"/>
              <a:gd name="connsiteY4" fmla="*/ 373877 h 407215"/>
              <a:gd name="connsiteX5" fmla="*/ 273744 w 966787"/>
              <a:gd name="connsiteY5" fmla="*/ 360040 h 407215"/>
              <a:gd name="connsiteX6" fmla="*/ 104775 w 966787"/>
              <a:gd name="connsiteY6" fmla="*/ 407215 h 407215"/>
              <a:gd name="connsiteX7" fmla="*/ 121443 w 966787"/>
              <a:gd name="connsiteY7" fmla="*/ 373877 h 407215"/>
              <a:gd name="connsiteX8" fmla="*/ 140493 w 966787"/>
              <a:gd name="connsiteY8" fmla="*/ 397690 h 407215"/>
              <a:gd name="connsiteX9" fmla="*/ 166687 w 966787"/>
              <a:gd name="connsiteY9" fmla="*/ 395309 h 407215"/>
              <a:gd name="connsiteX10" fmla="*/ 171450 w 966787"/>
              <a:gd name="connsiteY10" fmla="*/ 388165 h 407215"/>
              <a:gd name="connsiteX11" fmla="*/ 195262 w 966787"/>
              <a:gd name="connsiteY11" fmla="*/ 378640 h 407215"/>
              <a:gd name="connsiteX12" fmla="*/ 202406 w 966787"/>
              <a:gd name="connsiteY12" fmla="*/ 392927 h 407215"/>
              <a:gd name="connsiteX13" fmla="*/ 207168 w 966787"/>
              <a:gd name="connsiteY13" fmla="*/ 400071 h 407215"/>
              <a:gd name="connsiteX14" fmla="*/ 216693 w 966787"/>
              <a:gd name="connsiteY14" fmla="*/ 392927 h 407215"/>
              <a:gd name="connsiteX15" fmla="*/ 221456 w 966787"/>
              <a:gd name="connsiteY15" fmla="*/ 381021 h 407215"/>
              <a:gd name="connsiteX16" fmla="*/ 226218 w 966787"/>
              <a:gd name="connsiteY16" fmla="*/ 371496 h 407215"/>
              <a:gd name="connsiteX17" fmla="*/ 230981 w 966787"/>
              <a:gd name="connsiteY17" fmla="*/ 357209 h 407215"/>
              <a:gd name="connsiteX18" fmla="*/ 233362 w 966787"/>
              <a:gd name="connsiteY18" fmla="*/ 350065 h 407215"/>
              <a:gd name="connsiteX19" fmla="*/ 235743 w 966787"/>
              <a:gd name="connsiteY19" fmla="*/ 340540 h 407215"/>
              <a:gd name="connsiteX20" fmla="*/ 240506 w 966787"/>
              <a:gd name="connsiteY20" fmla="*/ 326252 h 407215"/>
              <a:gd name="connsiteX21" fmla="*/ 245268 w 966787"/>
              <a:gd name="connsiteY21" fmla="*/ 309584 h 407215"/>
              <a:gd name="connsiteX22" fmla="*/ 247650 w 966787"/>
              <a:gd name="connsiteY22" fmla="*/ 316727 h 407215"/>
              <a:gd name="connsiteX23" fmla="*/ 252412 w 966787"/>
              <a:gd name="connsiteY23" fmla="*/ 350065 h 407215"/>
              <a:gd name="connsiteX24" fmla="*/ 261937 w 966787"/>
              <a:gd name="connsiteY24" fmla="*/ 261959 h 407215"/>
              <a:gd name="connsiteX25" fmla="*/ 269081 w 966787"/>
              <a:gd name="connsiteY25" fmla="*/ 254815 h 407215"/>
              <a:gd name="connsiteX26" fmla="*/ 271462 w 966787"/>
              <a:gd name="connsiteY26" fmla="*/ 245290 h 407215"/>
              <a:gd name="connsiteX27" fmla="*/ 276225 w 966787"/>
              <a:gd name="connsiteY27" fmla="*/ 238146 h 407215"/>
              <a:gd name="connsiteX28" fmla="*/ 280987 w 966787"/>
              <a:gd name="connsiteY28" fmla="*/ 226240 h 407215"/>
              <a:gd name="connsiteX29" fmla="*/ 278606 w 966787"/>
              <a:gd name="connsiteY29" fmla="*/ 242909 h 407215"/>
              <a:gd name="connsiteX30" fmla="*/ 280987 w 966787"/>
              <a:gd name="connsiteY30" fmla="*/ 235765 h 407215"/>
              <a:gd name="connsiteX31" fmla="*/ 285750 w 966787"/>
              <a:gd name="connsiteY31" fmla="*/ 211952 h 407215"/>
              <a:gd name="connsiteX32" fmla="*/ 288131 w 966787"/>
              <a:gd name="connsiteY32" fmla="*/ 173852 h 407215"/>
              <a:gd name="connsiteX33" fmla="*/ 297656 w 966787"/>
              <a:gd name="connsiteY33" fmla="*/ 159565 h 407215"/>
              <a:gd name="connsiteX34" fmla="*/ 300037 w 966787"/>
              <a:gd name="connsiteY34" fmla="*/ 152421 h 407215"/>
              <a:gd name="connsiteX35" fmla="*/ 304800 w 966787"/>
              <a:gd name="connsiteY35" fmla="*/ 161946 h 407215"/>
              <a:gd name="connsiteX36" fmla="*/ 307181 w 966787"/>
              <a:gd name="connsiteY36" fmla="*/ 104796 h 407215"/>
              <a:gd name="connsiteX37" fmla="*/ 311943 w 966787"/>
              <a:gd name="connsiteY37" fmla="*/ 85746 h 407215"/>
              <a:gd name="connsiteX38" fmla="*/ 319087 w 966787"/>
              <a:gd name="connsiteY38" fmla="*/ 80984 h 407215"/>
              <a:gd name="connsiteX39" fmla="*/ 328612 w 966787"/>
              <a:gd name="connsiteY39" fmla="*/ 85746 h 407215"/>
              <a:gd name="connsiteX40" fmla="*/ 330993 w 966787"/>
              <a:gd name="connsiteY40" fmla="*/ 71459 h 407215"/>
              <a:gd name="connsiteX41" fmla="*/ 335756 w 966787"/>
              <a:gd name="connsiteY41" fmla="*/ 57171 h 407215"/>
              <a:gd name="connsiteX42" fmla="*/ 342900 w 966787"/>
              <a:gd name="connsiteY42" fmla="*/ 35740 h 407215"/>
              <a:gd name="connsiteX43" fmla="*/ 345281 w 966787"/>
              <a:gd name="connsiteY43" fmla="*/ 28596 h 407215"/>
              <a:gd name="connsiteX44" fmla="*/ 350043 w 966787"/>
              <a:gd name="connsiteY44" fmla="*/ 21452 h 407215"/>
              <a:gd name="connsiteX45" fmla="*/ 354806 w 966787"/>
              <a:gd name="connsiteY45" fmla="*/ 4784 h 407215"/>
              <a:gd name="connsiteX46" fmla="*/ 359568 w 966787"/>
              <a:gd name="connsiteY46" fmla="*/ 11927 h 407215"/>
              <a:gd name="connsiteX47" fmla="*/ 361950 w 966787"/>
              <a:gd name="connsiteY47" fmla="*/ 19071 h 407215"/>
              <a:gd name="connsiteX48" fmla="*/ 376237 w 966787"/>
              <a:gd name="connsiteY48" fmla="*/ 16690 h 407215"/>
              <a:gd name="connsiteX49" fmla="*/ 388143 w 966787"/>
              <a:gd name="connsiteY49" fmla="*/ 4784 h 407215"/>
              <a:gd name="connsiteX50" fmla="*/ 390525 w 966787"/>
              <a:gd name="connsiteY50" fmla="*/ 14309 h 407215"/>
              <a:gd name="connsiteX51" fmla="*/ 392906 w 966787"/>
              <a:gd name="connsiteY51" fmla="*/ 21452 h 407215"/>
              <a:gd name="connsiteX52" fmla="*/ 400050 w 966787"/>
              <a:gd name="connsiteY52" fmla="*/ 23834 h 407215"/>
              <a:gd name="connsiteX53" fmla="*/ 416718 w 966787"/>
              <a:gd name="connsiteY53" fmla="*/ 21452 h 407215"/>
              <a:gd name="connsiteX54" fmla="*/ 431006 w 966787"/>
              <a:gd name="connsiteY54" fmla="*/ 11927 h 407215"/>
              <a:gd name="connsiteX55" fmla="*/ 433387 w 966787"/>
              <a:gd name="connsiteY55" fmla="*/ 4784 h 407215"/>
              <a:gd name="connsiteX56" fmla="*/ 450056 w 966787"/>
              <a:gd name="connsiteY56" fmla="*/ 4784 h 407215"/>
              <a:gd name="connsiteX57" fmla="*/ 457200 w 966787"/>
              <a:gd name="connsiteY57" fmla="*/ 19071 h 407215"/>
              <a:gd name="connsiteX58" fmla="*/ 459581 w 966787"/>
              <a:gd name="connsiteY58" fmla="*/ 26215 h 407215"/>
              <a:gd name="connsiteX59" fmla="*/ 483393 w 966787"/>
              <a:gd name="connsiteY59" fmla="*/ 14309 h 407215"/>
              <a:gd name="connsiteX60" fmla="*/ 502443 w 966787"/>
              <a:gd name="connsiteY60" fmla="*/ 7165 h 407215"/>
              <a:gd name="connsiteX61" fmla="*/ 507206 w 966787"/>
              <a:gd name="connsiteY61" fmla="*/ 16690 h 407215"/>
              <a:gd name="connsiteX62" fmla="*/ 511968 w 966787"/>
              <a:gd name="connsiteY62" fmla="*/ 30977 h 407215"/>
              <a:gd name="connsiteX63" fmla="*/ 519112 w 966787"/>
              <a:gd name="connsiteY63" fmla="*/ 23834 h 407215"/>
              <a:gd name="connsiteX64" fmla="*/ 528637 w 966787"/>
              <a:gd name="connsiteY64" fmla="*/ 9546 h 407215"/>
              <a:gd name="connsiteX65" fmla="*/ 542925 w 966787"/>
              <a:gd name="connsiteY65" fmla="*/ 4784 h 407215"/>
              <a:gd name="connsiteX66" fmla="*/ 550068 w 966787"/>
              <a:gd name="connsiteY66" fmla="*/ 9546 h 407215"/>
              <a:gd name="connsiteX67" fmla="*/ 552450 w 966787"/>
              <a:gd name="connsiteY67" fmla="*/ 19071 h 407215"/>
              <a:gd name="connsiteX68" fmla="*/ 561975 w 966787"/>
              <a:gd name="connsiteY68" fmla="*/ 21452 h 407215"/>
              <a:gd name="connsiteX69" fmla="*/ 576262 w 966787"/>
              <a:gd name="connsiteY69" fmla="*/ 16690 h 407215"/>
              <a:gd name="connsiteX70" fmla="*/ 592931 w 966787"/>
              <a:gd name="connsiteY70" fmla="*/ 4784 h 407215"/>
              <a:gd name="connsiteX71" fmla="*/ 600075 w 966787"/>
              <a:gd name="connsiteY71" fmla="*/ 2402 h 407215"/>
              <a:gd name="connsiteX72" fmla="*/ 609600 w 966787"/>
              <a:gd name="connsiteY72" fmla="*/ 21452 h 407215"/>
              <a:gd name="connsiteX73" fmla="*/ 619125 w 966787"/>
              <a:gd name="connsiteY73" fmla="*/ 40502 h 407215"/>
              <a:gd name="connsiteX74" fmla="*/ 621506 w 966787"/>
              <a:gd name="connsiteY74" fmla="*/ 47646 h 407215"/>
              <a:gd name="connsiteX75" fmla="*/ 633412 w 966787"/>
              <a:gd name="connsiteY75" fmla="*/ 33359 h 407215"/>
              <a:gd name="connsiteX76" fmla="*/ 638175 w 966787"/>
              <a:gd name="connsiteY76" fmla="*/ 19071 h 407215"/>
              <a:gd name="connsiteX77" fmla="*/ 647700 w 966787"/>
              <a:gd name="connsiteY77" fmla="*/ 4784 h 407215"/>
              <a:gd name="connsiteX78" fmla="*/ 659606 w 966787"/>
              <a:gd name="connsiteY78" fmla="*/ 21452 h 407215"/>
              <a:gd name="connsiteX79" fmla="*/ 661987 w 966787"/>
              <a:gd name="connsiteY79" fmla="*/ 28596 h 407215"/>
              <a:gd name="connsiteX80" fmla="*/ 666750 w 966787"/>
              <a:gd name="connsiteY80" fmla="*/ 19071 h 407215"/>
              <a:gd name="connsiteX81" fmla="*/ 669131 w 966787"/>
              <a:gd name="connsiteY81" fmla="*/ 11927 h 407215"/>
              <a:gd name="connsiteX82" fmla="*/ 683418 w 966787"/>
              <a:gd name="connsiteY82" fmla="*/ 7165 h 407215"/>
              <a:gd name="connsiteX83" fmla="*/ 690562 w 966787"/>
              <a:gd name="connsiteY83" fmla="*/ 4784 h 407215"/>
              <a:gd name="connsiteX84" fmla="*/ 695325 w 966787"/>
              <a:gd name="connsiteY84" fmla="*/ 30977 h 407215"/>
              <a:gd name="connsiteX85" fmla="*/ 697706 w 966787"/>
              <a:gd name="connsiteY85" fmla="*/ 47646 h 407215"/>
              <a:gd name="connsiteX86" fmla="*/ 704850 w 966787"/>
              <a:gd name="connsiteY86" fmla="*/ 21452 h 407215"/>
              <a:gd name="connsiteX87" fmla="*/ 714375 w 966787"/>
              <a:gd name="connsiteY87" fmla="*/ 30977 h 407215"/>
              <a:gd name="connsiteX88" fmla="*/ 719137 w 966787"/>
              <a:gd name="connsiteY88" fmla="*/ 50027 h 407215"/>
              <a:gd name="connsiteX89" fmla="*/ 723900 w 966787"/>
              <a:gd name="connsiteY89" fmla="*/ 71459 h 407215"/>
              <a:gd name="connsiteX90" fmla="*/ 721518 w 966787"/>
              <a:gd name="connsiteY90" fmla="*/ 88127 h 407215"/>
              <a:gd name="connsiteX91" fmla="*/ 719137 w 966787"/>
              <a:gd name="connsiteY91" fmla="*/ 95271 h 407215"/>
              <a:gd name="connsiteX92" fmla="*/ 721518 w 966787"/>
              <a:gd name="connsiteY92" fmla="*/ 64315 h 407215"/>
              <a:gd name="connsiteX93" fmla="*/ 723900 w 966787"/>
              <a:gd name="connsiteY93" fmla="*/ 114321 h 407215"/>
              <a:gd name="connsiteX94" fmla="*/ 726281 w 966787"/>
              <a:gd name="connsiteY94" fmla="*/ 121465 h 407215"/>
              <a:gd name="connsiteX95" fmla="*/ 728662 w 966787"/>
              <a:gd name="connsiteY95" fmla="*/ 130990 h 407215"/>
              <a:gd name="connsiteX96" fmla="*/ 731043 w 966787"/>
              <a:gd name="connsiteY96" fmla="*/ 138134 h 407215"/>
              <a:gd name="connsiteX97" fmla="*/ 733425 w 966787"/>
              <a:gd name="connsiteY97" fmla="*/ 152421 h 407215"/>
              <a:gd name="connsiteX98" fmla="*/ 735806 w 966787"/>
              <a:gd name="connsiteY98" fmla="*/ 140515 h 407215"/>
              <a:gd name="connsiteX99" fmla="*/ 738187 w 966787"/>
              <a:gd name="connsiteY99" fmla="*/ 123846 h 407215"/>
              <a:gd name="connsiteX100" fmla="*/ 740568 w 966787"/>
              <a:gd name="connsiteY100" fmla="*/ 266721 h 407215"/>
              <a:gd name="connsiteX101" fmla="*/ 747712 w 966787"/>
              <a:gd name="connsiteY101" fmla="*/ 242909 h 407215"/>
              <a:gd name="connsiteX102" fmla="*/ 750093 w 966787"/>
              <a:gd name="connsiteY102" fmla="*/ 231002 h 407215"/>
              <a:gd name="connsiteX103" fmla="*/ 752475 w 966787"/>
              <a:gd name="connsiteY103" fmla="*/ 223859 h 407215"/>
              <a:gd name="connsiteX104" fmla="*/ 750093 w 966787"/>
              <a:gd name="connsiteY104" fmla="*/ 252434 h 407215"/>
              <a:gd name="connsiteX105" fmla="*/ 745331 w 966787"/>
              <a:gd name="connsiteY105" fmla="*/ 266721 h 407215"/>
              <a:gd name="connsiteX106" fmla="*/ 747712 w 966787"/>
              <a:gd name="connsiteY106" fmla="*/ 290534 h 407215"/>
              <a:gd name="connsiteX107" fmla="*/ 754856 w 966787"/>
              <a:gd name="connsiteY107" fmla="*/ 292915 h 407215"/>
              <a:gd name="connsiteX108" fmla="*/ 773906 w 966787"/>
              <a:gd name="connsiteY108" fmla="*/ 290534 h 407215"/>
              <a:gd name="connsiteX109" fmla="*/ 769143 w 966787"/>
              <a:gd name="connsiteY109" fmla="*/ 302440 h 407215"/>
              <a:gd name="connsiteX110" fmla="*/ 759618 w 966787"/>
              <a:gd name="connsiteY110" fmla="*/ 316727 h 407215"/>
              <a:gd name="connsiteX111" fmla="*/ 762000 w 966787"/>
              <a:gd name="connsiteY111" fmla="*/ 323871 h 407215"/>
              <a:gd name="connsiteX112" fmla="*/ 783431 w 966787"/>
              <a:gd name="connsiteY112" fmla="*/ 314346 h 407215"/>
              <a:gd name="connsiteX113" fmla="*/ 788193 w 966787"/>
              <a:gd name="connsiteY113" fmla="*/ 307202 h 407215"/>
              <a:gd name="connsiteX114" fmla="*/ 795337 w 966787"/>
              <a:gd name="connsiteY114" fmla="*/ 309584 h 407215"/>
              <a:gd name="connsiteX115" fmla="*/ 802481 w 966787"/>
              <a:gd name="connsiteY115" fmla="*/ 326252 h 407215"/>
              <a:gd name="connsiteX116" fmla="*/ 807243 w 966787"/>
              <a:gd name="connsiteY116" fmla="*/ 333396 h 407215"/>
              <a:gd name="connsiteX117" fmla="*/ 809625 w 966787"/>
              <a:gd name="connsiteY117" fmla="*/ 342921 h 407215"/>
              <a:gd name="connsiteX118" fmla="*/ 812006 w 966787"/>
              <a:gd name="connsiteY118" fmla="*/ 354827 h 407215"/>
              <a:gd name="connsiteX119" fmla="*/ 816768 w 966787"/>
              <a:gd name="connsiteY119" fmla="*/ 345302 h 407215"/>
              <a:gd name="connsiteX120" fmla="*/ 823912 w 966787"/>
              <a:gd name="connsiteY120" fmla="*/ 335777 h 407215"/>
              <a:gd name="connsiteX121" fmla="*/ 833437 w 966787"/>
              <a:gd name="connsiteY121" fmla="*/ 326252 h 407215"/>
              <a:gd name="connsiteX122" fmla="*/ 840581 w 966787"/>
              <a:gd name="connsiteY122" fmla="*/ 333396 h 407215"/>
              <a:gd name="connsiteX123" fmla="*/ 852487 w 966787"/>
              <a:gd name="connsiteY123" fmla="*/ 350065 h 407215"/>
              <a:gd name="connsiteX124" fmla="*/ 866775 w 966787"/>
              <a:gd name="connsiteY124" fmla="*/ 359590 h 407215"/>
              <a:gd name="connsiteX125" fmla="*/ 873918 w 966787"/>
              <a:gd name="connsiteY125" fmla="*/ 352446 h 407215"/>
              <a:gd name="connsiteX126" fmla="*/ 876300 w 966787"/>
              <a:gd name="connsiteY126" fmla="*/ 345302 h 407215"/>
              <a:gd name="connsiteX127" fmla="*/ 881062 w 966787"/>
              <a:gd name="connsiteY127" fmla="*/ 335777 h 407215"/>
              <a:gd name="connsiteX128" fmla="*/ 888206 w 966787"/>
              <a:gd name="connsiteY128" fmla="*/ 321490 h 407215"/>
              <a:gd name="connsiteX129" fmla="*/ 890587 w 966787"/>
              <a:gd name="connsiteY129" fmla="*/ 331015 h 407215"/>
              <a:gd name="connsiteX130" fmla="*/ 892968 w 966787"/>
              <a:gd name="connsiteY130" fmla="*/ 338159 h 407215"/>
              <a:gd name="connsiteX131" fmla="*/ 895350 w 966787"/>
              <a:gd name="connsiteY131" fmla="*/ 385784 h 407215"/>
              <a:gd name="connsiteX132" fmla="*/ 916781 w 966787"/>
              <a:gd name="connsiteY132" fmla="*/ 378640 h 407215"/>
              <a:gd name="connsiteX133" fmla="*/ 926306 w 966787"/>
              <a:gd name="connsiteY133" fmla="*/ 364352 h 407215"/>
              <a:gd name="connsiteX134" fmla="*/ 928687 w 966787"/>
              <a:gd name="connsiteY134" fmla="*/ 371496 h 407215"/>
              <a:gd name="connsiteX135" fmla="*/ 933450 w 966787"/>
              <a:gd name="connsiteY135" fmla="*/ 395309 h 407215"/>
              <a:gd name="connsiteX136" fmla="*/ 940593 w 966787"/>
              <a:gd name="connsiteY136" fmla="*/ 381021 h 407215"/>
              <a:gd name="connsiteX137" fmla="*/ 945356 w 966787"/>
              <a:gd name="connsiteY137" fmla="*/ 373877 h 407215"/>
              <a:gd name="connsiteX138" fmla="*/ 966787 w 966787"/>
              <a:gd name="connsiteY138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57720 w 966787"/>
              <a:gd name="connsiteY1" fmla="*/ 360040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73818 w 966787"/>
              <a:gd name="connsiteY1" fmla="*/ 392927 h 407215"/>
              <a:gd name="connsiteX2" fmla="*/ 92868 w 966787"/>
              <a:gd name="connsiteY2" fmla="*/ 373877 h 407215"/>
              <a:gd name="connsiteX3" fmla="*/ 273744 w 966787"/>
              <a:gd name="connsiteY3" fmla="*/ 360040 h 407215"/>
              <a:gd name="connsiteX4" fmla="*/ 104775 w 966787"/>
              <a:gd name="connsiteY4" fmla="*/ 407215 h 407215"/>
              <a:gd name="connsiteX5" fmla="*/ 121443 w 966787"/>
              <a:gd name="connsiteY5" fmla="*/ 373877 h 407215"/>
              <a:gd name="connsiteX6" fmla="*/ 140493 w 966787"/>
              <a:gd name="connsiteY6" fmla="*/ 397690 h 407215"/>
              <a:gd name="connsiteX7" fmla="*/ 166687 w 966787"/>
              <a:gd name="connsiteY7" fmla="*/ 395309 h 407215"/>
              <a:gd name="connsiteX8" fmla="*/ 171450 w 966787"/>
              <a:gd name="connsiteY8" fmla="*/ 388165 h 407215"/>
              <a:gd name="connsiteX9" fmla="*/ 195262 w 966787"/>
              <a:gd name="connsiteY9" fmla="*/ 378640 h 407215"/>
              <a:gd name="connsiteX10" fmla="*/ 202406 w 966787"/>
              <a:gd name="connsiteY10" fmla="*/ 392927 h 407215"/>
              <a:gd name="connsiteX11" fmla="*/ 207168 w 966787"/>
              <a:gd name="connsiteY11" fmla="*/ 400071 h 407215"/>
              <a:gd name="connsiteX12" fmla="*/ 216693 w 966787"/>
              <a:gd name="connsiteY12" fmla="*/ 392927 h 407215"/>
              <a:gd name="connsiteX13" fmla="*/ 221456 w 966787"/>
              <a:gd name="connsiteY13" fmla="*/ 381021 h 407215"/>
              <a:gd name="connsiteX14" fmla="*/ 226218 w 966787"/>
              <a:gd name="connsiteY14" fmla="*/ 371496 h 407215"/>
              <a:gd name="connsiteX15" fmla="*/ 230981 w 966787"/>
              <a:gd name="connsiteY15" fmla="*/ 357209 h 407215"/>
              <a:gd name="connsiteX16" fmla="*/ 233362 w 966787"/>
              <a:gd name="connsiteY16" fmla="*/ 350065 h 407215"/>
              <a:gd name="connsiteX17" fmla="*/ 235743 w 966787"/>
              <a:gd name="connsiteY17" fmla="*/ 340540 h 407215"/>
              <a:gd name="connsiteX18" fmla="*/ 240506 w 966787"/>
              <a:gd name="connsiteY18" fmla="*/ 326252 h 407215"/>
              <a:gd name="connsiteX19" fmla="*/ 245268 w 966787"/>
              <a:gd name="connsiteY19" fmla="*/ 309584 h 407215"/>
              <a:gd name="connsiteX20" fmla="*/ 247650 w 966787"/>
              <a:gd name="connsiteY20" fmla="*/ 316727 h 407215"/>
              <a:gd name="connsiteX21" fmla="*/ 252412 w 966787"/>
              <a:gd name="connsiteY21" fmla="*/ 350065 h 407215"/>
              <a:gd name="connsiteX22" fmla="*/ 261937 w 966787"/>
              <a:gd name="connsiteY22" fmla="*/ 261959 h 407215"/>
              <a:gd name="connsiteX23" fmla="*/ 269081 w 966787"/>
              <a:gd name="connsiteY23" fmla="*/ 254815 h 407215"/>
              <a:gd name="connsiteX24" fmla="*/ 271462 w 966787"/>
              <a:gd name="connsiteY24" fmla="*/ 245290 h 407215"/>
              <a:gd name="connsiteX25" fmla="*/ 276225 w 966787"/>
              <a:gd name="connsiteY25" fmla="*/ 238146 h 407215"/>
              <a:gd name="connsiteX26" fmla="*/ 280987 w 966787"/>
              <a:gd name="connsiteY26" fmla="*/ 226240 h 407215"/>
              <a:gd name="connsiteX27" fmla="*/ 278606 w 966787"/>
              <a:gd name="connsiteY27" fmla="*/ 242909 h 407215"/>
              <a:gd name="connsiteX28" fmla="*/ 280987 w 966787"/>
              <a:gd name="connsiteY28" fmla="*/ 235765 h 407215"/>
              <a:gd name="connsiteX29" fmla="*/ 285750 w 966787"/>
              <a:gd name="connsiteY29" fmla="*/ 211952 h 407215"/>
              <a:gd name="connsiteX30" fmla="*/ 288131 w 966787"/>
              <a:gd name="connsiteY30" fmla="*/ 173852 h 407215"/>
              <a:gd name="connsiteX31" fmla="*/ 297656 w 966787"/>
              <a:gd name="connsiteY31" fmla="*/ 159565 h 407215"/>
              <a:gd name="connsiteX32" fmla="*/ 300037 w 966787"/>
              <a:gd name="connsiteY32" fmla="*/ 152421 h 407215"/>
              <a:gd name="connsiteX33" fmla="*/ 304800 w 966787"/>
              <a:gd name="connsiteY33" fmla="*/ 161946 h 407215"/>
              <a:gd name="connsiteX34" fmla="*/ 307181 w 966787"/>
              <a:gd name="connsiteY34" fmla="*/ 104796 h 407215"/>
              <a:gd name="connsiteX35" fmla="*/ 311943 w 966787"/>
              <a:gd name="connsiteY35" fmla="*/ 85746 h 407215"/>
              <a:gd name="connsiteX36" fmla="*/ 319087 w 966787"/>
              <a:gd name="connsiteY36" fmla="*/ 80984 h 407215"/>
              <a:gd name="connsiteX37" fmla="*/ 328612 w 966787"/>
              <a:gd name="connsiteY37" fmla="*/ 85746 h 407215"/>
              <a:gd name="connsiteX38" fmla="*/ 330993 w 966787"/>
              <a:gd name="connsiteY38" fmla="*/ 71459 h 407215"/>
              <a:gd name="connsiteX39" fmla="*/ 335756 w 966787"/>
              <a:gd name="connsiteY39" fmla="*/ 57171 h 407215"/>
              <a:gd name="connsiteX40" fmla="*/ 342900 w 966787"/>
              <a:gd name="connsiteY40" fmla="*/ 35740 h 407215"/>
              <a:gd name="connsiteX41" fmla="*/ 345281 w 966787"/>
              <a:gd name="connsiteY41" fmla="*/ 28596 h 407215"/>
              <a:gd name="connsiteX42" fmla="*/ 350043 w 966787"/>
              <a:gd name="connsiteY42" fmla="*/ 21452 h 407215"/>
              <a:gd name="connsiteX43" fmla="*/ 354806 w 966787"/>
              <a:gd name="connsiteY43" fmla="*/ 4784 h 407215"/>
              <a:gd name="connsiteX44" fmla="*/ 359568 w 966787"/>
              <a:gd name="connsiteY44" fmla="*/ 11927 h 407215"/>
              <a:gd name="connsiteX45" fmla="*/ 361950 w 966787"/>
              <a:gd name="connsiteY45" fmla="*/ 19071 h 407215"/>
              <a:gd name="connsiteX46" fmla="*/ 376237 w 966787"/>
              <a:gd name="connsiteY46" fmla="*/ 16690 h 407215"/>
              <a:gd name="connsiteX47" fmla="*/ 388143 w 966787"/>
              <a:gd name="connsiteY47" fmla="*/ 4784 h 407215"/>
              <a:gd name="connsiteX48" fmla="*/ 390525 w 966787"/>
              <a:gd name="connsiteY48" fmla="*/ 14309 h 407215"/>
              <a:gd name="connsiteX49" fmla="*/ 392906 w 966787"/>
              <a:gd name="connsiteY49" fmla="*/ 21452 h 407215"/>
              <a:gd name="connsiteX50" fmla="*/ 400050 w 966787"/>
              <a:gd name="connsiteY50" fmla="*/ 23834 h 407215"/>
              <a:gd name="connsiteX51" fmla="*/ 416718 w 966787"/>
              <a:gd name="connsiteY51" fmla="*/ 21452 h 407215"/>
              <a:gd name="connsiteX52" fmla="*/ 431006 w 966787"/>
              <a:gd name="connsiteY52" fmla="*/ 11927 h 407215"/>
              <a:gd name="connsiteX53" fmla="*/ 433387 w 966787"/>
              <a:gd name="connsiteY53" fmla="*/ 4784 h 407215"/>
              <a:gd name="connsiteX54" fmla="*/ 450056 w 966787"/>
              <a:gd name="connsiteY54" fmla="*/ 4784 h 407215"/>
              <a:gd name="connsiteX55" fmla="*/ 457200 w 966787"/>
              <a:gd name="connsiteY55" fmla="*/ 19071 h 407215"/>
              <a:gd name="connsiteX56" fmla="*/ 459581 w 966787"/>
              <a:gd name="connsiteY56" fmla="*/ 26215 h 407215"/>
              <a:gd name="connsiteX57" fmla="*/ 483393 w 966787"/>
              <a:gd name="connsiteY57" fmla="*/ 14309 h 407215"/>
              <a:gd name="connsiteX58" fmla="*/ 502443 w 966787"/>
              <a:gd name="connsiteY58" fmla="*/ 7165 h 407215"/>
              <a:gd name="connsiteX59" fmla="*/ 507206 w 966787"/>
              <a:gd name="connsiteY59" fmla="*/ 16690 h 407215"/>
              <a:gd name="connsiteX60" fmla="*/ 511968 w 966787"/>
              <a:gd name="connsiteY60" fmla="*/ 30977 h 407215"/>
              <a:gd name="connsiteX61" fmla="*/ 519112 w 966787"/>
              <a:gd name="connsiteY61" fmla="*/ 23834 h 407215"/>
              <a:gd name="connsiteX62" fmla="*/ 528637 w 966787"/>
              <a:gd name="connsiteY62" fmla="*/ 9546 h 407215"/>
              <a:gd name="connsiteX63" fmla="*/ 542925 w 966787"/>
              <a:gd name="connsiteY63" fmla="*/ 4784 h 407215"/>
              <a:gd name="connsiteX64" fmla="*/ 550068 w 966787"/>
              <a:gd name="connsiteY64" fmla="*/ 9546 h 407215"/>
              <a:gd name="connsiteX65" fmla="*/ 552450 w 966787"/>
              <a:gd name="connsiteY65" fmla="*/ 19071 h 407215"/>
              <a:gd name="connsiteX66" fmla="*/ 561975 w 966787"/>
              <a:gd name="connsiteY66" fmla="*/ 21452 h 407215"/>
              <a:gd name="connsiteX67" fmla="*/ 576262 w 966787"/>
              <a:gd name="connsiteY67" fmla="*/ 16690 h 407215"/>
              <a:gd name="connsiteX68" fmla="*/ 592931 w 966787"/>
              <a:gd name="connsiteY68" fmla="*/ 4784 h 407215"/>
              <a:gd name="connsiteX69" fmla="*/ 600075 w 966787"/>
              <a:gd name="connsiteY69" fmla="*/ 2402 h 407215"/>
              <a:gd name="connsiteX70" fmla="*/ 609600 w 966787"/>
              <a:gd name="connsiteY70" fmla="*/ 21452 h 407215"/>
              <a:gd name="connsiteX71" fmla="*/ 619125 w 966787"/>
              <a:gd name="connsiteY71" fmla="*/ 40502 h 407215"/>
              <a:gd name="connsiteX72" fmla="*/ 621506 w 966787"/>
              <a:gd name="connsiteY72" fmla="*/ 47646 h 407215"/>
              <a:gd name="connsiteX73" fmla="*/ 633412 w 966787"/>
              <a:gd name="connsiteY73" fmla="*/ 33359 h 407215"/>
              <a:gd name="connsiteX74" fmla="*/ 638175 w 966787"/>
              <a:gd name="connsiteY74" fmla="*/ 19071 h 407215"/>
              <a:gd name="connsiteX75" fmla="*/ 647700 w 966787"/>
              <a:gd name="connsiteY75" fmla="*/ 4784 h 407215"/>
              <a:gd name="connsiteX76" fmla="*/ 659606 w 966787"/>
              <a:gd name="connsiteY76" fmla="*/ 21452 h 407215"/>
              <a:gd name="connsiteX77" fmla="*/ 661987 w 966787"/>
              <a:gd name="connsiteY77" fmla="*/ 28596 h 407215"/>
              <a:gd name="connsiteX78" fmla="*/ 666750 w 966787"/>
              <a:gd name="connsiteY78" fmla="*/ 19071 h 407215"/>
              <a:gd name="connsiteX79" fmla="*/ 669131 w 966787"/>
              <a:gd name="connsiteY79" fmla="*/ 11927 h 407215"/>
              <a:gd name="connsiteX80" fmla="*/ 683418 w 966787"/>
              <a:gd name="connsiteY80" fmla="*/ 7165 h 407215"/>
              <a:gd name="connsiteX81" fmla="*/ 690562 w 966787"/>
              <a:gd name="connsiteY81" fmla="*/ 4784 h 407215"/>
              <a:gd name="connsiteX82" fmla="*/ 695325 w 966787"/>
              <a:gd name="connsiteY82" fmla="*/ 30977 h 407215"/>
              <a:gd name="connsiteX83" fmla="*/ 697706 w 966787"/>
              <a:gd name="connsiteY83" fmla="*/ 47646 h 407215"/>
              <a:gd name="connsiteX84" fmla="*/ 704850 w 966787"/>
              <a:gd name="connsiteY84" fmla="*/ 21452 h 407215"/>
              <a:gd name="connsiteX85" fmla="*/ 714375 w 966787"/>
              <a:gd name="connsiteY85" fmla="*/ 30977 h 407215"/>
              <a:gd name="connsiteX86" fmla="*/ 719137 w 966787"/>
              <a:gd name="connsiteY86" fmla="*/ 50027 h 407215"/>
              <a:gd name="connsiteX87" fmla="*/ 723900 w 966787"/>
              <a:gd name="connsiteY87" fmla="*/ 71459 h 407215"/>
              <a:gd name="connsiteX88" fmla="*/ 721518 w 966787"/>
              <a:gd name="connsiteY88" fmla="*/ 88127 h 407215"/>
              <a:gd name="connsiteX89" fmla="*/ 719137 w 966787"/>
              <a:gd name="connsiteY89" fmla="*/ 95271 h 407215"/>
              <a:gd name="connsiteX90" fmla="*/ 721518 w 966787"/>
              <a:gd name="connsiteY90" fmla="*/ 64315 h 407215"/>
              <a:gd name="connsiteX91" fmla="*/ 723900 w 966787"/>
              <a:gd name="connsiteY91" fmla="*/ 114321 h 407215"/>
              <a:gd name="connsiteX92" fmla="*/ 726281 w 966787"/>
              <a:gd name="connsiteY92" fmla="*/ 121465 h 407215"/>
              <a:gd name="connsiteX93" fmla="*/ 728662 w 966787"/>
              <a:gd name="connsiteY93" fmla="*/ 130990 h 407215"/>
              <a:gd name="connsiteX94" fmla="*/ 731043 w 966787"/>
              <a:gd name="connsiteY94" fmla="*/ 138134 h 407215"/>
              <a:gd name="connsiteX95" fmla="*/ 733425 w 966787"/>
              <a:gd name="connsiteY95" fmla="*/ 152421 h 407215"/>
              <a:gd name="connsiteX96" fmla="*/ 735806 w 966787"/>
              <a:gd name="connsiteY96" fmla="*/ 140515 h 407215"/>
              <a:gd name="connsiteX97" fmla="*/ 738187 w 966787"/>
              <a:gd name="connsiteY97" fmla="*/ 123846 h 407215"/>
              <a:gd name="connsiteX98" fmla="*/ 740568 w 966787"/>
              <a:gd name="connsiteY98" fmla="*/ 266721 h 407215"/>
              <a:gd name="connsiteX99" fmla="*/ 747712 w 966787"/>
              <a:gd name="connsiteY99" fmla="*/ 242909 h 407215"/>
              <a:gd name="connsiteX100" fmla="*/ 750093 w 966787"/>
              <a:gd name="connsiteY100" fmla="*/ 231002 h 407215"/>
              <a:gd name="connsiteX101" fmla="*/ 752475 w 966787"/>
              <a:gd name="connsiteY101" fmla="*/ 223859 h 407215"/>
              <a:gd name="connsiteX102" fmla="*/ 750093 w 966787"/>
              <a:gd name="connsiteY102" fmla="*/ 252434 h 407215"/>
              <a:gd name="connsiteX103" fmla="*/ 745331 w 966787"/>
              <a:gd name="connsiteY103" fmla="*/ 266721 h 407215"/>
              <a:gd name="connsiteX104" fmla="*/ 747712 w 966787"/>
              <a:gd name="connsiteY104" fmla="*/ 290534 h 407215"/>
              <a:gd name="connsiteX105" fmla="*/ 754856 w 966787"/>
              <a:gd name="connsiteY105" fmla="*/ 292915 h 407215"/>
              <a:gd name="connsiteX106" fmla="*/ 773906 w 966787"/>
              <a:gd name="connsiteY106" fmla="*/ 290534 h 407215"/>
              <a:gd name="connsiteX107" fmla="*/ 769143 w 966787"/>
              <a:gd name="connsiteY107" fmla="*/ 302440 h 407215"/>
              <a:gd name="connsiteX108" fmla="*/ 759618 w 966787"/>
              <a:gd name="connsiteY108" fmla="*/ 316727 h 407215"/>
              <a:gd name="connsiteX109" fmla="*/ 762000 w 966787"/>
              <a:gd name="connsiteY109" fmla="*/ 323871 h 407215"/>
              <a:gd name="connsiteX110" fmla="*/ 783431 w 966787"/>
              <a:gd name="connsiteY110" fmla="*/ 314346 h 407215"/>
              <a:gd name="connsiteX111" fmla="*/ 788193 w 966787"/>
              <a:gd name="connsiteY111" fmla="*/ 307202 h 407215"/>
              <a:gd name="connsiteX112" fmla="*/ 795337 w 966787"/>
              <a:gd name="connsiteY112" fmla="*/ 309584 h 407215"/>
              <a:gd name="connsiteX113" fmla="*/ 802481 w 966787"/>
              <a:gd name="connsiteY113" fmla="*/ 326252 h 407215"/>
              <a:gd name="connsiteX114" fmla="*/ 807243 w 966787"/>
              <a:gd name="connsiteY114" fmla="*/ 333396 h 407215"/>
              <a:gd name="connsiteX115" fmla="*/ 809625 w 966787"/>
              <a:gd name="connsiteY115" fmla="*/ 342921 h 407215"/>
              <a:gd name="connsiteX116" fmla="*/ 812006 w 966787"/>
              <a:gd name="connsiteY116" fmla="*/ 354827 h 407215"/>
              <a:gd name="connsiteX117" fmla="*/ 816768 w 966787"/>
              <a:gd name="connsiteY117" fmla="*/ 345302 h 407215"/>
              <a:gd name="connsiteX118" fmla="*/ 823912 w 966787"/>
              <a:gd name="connsiteY118" fmla="*/ 335777 h 407215"/>
              <a:gd name="connsiteX119" fmla="*/ 833437 w 966787"/>
              <a:gd name="connsiteY119" fmla="*/ 326252 h 407215"/>
              <a:gd name="connsiteX120" fmla="*/ 840581 w 966787"/>
              <a:gd name="connsiteY120" fmla="*/ 333396 h 407215"/>
              <a:gd name="connsiteX121" fmla="*/ 852487 w 966787"/>
              <a:gd name="connsiteY121" fmla="*/ 350065 h 407215"/>
              <a:gd name="connsiteX122" fmla="*/ 866775 w 966787"/>
              <a:gd name="connsiteY122" fmla="*/ 359590 h 407215"/>
              <a:gd name="connsiteX123" fmla="*/ 873918 w 966787"/>
              <a:gd name="connsiteY123" fmla="*/ 352446 h 407215"/>
              <a:gd name="connsiteX124" fmla="*/ 876300 w 966787"/>
              <a:gd name="connsiteY124" fmla="*/ 345302 h 407215"/>
              <a:gd name="connsiteX125" fmla="*/ 881062 w 966787"/>
              <a:gd name="connsiteY125" fmla="*/ 335777 h 407215"/>
              <a:gd name="connsiteX126" fmla="*/ 888206 w 966787"/>
              <a:gd name="connsiteY126" fmla="*/ 321490 h 407215"/>
              <a:gd name="connsiteX127" fmla="*/ 890587 w 966787"/>
              <a:gd name="connsiteY127" fmla="*/ 331015 h 407215"/>
              <a:gd name="connsiteX128" fmla="*/ 892968 w 966787"/>
              <a:gd name="connsiteY128" fmla="*/ 338159 h 407215"/>
              <a:gd name="connsiteX129" fmla="*/ 895350 w 966787"/>
              <a:gd name="connsiteY129" fmla="*/ 385784 h 407215"/>
              <a:gd name="connsiteX130" fmla="*/ 916781 w 966787"/>
              <a:gd name="connsiteY130" fmla="*/ 378640 h 407215"/>
              <a:gd name="connsiteX131" fmla="*/ 926306 w 966787"/>
              <a:gd name="connsiteY131" fmla="*/ 364352 h 407215"/>
              <a:gd name="connsiteX132" fmla="*/ 928687 w 966787"/>
              <a:gd name="connsiteY132" fmla="*/ 371496 h 407215"/>
              <a:gd name="connsiteX133" fmla="*/ 933450 w 966787"/>
              <a:gd name="connsiteY133" fmla="*/ 395309 h 407215"/>
              <a:gd name="connsiteX134" fmla="*/ 940593 w 966787"/>
              <a:gd name="connsiteY134" fmla="*/ 381021 h 407215"/>
              <a:gd name="connsiteX135" fmla="*/ 945356 w 966787"/>
              <a:gd name="connsiteY135" fmla="*/ 373877 h 407215"/>
              <a:gd name="connsiteX136" fmla="*/ 966787 w 966787"/>
              <a:gd name="connsiteY136" fmla="*/ 373877 h 407215"/>
              <a:gd name="connsiteX0" fmla="*/ 0 w 966787"/>
              <a:gd name="connsiteY0" fmla="*/ 373877 h 407215"/>
              <a:gd name="connsiteX1" fmla="*/ 92868 w 966787"/>
              <a:gd name="connsiteY1" fmla="*/ 373877 h 407215"/>
              <a:gd name="connsiteX2" fmla="*/ 273744 w 966787"/>
              <a:gd name="connsiteY2" fmla="*/ 360040 h 407215"/>
              <a:gd name="connsiteX3" fmla="*/ 104775 w 966787"/>
              <a:gd name="connsiteY3" fmla="*/ 407215 h 407215"/>
              <a:gd name="connsiteX4" fmla="*/ 121443 w 966787"/>
              <a:gd name="connsiteY4" fmla="*/ 373877 h 407215"/>
              <a:gd name="connsiteX5" fmla="*/ 140493 w 966787"/>
              <a:gd name="connsiteY5" fmla="*/ 397690 h 407215"/>
              <a:gd name="connsiteX6" fmla="*/ 166687 w 966787"/>
              <a:gd name="connsiteY6" fmla="*/ 395309 h 407215"/>
              <a:gd name="connsiteX7" fmla="*/ 171450 w 966787"/>
              <a:gd name="connsiteY7" fmla="*/ 388165 h 407215"/>
              <a:gd name="connsiteX8" fmla="*/ 195262 w 966787"/>
              <a:gd name="connsiteY8" fmla="*/ 378640 h 407215"/>
              <a:gd name="connsiteX9" fmla="*/ 202406 w 966787"/>
              <a:gd name="connsiteY9" fmla="*/ 392927 h 407215"/>
              <a:gd name="connsiteX10" fmla="*/ 207168 w 966787"/>
              <a:gd name="connsiteY10" fmla="*/ 400071 h 407215"/>
              <a:gd name="connsiteX11" fmla="*/ 216693 w 966787"/>
              <a:gd name="connsiteY11" fmla="*/ 392927 h 407215"/>
              <a:gd name="connsiteX12" fmla="*/ 221456 w 966787"/>
              <a:gd name="connsiteY12" fmla="*/ 381021 h 407215"/>
              <a:gd name="connsiteX13" fmla="*/ 226218 w 966787"/>
              <a:gd name="connsiteY13" fmla="*/ 371496 h 407215"/>
              <a:gd name="connsiteX14" fmla="*/ 230981 w 966787"/>
              <a:gd name="connsiteY14" fmla="*/ 357209 h 407215"/>
              <a:gd name="connsiteX15" fmla="*/ 233362 w 966787"/>
              <a:gd name="connsiteY15" fmla="*/ 350065 h 407215"/>
              <a:gd name="connsiteX16" fmla="*/ 235743 w 966787"/>
              <a:gd name="connsiteY16" fmla="*/ 340540 h 407215"/>
              <a:gd name="connsiteX17" fmla="*/ 240506 w 966787"/>
              <a:gd name="connsiteY17" fmla="*/ 326252 h 407215"/>
              <a:gd name="connsiteX18" fmla="*/ 245268 w 966787"/>
              <a:gd name="connsiteY18" fmla="*/ 309584 h 407215"/>
              <a:gd name="connsiteX19" fmla="*/ 247650 w 966787"/>
              <a:gd name="connsiteY19" fmla="*/ 316727 h 407215"/>
              <a:gd name="connsiteX20" fmla="*/ 252412 w 966787"/>
              <a:gd name="connsiteY20" fmla="*/ 350065 h 407215"/>
              <a:gd name="connsiteX21" fmla="*/ 261937 w 966787"/>
              <a:gd name="connsiteY21" fmla="*/ 261959 h 407215"/>
              <a:gd name="connsiteX22" fmla="*/ 269081 w 966787"/>
              <a:gd name="connsiteY22" fmla="*/ 254815 h 407215"/>
              <a:gd name="connsiteX23" fmla="*/ 271462 w 966787"/>
              <a:gd name="connsiteY23" fmla="*/ 245290 h 407215"/>
              <a:gd name="connsiteX24" fmla="*/ 276225 w 966787"/>
              <a:gd name="connsiteY24" fmla="*/ 238146 h 407215"/>
              <a:gd name="connsiteX25" fmla="*/ 280987 w 966787"/>
              <a:gd name="connsiteY25" fmla="*/ 226240 h 407215"/>
              <a:gd name="connsiteX26" fmla="*/ 278606 w 966787"/>
              <a:gd name="connsiteY26" fmla="*/ 242909 h 407215"/>
              <a:gd name="connsiteX27" fmla="*/ 280987 w 966787"/>
              <a:gd name="connsiteY27" fmla="*/ 235765 h 407215"/>
              <a:gd name="connsiteX28" fmla="*/ 285750 w 966787"/>
              <a:gd name="connsiteY28" fmla="*/ 211952 h 407215"/>
              <a:gd name="connsiteX29" fmla="*/ 288131 w 966787"/>
              <a:gd name="connsiteY29" fmla="*/ 173852 h 407215"/>
              <a:gd name="connsiteX30" fmla="*/ 297656 w 966787"/>
              <a:gd name="connsiteY30" fmla="*/ 159565 h 407215"/>
              <a:gd name="connsiteX31" fmla="*/ 300037 w 966787"/>
              <a:gd name="connsiteY31" fmla="*/ 152421 h 407215"/>
              <a:gd name="connsiteX32" fmla="*/ 304800 w 966787"/>
              <a:gd name="connsiteY32" fmla="*/ 161946 h 407215"/>
              <a:gd name="connsiteX33" fmla="*/ 307181 w 966787"/>
              <a:gd name="connsiteY33" fmla="*/ 104796 h 407215"/>
              <a:gd name="connsiteX34" fmla="*/ 311943 w 966787"/>
              <a:gd name="connsiteY34" fmla="*/ 85746 h 407215"/>
              <a:gd name="connsiteX35" fmla="*/ 319087 w 966787"/>
              <a:gd name="connsiteY35" fmla="*/ 80984 h 407215"/>
              <a:gd name="connsiteX36" fmla="*/ 328612 w 966787"/>
              <a:gd name="connsiteY36" fmla="*/ 85746 h 407215"/>
              <a:gd name="connsiteX37" fmla="*/ 330993 w 966787"/>
              <a:gd name="connsiteY37" fmla="*/ 71459 h 407215"/>
              <a:gd name="connsiteX38" fmla="*/ 335756 w 966787"/>
              <a:gd name="connsiteY38" fmla="*/ 57171 h 407215"/>
              <a:gd name="connsiteX39" fmla="*/ 342900 w 966787"/>
              <a:gd name="connsiteY39" fmla="*/ 35740 h 407215"/>
              <a:gd name="connsiteX40" fmla="*/ 345281 w 966787"/>
              <a:gd name="connsiteY40" fmla="*/ 28596 h 407215"/>
              <a:gd name="connsiteX41" fmla="*/ 350043 w 966787"/>
              <a:gd name="connsiteY41" fmla="*/ 21452 h 407215"/>
              <a:gd name="connsiteX42" fmla="*/ 354806 w 966787"/>
              <a:gd name="connsiteY42" fmla="*/ 4784 h 407215"/>
              <a:gd name="connsiteX43" fmla="*/ 359568 w 966787"/>
              <a:gd name="connsiteY43" fmla="*/ 11927 h 407215"/>
              <a:gd name="connsiteX44" fmla="*/ 361950 w 966787"/>
              <a:gd name="connsiteY44" fmla="*/ 19071 h 407215"/>
              <a:gd name="connsiteX45" fmla="*/ 376237 w 966787"/>
              <a:gd name="connsiteY45" fmla="*/ 16690 h 407215"/>
              <a:gd name="connsiteX46" fmla="*/ 388143 w 966787"/>
              <a:gd name="connsiteY46" fmla="*/ 4784 h 407215"/>
              <a:gd name="connsiteX47" fmla="*/ 390525 w 966787"/>
              <a:gd name="connsiteY47" fmla="*/ 14309 h 407215"/>
              <a:gd name="connsiteX48" fmla="*/ 392906 w 966787"/>
              <a:gd name="connsiteY48" fmla="*/ 21452 h 407215"/>
              <a:gd name="connsiteX49" fmla="*/ 400050 w 966787"/>
              <a:gd name="connsiteY49" fmla="*/ 23834 h 407215"/>
              <a:gd name="connsiteX50" fmla="*/ 416718 w 966787"/>
              <a:gd name="connsiteY50" fmla="*/ 21452 h 407215"/>
              <a:gd name="connsiteX51" fmla="*/ 431006 w 966787"/>
              <a:gd name="connsiteY51" fmla="*/ 11927 h 407215"/>
              <a:gd name="connsiteX52" fmla="*/ 433387 w 966787"/>
              <a:gd name="connsiteY52" fmla="*/ 4784 h 407215"/>
              <a:gd name="connsiteX53" fmla="*/ 450056 w 966787"/>
              <a:gd name="connsiteY53" fmla="*/ 4784 h 407215"/>
              <a:gd name="connsiteX54" fmla="*/ 457200 w 966787"/>
              <a:gd name="connsiteY54" fmla="*/ 19071 h 407215"/>
              <a:gd name="connsiteX55" fmla="*/ 459581 w 966787"/>
              <a:gd name="connsiteY55" fmla="*/ 26215 h 407215"/>
              <a:gd name="connsiteX56" fmla="*/ 483393 w 966787"/>
              <a:gd name="connsiteY56" fmla="*/ 14309 h 407215"/>
              <a:gd name="connsiteX57" fmla="*/ 502443 w 966787"/>
              <a:gd name="connsiteY57" fmla="*/ 7165 h 407215"/>
              <a:gd name="connsiteX58" fmla="*/ 507206 w 966787"/>
              <a:gd name="connsiteY58" fmla="*/ 16690 h 407215"/>
              <a:gd name="connsiteX59" fmla="*/ 511968 w 966787"/>
              <a:gd name="connsiteY59" fmla="*/ 30977 h 407215"/>
              <a:gd name="connsiteX60" fmla="*/ 519112 w 966787"/>
              <a:gd name="connsiteY60" fmla="*/ 23834 h 407215"/>
              <a:gd name="connsiteX61" fmla="*/ 528637 w 966787"/>
              <a:gd name="connsiteY61" fmla="*/ 9546 h 407215"/>
              <a:gd name="connsiteX62" fmla="*/ 542925 w 966787"/>
              <a:gd name="connsiteY62" fmla="*/ 4784 h 407215"/>
              <a:gd name="connsiteX63" fmla="*/ 550068 w 966787"/>
              <a:gd name="connsiteY63" fmla="*/ 9546 h 407215"/>
              <a:gd name="connsiteX64" fmla="*/ 552450 w 966787"/>
              <a:gd name="connsiteY64" fmla="*/ 19071 h 407215"/>
              <a:gd name="connsiteX65" fmla="*/ 561975 w 966787"/>
              <a:gd name="connsiteY65" fmla="*/ 21452 h 407215"/>
              <a:gd name="connsiteX66" fmla="*/ 576262 w 966787"/>
              <a:gd name="connsiteY66" fmla="*/ 16690 h 407215"/>
              <a:gd name="connsiteX67" fmla="*/ 592931 w 966787"/>
              <a:gd name="connsiteY67" fmla="*/ 4784 h 407215"/>
              <a:gd name="connsiteX68" fmla="*/ 600075 w 966787"/>
              <a:gd name="connsiteY68" fmla="*/ 2402 h 407215"/>
              <a:gd name="connsiteX69" fmla="*/ 609600 w 966787"/>
              <a:gd name="connsiteY69" fmla="*/ 21452 h 407215"/>
              <a:gd name="connsiteX70" fmla="*/ 619125 w 966787"/>
              <a:gd name="connsiteY70" fmla="*/ 40502 h 407215"/>
              <a:gd name="connsiteX71" fmla="*/ 621506 w 966787"/>
              <a:gd name="connsiteY71" fmla="*/ 47646 h 407215"/>
              <a:gd name="connsiteX72" fmla="*/ 633412 w 966787"/>
              <a:gd name="connsiteY72" fmla="*/ 33359 h 407215"/>
              <a:gd name="connsiteX73" fmla="*/ 638175 w 966787"/>
              <a:gd name="connsiteY73" fmla="*/ 19071 h 407215"/>
              <a:gd name="connsiteX74" fmla="*/ 647700 w 966787"/>
              <a:gd name="connsiteY74" fmla="*/ 4784 h 407215"/>
              <a:gd name="connsiteX75" fmla="*/ 659606 w 966787"/>
              <a:gd name="connsiteY75" fmla="*/ 21452 h 407215"/>
              <a:gd name="connsiteX76" fmla="*/ 661987 w 966787"/>
              <a:gd name="connsiteY76" fmla="*/ 28596 h 407215"/>
              <a:gd name="connsiteX77" fmla="*/ 666750 w 966787"/>
              <a:gd name="connsiteY77" fmla="*/ 19071 h 407215"/>
              <a:gd name="connsiteX78" fmla="*/ 669131 w 966787"/>
              <a:gd name="connsiteY78" fmla="*/ 11927 h 407215"/>
              <a:gd name="connsiteX79" fmla="*/ 683418 w 966787"/>
              <a:gd name="connsiteY79" fmla="*/ 7165 h 407215"/>
              <a:gd name="connsiteX80" fmla="*/ 690562 w 966787"/>
              <a:gd name="connsiteY80" fmla="*/ 4784 h 407215"/>
              <a:gd name="connsiteX81" fmla="*/ 695325 w 966787"/>
              <a:gd name="connsiteY81" fmla="*/ 30977 h 407215"/>
              <a:gd name="connsiteX82" fmla="*/ 697706 w 966787"/>
              <a:gd name="connsiteY82" fmla="*/ 47646 h 407215"/>
              <a:gd name="connsiteX83" fmla="*/ 704850 w 966787"/>
              <a:gd name="connsiteY83" fmla="*/ 21452 h 407215"/>
              <a:gd name="connsiteX84" fmla="*/ 714375 w 966787"/>
              <a:gd name="connsiteY84" fmla="*/ 30977 h 407215"/>
              <a:gd name="connsiteX85" fmla="*/ 719137 w 966787"/>
              <a:gd name="connsiteY85" fmla="*/ 50027 h 407215"/>
              <a:gd name="connsiteX86" fmla="*/ 723900 w 966787"/>
              <a:gd name="connsiteY86" fmla="*/ 71459 h 407215"/>
              <a:gd name="connsiteX87" fmla="*/ 721518 w 966787"/>
              <a:gd name="connsiteY87" fmla="*/ 88127 h 407215"/>
              <a:gd name="connsiteX88" fmla="*/ 719137 w 966787"/>
              <a:gd name="connsiteY88" fmla="*/ 95271 h 407215"/>
              <a:gd name="connsiteX89" fmla="*/ 721518 w 966787"/>
              <a:gd name="connsiteY89" fmla="*/ 64315 h 407215"/>
              <a:gd name="connsiteX90" fmla="*/ 723900 w 966787"/>
              <a:gd name="connsiteY90" fmla="*/ 114321 h 407215"/>
              <a:gd name="connsiteX91" fmla="*/ 726281 w 966787"/>
              <a:gd name="connsiteY91" fmla="*/ 121465 h 407215"/>
              <a:gd name="connsiteX92" fmla="*/ 728662 w 966787"/>
              <a:gd name="connsiteY92" fmla="*/ 130990 h 407215"/>
              <a:gd name="connsiteX93" fmla="*/ 731043 w 966787"/>
              <a:gd name="connsiteY93" fmla="*/ 138134 h 407215"/>
              <a:gd name="connsiteX94" fmla="*/ 733425 w 966787"/>
              <a:gd name="connsiteY94" fmla="*/ 152421 h 407215"/>
              <a:gd name="connsiteX95" fmla="*/ 735806 w 966787"/>
              <a:gd name="connsiteY95" fmla="*/ 140515 h 407215"/>
              <a:gd name="connsiteX96" fmla="*/ 738187 w 966787"/>
              <a:gd name="connsiteY96" fmla="*/ 123846 h 407215"/>
              <a:gd name="connsiteX97" fmla="*/ 740568 w 966787"/>
              <a:gd name="connsiteY97" fmla="*/ 266721 h 407215"/>
              <a:gd name="connsiteX98" fmla="*/ 747712 w 966787"/>
              <a:gd name="connsiteY98" fmla="*/ 242909 h 407215"/>
              <a:gd name="connsiteX99" fmla="*/ 750093 w 966787"/>
              <a:gd name="connsiteY99" fmla="*/ 231002 h 407215"/>
              <a:gd name="connsiteX100" fmla="*/ 752475 w 966787"/>
              <a:gd name="connsiteY100" fmla="*/ 223859 h 407215"/>
              <a:gd name="connsiteX101" fmla="*/ 750093 w 966787"/>
              <a:gd name="connsiteY101" fmla="*/ 252434 h 407215"/>
              <a:gd name="connsiteX102" fmla="*/ 745331 w 966787"/>
              <a:gd name="connsiteY102" fmla="*/ 266721 h 407215"/>
              <a:gd name="connsiteX103" fmla="*/ 747712 w 966787"/>
              <a:gd name="connsiteY103" fmla="*/ 290534 h 407215"/>
              <a:gd name="connsiteX104" fmla="*/ 754856 w 966787"/>
              <a:gd name="connsiteY104" fmla="*/ 292915 h 407215"/>
              <a:gd name="connsiteX105" fmla="*/ 773906 w 966787"/>
              <a:gd name="connsiteY105" fmla="*/ 290534 h 407215"/>
              <a:gd name="connsiteX106" fmla="*/ 769143 w 966787"/>
              <a:gd name="connsiteY106" fmla="*/ 302440 h 407215"/>
              <a:gd name="connsiteX107" fmla="*/ 759618 w 966787"/>
              <a:gd name="connsiteY107" fmla="*/ 316727 h 407215"/>
              <a:gd name="connsiteX108" fmla="*/ 762000 w 966787"/>
              <a:gd name="connsiteY108" fmla="*/ 323871 h 407215"/>
              <a:gd name="connsiteX109" fmla="*/ 783431 w 966787"/>
              <a:gd name="connsiteY109" fmla="*/ 314346 h 407215"/>
              <a:gd name="connsiteX110" fmla="*/ 788193 w 966787"/>
              <a:gd name="connsiteY110" fmla="*/ 307202 h 407215"/>
              <a:gd name="connsiteX111" fmla="*/ 795337 w 966787"/>
              <a:gd name="connsiteY111" fmla="*/ 309584 h 407215"/>
              <a:gd name="connsiteX112" fmla="*/ 802481 w 966787"/>
              <a:gd name="connsiteY112" fmla="*/ 326252 h 407215"/>
              <a:gd name="connsiteX113" fmla="*/ 807243 w 966787"/>
              <a:gd name="connsiteY113" fmla="*/ 333396 h 407215"/>
              <a:gd name="connsiteX114" fmla="*/ 809625 w 966787"/>
              <a:gd name="connsiteY114" fmla="*/ 342921 h 407215"/>
              <a:gd name="connsiteX115" fmla="*/ 812006 w 966787"/>
              <a:gd name="connsiteY115" fmla="*/ 354827 h 407215"/>
              <a:gd name="connsiteX116" fmla="*/ 816768 w 966787"/>
              <a:gd name="connsiteY116" fmla="*/ 345302 h 407215"/>
              <a:gd name="connsiteX117" fmla="*/ 823912 w 966787"/>
              <a:gd name="connsiteY117" fmla="*/ 335777 h 407215"/>
              <a:gd name="connsiteX118" fmla="*/ 833437 w 966787"/>
              <a:gd name="connsiteY118" fmla="*/ 326252 h 407215"/>
              <a:gd name="connsiteX119" fmla="*/ 840581 w 966787"/>
              <a:gd name="connsiteY119" fmla="*/ 333396 h 407215"/>
              <a:gd name="connsiteX120" fmla="*/ 852487 w 966787"/>
              <a:gd name="connsiteY120" fmla="*/ 350065 h 407215"/>
              <a:gd name="connsiteX121" fmla="*/ 866775 w 966787"/>
              <a:gd name="connsiteY121" fmla="*/ 359590 h 407215"/>
              <a:gd name="connsiteX122" fmla="*/ 873918 w 966787"/>
              <a:gd name="connsiteY122" fmla="*/ 352446 h 407215"/>
              <a:gd name="connsiteX123" fmla="*/ 876300 w 966787"/>
              <a:gd name="connsiteY123" fmla="*/ 345302 h 407215"/>
              <a:gd name="connsiteX124" fmla="*/ 881062 w 966787"/>
              <a:gd name="connsiteY124" fmla="*/ 335777 h 407215"/>
              <a:gd name="connsiteX125" fmla="*/ 888206 w 966787"/>
              <a:gd name="connsiteY125" fmla="*/ 321490 h 407215"/>
              <a:gd name="connsiteX126" fmla="*/ 890587 w 966787"/>
              <a:gd name="connsiteY126" fmla="*/ 331015 h 407215"/>
              <a:gd name="connsiteX127" fmla="*/ 892968 w 966787"/>
              <a:gd name="connsiteY127" fmla="*/ 338159 h 407215"/>
              <a:gd name="connsiteX128" fmla="*/ 895350 w 966787"/>
              <a:gd name="connsiteY128" fmla="*/ 385784 h 407215"/>
              <a:gd name="connsiteX129" fmla="*/ 916781 w 966787"/>
              <a:gd name="connsiteY129" fmla="*/ 378640 h 407215"/>
              <a:gd name="connsiteX130" fmla="*/ 926306 w 966787"/>
              <a:gd name="connsiteY130" fmla="*/ 364352 h 407215"/>
              <a:gd name="connsiteX131" fmla="*/ 928687 w 966787"/>
              <a:gd name="connsiteY131" fmla="*/ 371496 h 407215"/>
              <a:gd name="connsiteX132" fmla="*/ 933450 w 966787"/>
              <a:gd name="connsiteY132" fmla="*/ 395309 h 407215"/>
              <a:gd name="connsiteX133" fmla="*/ 940593 w 966787"/>
              <a:gd name="connsiteY133" fmla="*/ 381021 h 407215"/>
              <a:gd name="connsiteX134" fmla="*/ 945356 w 966787"/>
              <a:gd name="connsiteY134" fmla="*/ 373877 h 407215"/>
              <a:gd name="connsiteX135" fmla="*/ 966787 w 966787"/>
              <a:gd name="connsiteY135" fmla="*/ 373877 h 407215"/>
              <a:gd name="connsiteX0" fmla="*/ 0 w 966787"/>
              <a:gd name="connsiteY0" fmla="*/ 373877 h 407215"/>
              <a:gd name="connsiteX1" fmla="*/ 273744 w 966787"/>
              <a:gd name="connsiteY1" fmla="*/ 360040 h 407215"/>
              <a:gd name="connsiteX2" fmla="*/ 104775 w 966787"/>
              <a:gd name="connsiteY2" fmla="*/ 407215 h 407215"/>
              <a:gd name="connsiteX3" fmla="*/ 121443 w 966787"/>
              <a:gd name="connsiteY3" fmla="*/ 373877 h 407215"/>
              <a:gd name="connsiteX4" fmla="*/ 140493 w 966787"/>
              <a:gd name="connsiteY4" fmla="*/ 397690 h 407215"/>
              <a:gd name="connsiteX5" fmla="*/ 166687 w 966787"/>
              <a:gd name="connsiteY5" fmla="*/ 395309 h 407215"/>
              <a:gd name="connsiteX6" fmla="*/ 171450 w 966787"/>
              <a:gd name="connsiteY6" fmla="*/ 388165 h 407215"/>
              <a:gd name="connsiteX7" fmla="*/ 195262 w 966787"/>
              <a:gd name="connsiteY7" fmla="*/ 378640 h 407215"/>
              <a:gd name="connsiteX8" fmla="*/ 202406 w 966787"/>
              <a:gd name="connsiteY8" fmla="*/ 392927 h 407215"/>
              <a:gd name="connsiteX9" fmla="*/ 207168 w 966787"/>
              <a:gd name="connsiteY9" fmla="*/ 400071 h 407215"/>
              <a:gd name="connsiteX10" fmla="*/ 216693 w 966787"/>
              <a:gd name="connsiteY10" fmla="*/ 392927 h 407215"/>
              <a:gd name="connsiteX11" fmla="*/ 221456 w 966787"/>
              <a:gd name="connsiteY11" fmla="*/ 381021 h 407215"/>
              <a:gd name="connsiteX12" fmla="*/ 226218 w 966787"/>
              <a:gd name="connsiteY12" fmla="*/ 371496 h 407215"/>
              <a:gd name="connsiteX13" fmla="*/ 230981 w 966787"/>
              <a:gd name="connsiteY13" fmla="*/ 357209 h 407215"/>
              <a:gd name="connsiteX14" fmla="*/ 233362 w 966787"/>
              <a:gd name="connsiteY14" fmla="*/ 350065 h 407215"/>
              <a:gd name="connsiteX15" fmla="*/ 235743 w 966787"/>
              <a:gd name="connsiteY15" fmla="*/ 340540 h 407215"/>
              <a:gd name="connsiteX16" fmla="*/ 240506 w 966787"/>
              <a:gd name="connsiteY16" fmla="*/ 326252 h 407215"/>
              <a:gd name="connsiteX17" fmla="*/ 245268 w 966787"/>
              <a:gd name="connsiteY17" fmla="*/ 309584 h 407215"/>
              <a:gd name="connsiteX18" fmla="*/ 247650 w 966787"/>
              <a:gd name="connsiteY18" fmla="*/ 316727 h 407215"/>
              <a:gd name="connsiteX19" fmla="*/ 252412 w 966787"/>
              <a:gd name="connsiteY19" fmla="*/ 350065 h 407215"/>
              <a:gd name="connsiteX20" fmla="*/ 261937 w 966787"/>
              <a:gd name="connsiteY20" fmla="*/ 261959 h 407215"/>
              <a:gd name="connsiteX21" fmla="*/ 269081 w 966787"/>
              <a:gd name="connsiteY21" fmla="*/ 254815 h 407215"/>
              <a:gd name="connsiteX22" fmla="*/ 271462 w 966787"/>
              <a:gd name="connsiteY22" fmla="*/ 245290 h 407215"/>
              <a:gd name="connsiteX23" fmla="*/ 276225 w 966787"/>
              <a:gd name="connsiteY23" fmla="*/ 238146 h 407215"/>
              <a:gd name="connsiteX24" fmla="*/ 280987 w 966787"/>
              <a:gd name="connsiteY24" fmla="*/ 226240 h 407215"/>
              <a:gd name="connsiteX25" fmla="*/ 278606 w 966787"/>
              <a:gd name="connsiteY25" fmla="*/ 242909 h 407215"/>
              <a:gd name="connsiteX26" fmla="*/ 280987 w 966787"/>
              <a:gd name="connsiteY26" fmla="*/ 235765 h 407215"/>
              <a:gd name="connsiteX27" fmla="*/ 285750 w 966787"/>
              <a:gd name="connsiteY27" fmla="*/ 211952 h 407215"/>
              <a:gd name="connsiteX28" fmla="*/ 288131 w 966787"/>
              <a:gd name="connsiteY28" fmla="*/ 173852 h 407215"/>
              <a:gd name="connsiteX29" fmla="*/ 297656 w 966787"/>
              <a:gd name="connsiteY29" fmla="*/ 159565 h 407215"/>
              <a:gd name="connsiteX30" fmla="*/ 300037 w 966787"/>
              <a:gd name="connsiteY30" fmla="*/ 152421 h 407215"/>
              <a:gd name="connsiteX31" fmla="*/ 304800 w 966787"/>
              <a:gd name="connsiteY31" fmla="*/ 161946 h 407215"/>
              <a:gd name="connsiteX32" fmla="*/ 307181 w 966787"/>
              <a:gd name="connsiteY32" fmla="*/ 104796 h 407215"/>
              <a:gd name="connsiteX33" fmla="*/ 311943 w 966787"/>
              <a:gd name="connsiteY33" fmla="*/ 85746 h 407215"/>
              <a:gd name="connsiteX34" fmla="*/ 319087 w 966787"/>
              <a:gd name="connsiteY34" fmla="*/ 80984 h 407215"/>
              <a:gd name="connsiteX35" fmla="*/ 328612 w 966787"/>
              <a:gd name="connsiteY35" fmla="*/ 85746 h 407215"/>
              <a:gd name="connsiteX36" fmla="*/ 330993 w 966787"/>
              <a:gd name="connsiteY36" fmla="*/ 71459 h 407215"/>
              <a:gd name="connsiteX37" fmla="*/ 335756 w 966787"/>
              <a:gd name="connsiteY37" fmla="*/ 57171 h 407215"/>
              <a:gd name="connsiteX38" fmla="*/ 342900 w 966787"/>
              <a:gd name="connsiteY38" fmla="*/ 35740 h 407215"/>
              <a:gd name="connsiteX39" fmla="*/ 345281 w 966787"/>
              <a:gd name="connsiteY39" fmla="*/ 28596 h 407215"/>
              <a:gd name="connsiteX40" fmla="*/ 350043 w 966787"/>
              <a:gd name="connsiteY40" fmla="*/ 21452 h 407215"/>
              <a:gd name="connsiteX41" fmla="*/ 354806 w 966787"/>
              <a:gd name="connsiteY41" fmla="*/ 4784 h 407215"/>
              <a:gd name="connsiteX42" fmla="*/ 359568 w 966787"/>
              <a:gd name="connsiteY42" fmla="*/ 11927 h 407215"/>
              <a:gd name="connsiteX43" fmla="*/ 361950 w 966787"/>
              <a:gd name="connsiteY43" fmla="*/ 19071 h 407215"/>
              <a:gd name="connsiteX44" fmla="*/ 376237 w 966787"/>
              <a:gd name="connsiteY44" fmla="*/ 16690 h 407215"/>
              <a:gd name="connsiteX45" fmla="*/ 388143 w 966787"/>
              <a:gd name="connsiteY45" fmla="*/ 4784 h 407215"/>
              <a:gd name="connsiteX46" fmla="*/ 390525 w 966787"/>
              <a:gd name="connsiteY46" fmla="*/ 14309 h 407215"/>
              <a:gd name="connsiteX47" fmla="*/ 392906 w 966787"/>
              <a:gd name="connsiteY47" fmla="*/ 21452 h 407215"/>
              <a:gd name="connsiteX48" fmla="*/ 400050 w 966787"/>
              <a:gd name="connsiteY48" fmla="*/ 23834 h 407215"/>
              <a:gd name="connsiteX49" fmla="*/ 416718 w 966787"/>
              <a:gd name="connsiteY49" fmla="*/ 21452 h 407215"/>
              <a:gd name="connsiteX50" fmla="*/ 431006 w 966787"/>
              <a:gd name="connsiteY50" fmla="*/ 11927 h 407215"/>
              <a:gd name="connsiteX51" fmla="*/ 433387 w 966787"/>
              <a:gd name="connsiteY51" fmla="*/ 4784 h 407215"/>
              <a:gd name="connsiteX52" fmla="*/ 450056 w 966787"/>
              <a:gd name="connsiteY52" fmla="*/ 4784 h 407215"/>
              <a:gd name="connsiteX53" fmla="*/ 457200 w 966787"/>
              <a:gd name="connsiteY53" fmla="*/ 19071 h 407215"/>
              <a:gd name="connsiteX54" fmla="*/ 459581 w 966787"/>
              <a:gd name="connsiteY54" fmla="*/ 26215 h 407215"/>
              <a:gd name="connsiteX55" fmla="*/ 483393 w 966787"/>
              <a:gd name="connsiteY55" fmla="*/ 14309 h 407215"/>
              <a:gd name="connsiteX56" fmla="*/ 502443 w 966787"/>
              <a:gd name="connsiteY56" fmla="*/ 7165 h 407215"/>
              <a:gd name="connsiteX57" fmla="*/ 507206 w 966787"/>
              <a:gd name="connsiteY57" fmla="*/ 16690 h 407215"/>
              <a:gd name="connsiteX58" fmla="*/ 511968 w 966787"/>
              <a:gd name="connsiteY58" fmla="*/ 30977 h 407215"/>
              <a:gd name="connsiteX59" fmla="*/ 519112 w 966787"/>
              <a:gd name="connsiteY59" fmla="*/ 23834 h 407215"/>
              <a:gd name="connsiteX60" fmla="*/ 528637 w 966787"/>
              <a:gd name="connsiteY60" fmla="*/ 9546 h 407215"/>
              <a:gd name="connsiteX61" fmla="*/ 542925 w 966787"/>
              <a:gd name="connsiteY61" fmla="*/ 4784 h 407215"/>
              <a:gd name="connsiteX62" fmla="*/ 550068 w 966787"/>
              <a:gd name="connsiteY62" fmla="*/ 9546 h 407215"/>
              <a:gd name="connsiteX63" fmla="*/ 552450 w 966787"/>
              <a:gd name="connsiteY63" fmla="*/ 19071 h 407215"/>
              <a:gd name="connsiteX64" fmla="*/ 561975 w 966787"/>
              <a:gd name="connsiteY64" fmla="*/ 21452 h 407215"/>
              <a:gd name="connsiteX65" fmla="*/ 576262 w 966787"/>
              <a:gd name="connsiteY65" fmla="*/ 16690 h 407215"/>
              <a:gd name="connsiteX66" fmla="*/ 592931 w 966787"/>
              <a:gd name="connsiteY66" fmla="*/ 4784 h 407215"/>
              <a:gd name="connsiteX67" fmla="*/ 600075 w 966787"/>
              <a:gd name="connsiteY67" fmla="*/ 2402 h 407215"/>
              <a:gd name="connsiteX68" fmla="*/ 609600 w 966787"/>
              <a:gd name="connsiteY68" fmla="*/ 21452 h 407215"/>
              <a:gd name="connsiteX69" fmla="*/ 619125 w 966787"/>
              <a:gd name="connsiteY69" fmla="*/ 40502 h 407215"/>
              <a:gd name="connsiteX70" fmla="*/ 621506 w 966787"/>
              <a:gd name="connsiteY70" fmla="*/ 47646 h 407215"/>
              <a:gd name="connsiteX71" fmla="*/ 633412 w 966787"/>
              <a:gd name="connsiteY71" fmla="*/ 33359 h 407215"/>
              <a:gd name="connsiteX72" fmla="*/ 638175 w 966787"/>
              <a:gd name="connsiteY72" fmla="*/ 19071 h 407215"/>
              <a:gd name="connsiteX73" fmla="*/ 647700 w 966787"/>
              <a:gd name="connsiteY73" fmla="*/ 4784 h 407215"/>
              <a:gd name="connsiteX74" fmla="*/ 659606 w 966787"/>
              <a:gd name="connsiteY74" fmla="*/ 21452 h 407215"/>
              <a:gd name="connsiteX75" fmla="*/ 661987 w 966787"/>
              <a:gd name="connsiteY75" fmla="*/ 28596 h 407215"/>
              <a:gd name="connsiteX76" fmla="*/ 666750 w 966787"/>
              <a:gd name="connsiteY76" fmla="*/ 19071 h 407215"/>
              <a:gd name="connsiteX77" fmla="*/ 669131 w 966787"/>
              <a:gd name="connsiteY77" fmla="*/ 11927 h 407215"/>
              <a:gd name="connsiteX78" fmla="*/ 683418 w 966787"/>
              <a:gd name="connsiteY78" fmla="*/ 7165 h 407215"/>
              <a:gd name="connsiteX79" fmla="*/ 690562 w 966787"/>
              <a:gd name="connsiteY79" fmla="*/ 4784 h 407215"/>
              <a:gd name="connsiteX80" fmla="*/ 695325 w 966787"/>
              <a:gd name="connsiteY80" fmla="*/ 30977 h 407215"/>
              <a:gd name="connsiteX81" fmla="*/ 697706 w 966787"/>
              <a:gd name="connsiteY81" fmla="*/ 47646 h 407215"/>
              <a:gd name="connsiteX82" fmla="*/ 704850 w 966787"/>
              <a:gd name="connsiteY82" fmla="*/ 21452 h 407215"/>
              <a:gd name="connsiteX83" fmla="*/ 714375 w 966787"/>
              <a:gd name="connsiteY83" fmla="*/ 30977 h 407215"/>
              <a:gd name="connsiteX84" fmla="*/ 719137 w 966787"/>
              <a:gd name="connsiteY84" fmla="*/ 50027 h 407215"/>
              <a:gd name="connsiteX85" fmla="*/ 723900 w 966787"/>
              <a:gd name="connsiteY85" fmla="*/ 71459 h 407215"/>
              <a:gd name="connsiteX86" fmla="*/ 721518 w 966787"/>
              <a:gd name="connsiteY86" fmla="*/ 88127 h 407215"/>
              <a:gd name="connsiteX87" fmla="*/ 719137 w 966787"/>
              <a:gd name="connsiteY87" fmla="*/ 95271 h 407215"/>
              <a:gd name="connsiteX88" fmla="*/ 721518 w 966787"/>
              <a:gd name="connsiteY88" fmla="*/ 64315 h 407215"/>
              <a:gd name="connsiteX89" fmla="*/ 723900 w 966787"/>
              <a:gd name="connsiteY89" fmla="*/ 114321 h 407215"/>
              <a:gd name="connsiteX90" fmla="*/ 726281 w 966787"/>
              <a:gd name="connsiteY90" fmla="*/ 121465 h 407215"/>
              <a:gd name="connsiteX91" fmla="*/ 728662 w 966787"/>
              <a:gd name="connsiteY91" fmla="*/ 130990 h 407215"/>
              <a:gd name="connsiteX92" fmla="*/ 731043 w 966787"/>
              <a:gd name="connsiteY92" fmla="*/ 138134 h 407215"/>
              <a:gd name="connsiteX93" fmla="*/ 733425 w 966787"/>
              <a:gd name="connsiteY93" fmla="*/ 152421 h 407215"/>
              <a:gd name="connsiteX94" fmla="*/ 735806 w 966787"/>
              <a:gd name="connsiteY94" fmla="*/ 140515 h 407215"/>
              <a:gd name="connsiteX95" fmla="*/ 738187 w 966787"/>
              <a:gd name="connsiteY95" fmla="*/ 123846 h 407215"/>
              <a:gd name="connsiteX96" fmla="*/ 740568 w 966787"/>
              <a:gd name="connsiteY96" fmla="*/ 266721 h 407215"/>
              <a:gd name="connsiteX97" fmla="*/ 747712 w 966787"/>
              <a:gd name="connsiteY97" fmla="*/ 242909 h 407215"/>
              <a:gd name="connsiteX98" fmla="*/ 750093 w 966787"/>
              <a:gd name="connsiteY98" fmla="*/ 231002 h 407215"/>
              <a:gd name="connsiteX99" fmla="*/ 752475 w 966787"/>
              <a:gd name="connsiteY99" fmla="*/ 223859 h 407215"/>
              <a:gd name="connsiteX100" fmla="*/ 750093 w 966787"/>
              <a:gd name="connsiteY100" fmla="*/ 252434 h 407215"/>
              <a:gd name="connsiteX101" fmla="*/ 745331 w 966787"/>
              <a:gd name="connsiteY101" fmla="*/ 266721 h 407215"/>
              <a:gd name="connsiteX102" fmla="*/ 747712 w 966787"/>
              <a:gd name="connsiteY102" fmla="*/ 290534 h 407215"/>
              <a:gd name="connsiteX103" fmla="*/ 754856 w 966787"/>
              <a:gd name="connsiteY103" fmla="*/ 292915 h 407215"/>
              <a:gd name="connsiteX104" fmla="*/ 773906 w 966787"/>
              <a:gd name="connsiteY104" fmla="*/ 290534 h 407215"/>
              <a:gd name="connsiteX105" fmla="*/ 769143 w 966787"/>
              <a:gd name="connsiteY105" fmla="*/ 302440 h 407215"/>
              <a:gd name="connsiteX106" fmla="*/ 759618 w 966787"/>
              <a:gd name="connsiteY106" fmla="*/ 316727 h 407215"/>
              <a:gd name="connsiteX107" fmla="*/ 762000 w 966787"/>
              <a:gd name="connsiteY107" fmla="*/ 323871 h 407215"/>
              <a:gd name="connsiteX108" fmla="*/ 783431 w 966787"/>
              <a:gd name="connsiteY108" fmla="*/ 314346 h 407215"/>
              <a:gd name="connsiteX109" fmla="*/ 788193 w 966787"/>
              <a:gd name="connsiteY109" fmla="*/ 307202 h 407215"/>
              <a:gd name="connsiteX110" fmla="*/ 795337 w 966787"/>
              <a:gd name="connsiteY110" fmla="*/ 309584 h 407215"/>
              <a:gd name="connsiteX111" fmla="*/ 802481 w 966787"/>
              <a:gd name="connsiteY111" fmla="*/ 326252 h 407215"/>
              <a:gd name="connsiteX112" fmla="*/ 807243 w 966787"/>
              <a:gd name="connsiteY112" fmla="*/ 333396 h 407215"/>
              <a:gd name="connsiteX113" fmla="*/ 809625 w 966787"/>
              <a:gd name="connsiteY113" fmla="*/ 342921 h 407215"/>
              <a:gd name="connsiteX114" fmla="*/ 812006 w 966787"/>
              <a:gd name="connsiteY114" fmla="*/ 354827 h 407215"/>
              <a:gd name="connsiteX115" fmla="*/ 816768 w 966787"/>
              <a:gd name="connsiteY115" fmla="*/ 345302 h 407215"/>
              <a:gd name="connsiteX116" fmla="*/ 823912 w 966787"/>
              <a:gd name="connsiteY116" fmla="*/ 335777 h 407215"/>
              <a:gd name="connsiteX117" fmla="*/ 833437 w 966787"/>
              <a:gd name="connsiteY117" fmla="*/ 326252 h 407215"/>
              <a:gd name="connsiteX118" fmla="*/ 840581 w 966787"/>
              <a:gd name="connsiteY118" fmla="*/ 333396 h 407215"/>
              <a:gd name="connsiteX119" fmla="*/ 852487 w 966787"/>
              <a:gd name="connsiteY119" fmla="*/ 350065 h 407215"/>
              <a:gd name="connsiteX120" fmla="*/ 866775 w 966787"/>
              <a:gd name="connsiteY120" fmla="*/ 359590 h 407215"/>
              <a:gd name="connsiteX121" fmla="*/ 873918 w 966787"/>
              <a:gd name="connsiteY121" fmla="*/ 352446 h 407215"/>
              <a:gd name="connsiteX122" fmla="*/ 876300 w 966787"/>
              <a:gd name="connsiteY122" fmla="*/ 345302 h 407215"/>
              <a:gd name="connsiteX123" fmla="*/ 881062 w 966787"/>
              <a:gd name="connsiteY123" fmla="*/ 335777 h 407215"/>
              <a:gd name="connsiteX124" fmla="*/ 888206 w 966787"/>
              <a:gd name="connsiteY124" fmla="*/ 321490 h 407215"/>
              <a:gd name="connsiteX125" fmla="*/ 890587 w 966787"/>
              <a:gd name="connsiteY125" fmla="*/ 331015 h 407215"/>
              <a:gd name="connsiteX126" fmla="*/ 892968 w 966787"/>
              <a:gd name="connsiteY126" fmla="*/ 338159 h 407215"/>
              <a:gd name="connsiteX127" fmla="*/ 895350 w 966787"/>
              <a:gd name="connsiteY127" fmla="*/ 385784 h 407215"/>
              <a:gd name="connsiteX128" fmla="*/ 916781 w 966787"/>
              <a:gd name="connsiteY128" fmla="*/ 378640 h 407215"/>
              <a:gd name="connsiteX129" fmla="*/ 926306 w 966787"/>
              <a:gd name="connsiteY129" fmla="*/ 364352 h 407215"/>
              <a:gd name="connsiteX130" fmla="*/ 928687 w 966787"/>
              <a:gd name="connsiteY130" fmla="*/ 371496 h 407215"/>
              <a:gd name="connsiteX131" fmla="*/ 933450 w 966787"/>
              <a:gd name="connsiteY131" fmla="*/ 395309 h 407215"/>
              <a:gd name="connsiteX132" fmla="*/ 940593 w 966787"/>
              <a:gd name="connsiteY132" fmla="*/ 381021 h 407215"/>
              <a:gd name="connsiteX133" fmla="*/ 945356 w 966787"/>
              <a:gd name="connsiteY133" fmla="*/ 373877 h 407215"/>
              <a:gd name="connsiteX134" fmla="*/ 966787 w 966787"/>
              <a:gd name="connsiteY134" fmla="*/ 373877 h 407215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21443 w 966787"/>
              <a:gd name="connsiteY2" fmla="*/ 373877 h 400747"/>
              <a:gd name="connsiteX3" fmla="*/ 140493 w 966787"/>
              <a:gd name="connsiteY3" fmla="*/ 397690 h 400747"/>
              <a:gd name="connsiteX4" fmla="*/ 166687 w 966787"/>
              <a:gd name="connsiteY4" fmla="*/ 395309 h 400747"/>
              <a:gd name="connsiteX5" fmla="*/ 171450 w 966787"/>
              <a:gd name="connsiteY5" fmla="*/ 388165 h 400747"/>
              <a:gd name="connsiteX6" fmla="*/ 195262 w 966787"/>
              <a:gd name="connsiteY6" fmla="*/ 378640 h 400747"/>
              <a:gd name="connsiteX7" fmla="*/ 202406 w 966787"/>
              <a:gd name="connsiteY7" fmla="*/ 392927 h 400747"/>
              <a:gd name="connsiteX8" fmla="*/ 207168 w 966787"/>
              <a:gd name="connsiteY8" fmla="*/ 400071 h 400747"/>
              <a:gd name="connsiteX9" fmla="*/ 216693 w 966787"/>
              <a:gd name="connsiteY9" fmla="*/ 392927 h 400747"/>
              <a:gd name="connsiteX10" fmla="*/ 221456 w 966787"/>
              <a:gd name="connsiteY10" fmla="*/ 381021 h 400747"/>
              <a:gd name="connsiteX11" fmla="*/ 226218 w 966787"/>
              <a:gd name="connsiteY11" fmla="*/ 371496 h 400747"/>
              <a:gd name="connsiteX12" fmla="*/ 230981 w 966787"/>
              <a:gd name="connsiteY12" fmla="*/ 357209 h 400747"/>
              <a:gd name="connsiteX13" fmla="*/ 233362 w 966787"/>
              <a:gd name="connsiteY13" fmla="*/ 350065 h 400747"/>
              <a:gd name="connsiteX14" fmla="*/ 235743 w 966787"/>
              <a:gd name="connsiteY14" fmla="*/ 340540 h 400747"/>
              <a:gd name="connsiteX15" fmla="*/ 240506 w 966787"/>
              <a:gd name="connsiteY15" fmla="*/ 326252 h 400747"/>
              <a:gd name="connsiteX16" fmla="*/ 245268 w 966787"/>
              <a:gd name="connsiteY16" fmla="*/ 309584 h 400747"/>
              <a:gd name="connsiteX17" fmla="*/ 247650 w 966787"/>
              <a:gd name="connsiteY17" fmla="*/ 316727 h 400747"/>
              <a:gd name="connsiteX18" fmla="*/ 252412 w 966787"/>
              <a:gd name="connsiteY18" fmla="*/ 350065 h 400747"/>
              <a:gd name="connsiteX19" fmla="*/ 261937 w 966787"/>
              <a:gd name="connsiteY19" fmla="*/ 261959 h 400747"/>
              <a:gd name="connsiteX20" fmla="*/ 269081 w 966787"/>
              <a:gd name="connsiteY20" fmla="*/ 254815 h 400747"/>
              <a:gd name="connsiteX21" fmla="*/ 271462 w 966787"/>
              <a:gd name="connsiteY21" fmla="*/ 245290 h 400747"/>
              <a:gd name="connsiteX22" fmla="*/ 276225 w 966787"/>
              <a:gd name="connsiteY22" fmla="*/ 238146 h 400747"/>
              <a:gd name="connsiteX23" fmla="*/ 280987 w 966787"/>
              <a:gd name="connsiteY23" fmla="*/ 226240 h 400747"/>
              <a:gd name="connsiteX24" fmla="*/ 278606 w 966787"/>
              <a:gd name="connsiteY24" fmla="*/ 242909 h 400747"/>
              <a:gd name="connsiteX25" fmla="*/ 280987 w 966787"/>
              <a:gd name="connsiteY25" fmla="*/ 235765 h 400747"/>
              <a:gd name="connsiteX26" fmla="*/ 285750 w 966787"/>
              <a:gd name="connsiteY26" fmla="*/ 211952 h 400747"/>
              <a:gd name="connsiteX27" fmla="*/ 288131 w 966787"/>
              <a:gd name="connsiteY27" fmla="*/ 173852 h 400747"/>
              <a:gd name="connsiteX28" fmla="*/ 297656 w 966787"/>
              <a:gd name="connsiteY28" fmla="*/ 159565 h 400747"/>
              <a:gd name="connsiteX29" fmla="*/ 300037 w 966787"/>
              <a:gd name="connsiteY29" fmla="*/ 152421 h 400747"/>
              <a:gd name="connsiteX30" fmla="*/ 304800 w 966787"/>
              <a:gd name="connsiteY30" fmla="*/ 161946 h 400747"/>
              <a:gd name="connsiteX31" fmla="*/ 307181 w 966787"/>
              <a:gd name="connsiteY31" fmla="*/ 104796 h 400747"/>
              <a:gd name="connsiteX32" fmla="*/ 311943 w 966787"/>
              <a:gd name="connsiteY32" fmla="*/ 85746 h 400747"/>
              <a:gd name="connsiteX33" fmla="*/ 319087 w 966787"/>
              <a:gd name="connsiteY33" fmla="*/ 80984 h 400747"/>
              <a:gd name="connsiteX34" fmla="*/ 328612 w 966787"/>
              <a:gd name="connsiteY34" fmla="*/ 85746 h 400747"/>
              <a:gd name="connsiteX35" fmla="*/ 330993 w 966787"/>
              <a:gd name="connsiteY35" fmla="*/ 71459 h 400747"/>
              <a:gd name="connsiteX36" fmla="*/ 335756 w 966787"/>
              <a:gd name="connsiteY36" fmla="*/ 57171 h 400747"/>
              <a:gd name="connsiteX37" fmla="*/ 342900 w 966787"/>
              <a:gd name="connsiteY37" fmla="*/ 35740 h 400747"/>
              <a:gd name="connsiteX38" fmla="*/ 345281 w 966787"/>
              <a:gd name="connsiteY38" fmla="*/ 28596 h 400747"/>
              <a:gd name="connsiteX39" fmla="*/ 350043 w 966787"/>
              <a:gd name="connsiteY39" fmla="*/ 21452 h 400747"/>
              <a:gd name="connsiteX40" fmla="*/ 354806 w 966787"/>
              <a:gd name="connsiteY40" fmla="*/ 4784 h 400747"/>
              <a:gd name="connsiteX41" fmla="*/ 359568 w 966787"/>
              <a:gd name="connsiteY41" fmla="*/ 11927 h 400747"/>
              <a:gd name="connsiteX42" fmla="*/ 361950 w 966787"/>
              <a:gd name="connsiteY42" fmla="*/ 19071 h 400747"/>
              <a:gd name="connsiteX43" fmla="*/ 376237 w 966787"/>
              <a:gd name="connsiteY43" fmla="*/ 16690 h 400747"/>
              <a:gd name="connsiteX44" fmla="*/ 388143 w 966787"/>
              <a:gd name="connsiteY44" fmla="*/ 4784 h 400747"/>
              <a:gd name="connsiteX45" fmla="*/ 390525 w 966787"/>
              <a:gd name="connsiteY45" fmla="*/ 14309 h 400747"/>
              <a:gd name="connsiteX46" fmla="*/ 392906 w 966787"/>
              <a:gd name="connsiteY46" fmla="*/ 21452 h 400747"/>
              <a:gd name="connsiteX47" fmla="*/ 400050 w 966787"/>
              <a:gd name="connsiteY47" fmla="*/ 23834 h 400747"/>
              <a:gd name="connsiteX48" fmla="*/ 416718 w 966787"/>
              <a:gd name="connsiteY48" fmla="*/ 21452 h 400747"/>
              <a:gd name="connsiteX49" fmla="*/ 431006 w 966787"/>
              <a:gd name="connsiteY49" fmla="*/ 11927 h 400747"/>
              <a:gd name="connsiteX50" fmla="*/ 433387 w 966787"/>
              <a:gd name="connsiteY50" fmla="*/ 4784 h 400747"/>
              <a:gd name="connsiteX51" fmla="*/ 450056 w 966787"/>
              <a:gd name="connsiteY51" fmla="*/ 4784 h 400747"/>
              <a:gd name="connsiteX52" fmla="*/ 457200 w 966787"/>
              <a:gd name="connsiteY52" fmla="*/ 19071 h 400747"/>
              <a:gd name="connsiteX53" fmla="*/ 459581 w 966787"/>
              <a:gd name="connsiteY53" fmla="*/ 26215 h 400747"/>
              <a:gd name="connsiteX54" fmla="*/ 483393 w 966787"/>
              <a:gd name="connsiteY54" fmla="*/ 14309 h 400747"/>
              <a:gd name="connsiteX55" fmla="*/ 502443 w 966787"/>
              <a:gd name="connsiteY55" fmla="*/ 7165 h 400747"/>
              <a:gd name="connsiteX56" fmla="*/ 507206 w 966787"/>
              <a:gd name="connsiteY56" fmla="*/ 16690 h 400747"/>
              <a:gd name="connsiteX57" fmla="*/ 511968 w 966787"/>
              <a:gd name="connsiteY57" fmla="*/ 30977 h 400747"/>
              <a:gd name="connsiteX58" fmla="*/ 519112 w 966787"/>
              <a:gd name="connsiteY58" fmla="*/ 23834 h 400747"/>
              <a:gd name="connsiteX59" fmla="*/ 528637 w 966787"/>
              <a:gd name="connsiteY59" fmla="*/ 9546 h 400747"/>
              <a:gd name="connsiteX60" fmla="*/ 542925 w 966787"/>
              <a:gd name="connsiteY60" fmla="*/ 4784 h 400747"/>
              <a:gd name="connsiteX61" fmla="*/ 550068 w 966787"/>
              <a:gd name="connsiteY61" fmla="*/ 9546 h 400747"/>
              <a:gd name="connsiteX62" fmla="*/ 552450 w 966787"/>
              <a:gd name="connsiteY62" fmla="*/ 19071 h 400747"/>
              <a:gd name="connsiteX63" fmla="*/ 561975 w 966787"/>
              <a:gd name="connsiteY63" fmla="*/ 21452 h 400747"/>
              <a:gd name="connsiteX64" fmla="*/ 576262 w 966787"/>
              <a:gd name="connsiteY64" fmla="*/ 16690 h 400747"/>
              <a:gd name="connsiteX65" fmla="*/ 592931 w 966787"/>
              <a:gd name="connsiteY65" fmla="*/ 4784 h 400747"/>
              <a:gd name="connsiteX66" fmla="*/ 600075 w 966787"/>
              <a:gd name="connsiteY66" fmla="*/ 2402 h 400747"/>
              <a:gd name="connsiteX67" fmla="*/ 609600 w 966787"/>
              <a:gd name="connsiteY67" fmla="*/ 21452 h 400747"/>
              <a:gd name="connsiteX68" fmla="*/ 619125 w 966787"/>
              <a:gd name="connsiteY68" fmla="*/ 40502 h 400747"/>
              <a:gd name="connsiteX69" fmla="*/ 621506 w 966787"/>
              <a:gd name="connsiteY69" fmla="*/ 47646 h 400747"/>
              <a:gd name="connsiteX70" fmla="*/ 633412 w 966787"/>
              <a:gd name="connsiteY70" fmla="*/ 33359 h 400747"/>
              <a:gd name="connsiteX71" fmla="*/ 638175 w 966787"/>
              <a:gd name="connsiteY71" fmla="*/ 19071 h 400747"/>
              <a:gd name="connsiteX72" fmla="*/ 647700 w 966787"/>
              <a:gd name="connsiteY72" fmla="*/ 4784 h 400747"/>
              <a:gd name="connsiteX73" fmla="*/ 659606 w 966787"/>
              <a:gd name="connsiteY73" fmla="*/ 21452 h 400747"/>
              <a:gd name="connsiteX74" fmla="*/ 661987 w 966787"/>
              <a:gd name="connsiteY74" fmla="*/ 28596 h 400747"/>
              <a:gd name="connsiteX75" fmla="*/ 666750 w 966787"/>
              <a:gd name="connsiteY75" fmla="*/ 19071 h 400747"/>
              <a:gd name="connsiteX76" fmla="*/ 669131 w 966787"/>
              <a:gd name="connsiteY76" fmla="*/ 11927 h 400747"/>
              <a:gd name="connsiteX77" fmla="*/ 683418 w 966787"/>
              <a:gd name="connsiteY77" fmla="*/ 7165 h 400747"/>
              <a:gd name="connsiteX78" fmla="*/ 690562 w 966787"/>
              <a:gd name="connsiteY78" fmla="*/ 4784 h 400747"/>
              <a:gd name="connsiteX79" fmla="*/ 695325 w 966787"/>
              <a:gd name="connsiteY79" fmla="*/ 30977 h 400747"/>
              <a:gd name="connsiteX80" fmla="*/ 697706 w 966787"/>
              <a:gd name="connsiteY80" fmla="*/ 47646 h 400747"/>
              <a:gd name="connsiteX81" fmla="*/ 704850 w 966787"/>
              <a:gd name="connsiteY81" fmla="*/ 21452 h 400747"/>
              <a:gd name="connsiteX82" fmla="*/ 714375 w 966787"/>
              <a:gd name="connsiteY82" fmla="*/ 30977 h 400747"/>
              <a:gd name="connsiteX83" fmla="*/ 719137 w 966787"/>
              <a:gd name="connsiteY83" fmla="*/ 50027 h 400747"/>
              <a:gd name="connsiteX84" fmla="*/ 723900 w 966787"/>
              <a:gd name="connsiteY84" fmla="*/ 71459 h 400747"/>
              <a:gd name="connsiteX85" fmla="*/ 721518 w 966787"/>
              <a:gd name="connsiteY85" fmla="*/ 88127 h 400747"/>
              <a:gd name="connsiteX86" fmla="*/ 719137 w 966787"/>
              <a:gd name="connsiteY86" fmla="*/ 95271 h 400747"/>
              <a:gd name="connsiteX87" fmla="*/ 721518 w 966787"/>
              <a:gd name="connsiteY87" fmla="*/ 64315 h 400747"/>
              <a:gd name="connsiteX88" fmla="*/ 723900 w 966787"/>
              <a:gd name="connsiteY88" fmla="*/ 114321 h 400747"/>
              <a:gd name="connsiteX89" fmla="*/ 726281 w 966787"/>
              <a:gd name="connsiteY89" fmla="*/ 121465 h 400747"/>
              <a:gd name="connsiteX90" fmla="*/ 728662 w 966787"/>
              <a:gd name="connsiteY90" fmla="*/ 130990 h 400747"/>
              <a:gd name="connsiteX91" fmla="*/ 731043 w 966787"/>
              <a:gd name="connsiteY91" fmla="*/ 138134 h 400747"/>
              <a:gd name="connsiteX92" fmla="*/ 733425 w 966787"/>
              <a:gd name="connsiteY92" fmla="*/ 152421 h 400747"/>
              <a:gd name="connsiteX93" fmla="*/ 735806 w 966787"/>
              <a:gd name="connsiteY93" fmla="*/ 140515 h 400747"/>
              <a:gd name="connsiteX94" fmla="*/ 738187 w 966787"/>
              <a:gd name="connsiteY94" fmla="*/ 123846 h 400747"/>
              <a:gd name="connsiteX95" fmla="*/ 740568 w 966787"/>
              <a:gd name="connsiteY95" fmla="*/ 266721 h 400747"/>
              <a:gd name="connsiteX96" fmla="*/ 747712 w 966787"/>
              <a:gd name="connsiteY96" fmla="*/ 242909 h 400747"/>
              <a:gd name="connsiteX97" fmla="*/ 750093 w 966787"/>
              <a:gd name="connsiteY97" fmla="*/ 231002 h 400747"/>
              <a:gd name="connsiteX98" fmla="*/ 752475 w 966787"/>
              <a:gd name="connsiteY98" fmla="*/ 223859 h 400747"/>
              <a:gd name="connsiteX99" fmla="*/ 750093 w 966787"/>
              <a:gd name="connsiteY99" fmla="*/ 252434 h 400747"/>
              <a:gd name="connsiteX100" fmla="*/ 745331 w 966787"/>
              <a:gd name="connsiteY100" fmla="*/ 266721 h 400747"/>
              <a:gd name="connsiteX101" fmla="*/ 747712 w 966787"/>
              <a:gd name="connsiteY101" fmla="*/ 290534 h 400747"/>
              <a:gd name="connsiteX102" fmla="*/ 754856 w 966787"/>
              <a:gd name="connsiteY102" fmla="*/ 292915 h 400747"/>
              <a:gd name="connsiteX103" fmla="*/ 773906 w 966787"/>
              <a:gd name="connsiteY103" fmla="*/ 290534 h 400747"/>
              <a:gd name="connsiteX104" fmla="*/ 769143 w 966787"/>
              <a:gd name="connsiteY104" fmla="*/ 302440 h 400747"/>
              <a:gd name="connsiteX105" fmla="*/ 759618 w 966787"/>
              <a:gd name="connsiteY105" fmla="*/ 316727 h 400747"/>
              <a:gd name="connsiteX106" fmla="*/ 762000 w 966787"/>
              <a:gd name="connsiteY106" fmla="*/ 323871 h 400747"/>
              <a:gd name="connsiteX107" fmla="*/ 783431 w 966787"/>
              <a:gd name="connsiteY107" fmla="*/ 314346 h 400747"/>
              <a:gd name="connsiteX108" fmla="*/ 788193 w 966787"/>
              <a:gd name="connsiteY108" fmla="*/ 307202 h 400747"/>
              <a:gd name="connsiteX109" fmla="*/ 795337 w 966787"/>
              <a:gd name="connsiteY109" fmla="*/ 309584 h 400747"/>
              <a:gd name="connsiteX110" fmla="*/ 802481 w 966787"/>
              <a:gd name="connsiteY110" fmla="*/ 326252 h 400747"/>
              <a:gd name="connsiteX111" fmla="*/ 807243 w 966787"/>
              <a:gd name="connsiteY111" fmla="*/ 333396 h 400747"/>
              <a:gd name="connsiteX112" fmla="*/ 809625 w 966787"/>
              <a:gd name="connsiteY112" fmla="*/ 342921 h 400747"/>
              <a:gd name="connsiteX113" fmla="*/ 812006 w 966787"/>
              <a:gd name="connsiteY113" fmla="*/ 354827 h 400747"/>
              <a:gd name="connsiteX114" fmla="*/ 816768 w 966787"/>
              <a:gd name="connsiteY114" fmla="*/ 345302 h 400747"/>
              <a:gd name="connsiteX115" fmla="*/ 823912 w 966787"/>
              <a:gd name="connsiteY115" fmla="*/ 335777 h 400747"/>
              <a:gd name="connsiteX116" fmla="*/ 833437 w 966787"/>
              <a:gd name="connsiteY116" fmla="*/ 326252 h 400747"/>
              <a:gd name="connsiteX117" fmla="*/ 840581 w 966787"/>
              <a:gd name="connsiteY117" fmla="*/ 333396 h 400747"/>
              <a:gd name="connsiteX118" fmla="*/ 852487 w 966787"/>
              <a:gd name="connsiteY118" fmla="*/ 350065 h 400747"/>
              <a:gd name="connsiteX119" fmla="*/ 866775 w 966787"/>
              <a:gd name="connsiteY119" fmla="*/ 359590 h 400747"/>
              <a:gd name="connsiteX120" fmla="*/ 873918 w 966787"/>
              <a:gd name="connsiteY120" fmla="*/ 352446 h 400747"/>
              <a:gd name="connsiteX121" fmla="*/ 876300 w 966787"/>
              <a:gd name="connsiteY121" fmla="*/ 345302 h 400747"/>
              <a:gd name="connsiteX122" fmla="*/ 881062 w 966787"/>
              <a:gd name="connsiteY122" fmla="*/ 335777 h 400747"/>
              <a:gd name="connsiteX123" fmla="*/ 888206 w 966787"/>
              <a:gd name="connsiteY123" fmla="*/ 321490 h 400747"/>
              <a:gd name="connsiteX124" fmla="*/ 890587 w 966787"/>
              <a:gd name="connsiteY124" fmla="*/ 331015 h 400747"/>
              <a:gd name="connsiteX125" fmla="*/ 892968 w 966787"/>
              <a:gd name="connsiteY125" fmla="*/ 338159 h 400747"/>
              <a:gd name="connsiteX126" fmla="*/ 895350 w 966787"/>
              <a:gd name="connsiteY126" fmla="*/ 385784 h 400747"/>
              <a:gd name="connsiteX127" fmla="*/ 916781 w 966787"/>
              <a:gd name="connsiteY127" fmla="*/ 378640 h 400747"/>
              <a:gd name="connsiteX128" fmla="*/ 926306 w 966787"/>
              <a:gd name="connsiteY128" fmla="*/ 364352 h 400747"/>
              <a:gd name="connsiteX129" fmla="*/ 928687 w 966787"/>
              <a:gd name="connsiteY129" fmla="*/ 371496 h 400747"/>
              <a:gd name="connsiteX130" fmla="*/ 933450 w 966787"/>
              <a:gd name="connsiteY130" fmla="*/ 395309 h 400747"/>
              <a:gd name="connsiteX131" fmla="*/ 940593 w 966787"/>
              <a:gd name="connsiteY131" fmla="*/ 381021 h 400747"/>
              <a:gd name="connsiteX132" fmla="*/ 945356 w 966787"/>
              <a:gd name="connsiteY132" fmla="*/ 373877 h 400747"/>
              <a:gd name="connsiteX133" fmla="*/ 966787 w 966787"/>
              <a:gd name="connsiteY133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52412 w 966787"/>
              <a:gd name="connsiteY17" fmla="*/ 350065 h 400747"/>
              <a:gd name="connsiteX18" fmla="*/ 261937 w 966787"/>
              <a:gd name="connsiteY18" fmla="*/ 261959 h 400747"/>
              <a:gd name="connsiteX19" fmla="*/ 269081 w 966787"/>
              <a:gd name="connsiteY19" fmla="*/ 254815 h 400747"/>
              <a:gd name="connsiteX20" fmla="*/ 271462 w 966787"/>
              <a:gd name="connsiteY20" fmla="*/ 245290 h 400747"/>
              <a:gd name="connsiteX21" fmla="*/ 276225 w 966787"/>
              <a:gd name="connsiteY21" fmla="*/ 238146 h 400747"/>
              <a:gd name="connsiteX22" fmla="*/ 280987 w 966787"/>
              <a:gd name="connsiteY22" fmla="*/ 226240 h 400747"/>
              <a:gd name="connsiteX23" fmla="*/ 278606 w 966787"/>
              <a:gd name="connsiteY23" fmla="*/ 242909 h 400747"/>
              <a:gd name="connsiteX24" fmla="*/ 280987 w 966787"/>
              <a:gd name="connsiteY24" fmla="*/ 235765 h 400747"/>
              <a:gd name="connsiteX25" fmla="*/ 285750 w 966787"/>
              <a:gd name="connsiteY25" fmla="*/ 211952 h 400747"/>
              <a:gd name="connsiteX26" fmla="*/ 288131 w 966787"/>
              <a:gd name="connsiteY26" fmla="*/ 173852 h 400747"/>
              <a:gd name="connsiteX27" fmla="*/ 297656 w 966787"/>
              <a:gd name="connsiteY27" fmla="*/ 159565 h 400747"/>
              <a:gd name="connsiteX28" fmla="*/ 300037 w 966787"/>
              <a:gd name="connsiteY28" fmla="*/ 152421 h 400747"/>
              <a:gd name="connsiteX29" fmla="*/ 304800 w 966787"/>
              <a:gd name="connsiteY29" fmla="*/ 161946 h 400747"/>
              <a:gd name="connsiteX30" fmla="*/ 307181 w 966787"/>
              <a:gd name="connsiteY30" fmla="*/ 104796 h 400747"/>
              <a:gd name="connsiteX31" fmla="*/ 311943 w 966787"/>
              <a:gd name="connsiteY31" fmla="*/ 85746 h 400747"/>
              <a:gd name="connsiteX32" fmla="*/ 319087 w 966787"/>
              <a:gd name="connsiteY32" fmla="*/ 80984 h 400747"/>
              <a:gd name="connsiteX33" fmla="*/ 328612 w 966787"/>
              <a:gd name="connsiteY33" fmla="*/ 85746 h 400747"/>
              <a:gd name="connsiteX34" fmla="*/ 330993 w 966787"/>
              <a:gd name="connsiteY34" fmla="*/ 71459 h 400747"/>
              <a:gd name="connsiteX35" fmla="*/ 335756 w 966787"/>
              <a:gd name="connsiteY35" fmla="*/ 57171 h 400747"/>
              <a:gd name="connsiteX36" fmla="*/ 342900 w 966787"/>
              <a:gd name="connsiteY36" fmla="*/ 35740 h 400747"/>
              <a:gd name="connsiteX37" fmla="*/ 345281 w 966787"/>
              <a:gd name="connsiteY37" fmla="*/ 28596 h 400747"/>
              <a:gd name="connsiteX38" fmla="*/ 350043 w 966787"/>
              <a:gd name="connsiteY38" fmla="*/ 21452 h 400747"/>
              <a:gd name="connsiteX39" fmla="*/ 354806 w 966787"/>
              <a:gd name="connsiteY39" fmla="*/ 4784 h 400747"/>
              <a:gd name="connsiteX40" fmla="*/ 359568 w 966787"/>
              <a:gd name="connsiteY40" fmla="*/ 11927 h 400747"/>
              <a:gd name="connsiteX41" fmla="*/ 361950 w 966787"/>
              <a:gd name="connsiteY41" fmla="*/ 19071 h 400747"/>
              <a:gd name="connsiteX42" fmla="*/ 376237 w 966787"/>
              <a:gd name="connsiteY42" fmla="*/ 16690 h 400747"/>
              <a:gd name="connsiteX43" fmla="*/ 388143 w 966787"/>
              <a:gd name="connsiteY43" fmla="*/ 4784 h 400747"/>
              <a:gd name="connsiteX44" fmla="*/ 390525 w 966787"/>
              <a:gd name="connsiteY44" fmla="*/ 14309 h 400747"/>
              <a:gd name="connsiteX45" fmla="*/ 392906 w 966787"/>
              <a:gd name="connsiteY45" fmla="*/ 21452 h 400747"/>
              <a:gd name="connsiteX46" fmla="*/ 400050 w 966787"/>
              <a:gd name="connsiteY46" fmla="*/ 23834 h 400747"/>
              <a:gd name="connsiteX47" fmla="*/ 416718 w 966787"/>
              <a:gd name="connsiteY47" fmla="*/ 21452 h 400747"/>
              <a:gd name="connsiteX48" fmla="*/ 431006 w 966787"/>
              <a:gd name="connsiteY48" fmla="*/ 11927 h 400747"/>
              <a:gd name="connsiteX49" fmla="*/ 433387 w 966787"/>
              <a:gd name="connsiteY49" fmla="*/ 4784 h 400747"/>
              <a:gd name="connsiteX50" fmla="*/ 450056 w 966787"/>
              <a:gd name="connsiteY50" fmla="*/ 4784 h 400747"/>
              <a:gd name="connsiteX51" fmla="*/ 457200 w 966787"/>
              <a:gd name="connsiteY51" fmla="*/ 19071 h 400747"/>
              <a:gd name="connsiteX52" fmla="*/ 459581 w 966787"/>
              <a:gd name="connsiteY52" fmla="*/ 26215 h 400747"/>
              <a:gd name="connsiteX53" fmla="*/ 483393 w 966787"/>
              <a:gd name="connsiteY53" fmla="*/ 14309 h 400747"/>
              <a:gd name="connsiteX54" fmla="*/ 502443 w 966787"/>
              <a:gd name="connsiteY54" fmla="*/ 7165 h 400747"/>
              <a:gd name="connsiteX55" fmla="*/ 507206 w 966787"/>
              <a:gd name="connsiteY55" fmla="*/ 16690 h 400747"/>
              <a:gd name="connsiteX56" fmla="*/ 511968 w 966787"/>
              <a:gd name="connsiteY56" fmla="*/ 30977 h 400747"/>
              <a:gd name="connsiteX57" fmla="*/ 519112 w 966787"/>
              <a:gd name="connsiteY57" fmla="*/ 23834 h 400747"/>
              <a:gd name="connsiteX58" fmla="*/ 528637 w 966787"/>
              <a:gd name="connsiteY58" fmla="*/ 9546 h 400747"/>
              <a:gd name="connsiteX59" fmla="*/ 542925 w 966787"/>
              <a:gd name="connsiteY59" fmla="*/ 4784 h 400747"/>
              <a:gd name="connsiteX60" fmla="*/ 550068 w 966787"/>
              <a:gd name="connsiteY60" fmla="*/ 9546 h 400747"/>
              <a:gd name="connsiteX61" fmla="*/ 552450 w 966787"/>
              <a:gd name="connsiteY61" fmla="*/ 19071 h 400747"/>
              <a:gd name="connsiteX62" fmla="*/ 561975 w 966787"/>
              <a:gd name="connsiteY62" fmla="*/ 21452 h 400747"/>
              <a:gd name="connsiteX63" fmla="*/ 576262 w 966787"/>
              <a:gd name="connsiteY63" fmla="*/ 16690 h 400747"/>
              <a:gd name="connsiteX64" fmla="*/ 592931 w 966787"/>
              <a:gd name="connsiteY64" fmla="*/ 4784 h 400747"/>
              <a:gd name="connsiteX65" fmla="*/ 600075 w 966787"/>
              <a:gd name="connsiteY65" fmla="*/ 2402 h 400747"/>
              <a:gd name="connsiteX66" fmla="*/ 609600 w 966787"/>
              <a:gd name="connsiteY66" fmla="*/ 21452 h 400747"/>
              <a:gd name="connsiteX67" fmla="*/ 619125 w 966787"/>
              <a:gd name="connsiteY67" fmla="*/ 40502 h 400747"/>
              <a:gd name="connsiteX68" fmla="*/ 621506 w 966787"/>
              <a:gd name="connsiteY68" fmla="*/ 47646 h 400747"/>
              <a:gd name="connsiteX69" fmla="*/ 633412 w 966787"/>
              <a:gd name="connsiteY69" fmla="*/ 33359 h 400747"/>
              <a:gd name="connsiteX70" fmla="*/ 638175 w 966787"/>
              <a:gd name="connsiteY70" fmla="*/ 19071 h 400747"/>
              <a:gd name="connsiteX71" fmla="*/ 647700 w 966787"/>
              <a:gd name="connsiteY71" fmla="*/ 4784 h 400747"/>
              <a:gd name="connsiteX72" fmla="*/ 659606 w 966787"/>
              <a:gd name="connsiteY72" fmla="*/ 21452 h 400747"/>
              <a:gd name="connsiteX73" fmla="*/ 661987 w 966787"/>
              <a:gd name="connsiteY73" fmla="*/ 28596 h 400747"/>
              <a:gd name="connsiteX74" fmla="*/ 666750 w 966787"/>
              <a:gd name="connsiteY74" fmla="*/ 19071 h 400747"/>
              <a:gd name="connsiteX75" fmla="*/ 669131 w 966787"/>
              <a:gd name="connsiteY75" fmla="*/ 11927 h 400747"/>
              <a:gd name="connsiteX76" fmla="*/ 683418 w 966787"/>
              <a:gd name="connsiteY76" fmla="*/ 7165 h 400747"/>
              <a:gd name="connsiteX77" fmla="*/ 690562 w 966787"/>
              <a:gd name="connsiteY77" fmla="*/ 4784 h 400747"/>
              <a:gd name="connsiteX78" fmla="*/ 695325 w 966787"/>
              <a:gd name="connsiteY78" fmla="*/ 30977 h 400747"/>
              <a:gd name="connsiteX79" fmla="*/ 697706 w 966787"/>
              <a:gd name="connsiteY79" fmla="*/ 47646 h 400747"/>
              <a:gd name="connsiteX80" fmla="*/ 704850 w 966787"/>
              <a:gd name="connsiteY80" fmla="*/ 21452 h 400747"/>
              <a:gd name="connsiteX81" fmla="*/ 714375 w 966787"/>
              <a:gd name="connsiteY81" fmla="*/ 30977 h 400747"/>
              <a:gd name="connsiteX82" fmla="*/ 719137 w 966787"/>
              <a:gd name="connsiteY82" fmla="*/ 50027 h 400747"/>
              <a:gd name="connsiteX83" fmla="*/ 723900 w 966787"/>
              <a:gd name="connsiteY83" fmla="*/ 71459 h 400747"/>
              <a:gd name="connsiteX84" fmla="*/ 721518 w 966787"/>
              <a:gd name="connsiteY84" fmla="*/ 88127 h 400747"/>
              <a:gd name="connsiteX85" fmla="*/ 719137 w 966787"/>
              <a:gd name="connsiteY85" fmla="*/ 95271 h 400747"/>
              <a:gd name="connsiteX86" fmla="*/ 721518 w 966787"/>
              <a:gd name="connsiteY86" fmla="*/ 64315 h 400747"/>
              <a:gd name="connsiteX87" fmla="*/ 723900 w 966787"/>
              <a:gd name="connsiteY87" fmla="*/ 114321 h 400747"/>
              <a:gd name="connsiteX88" fmla="*/ 726281 w 966787"/>
              <a:gd name="connsiteY88" fmla="*/ 121465 h 400747"/>
              <a:gd name="connsiteX89" fmla="*/ 728662 w 966787"/>
              <a:gd name="connsiteY89" fmla="*/ 130990 h 400747"/>
              <a:gd name="connsiteX90" fmla="*/ 731043 w 966787"/>
              <a:gd name="connsiteY90" fmla="*/ 138134 h 400747"/>
              <a:gd name="connsiteX91" fmla="*/ 733425 w 966787"/>
              <a:gd name="connsiteY91" fmla="*/ 152421 h 400747"/>
              <a:gd name="connsiteX92" fmla="*/ 735806 w 966787"/>
              <a:gd name="connsiteY92" fmla="*/ 140515 h 400747"/>
              <a:gd name="connsiteX93" fmla="*/ 738187 w 966787"/>
              <a:gd name="connsiteY93" fmla="*/ 123846 h 400747"/>
              <a:gd name="connsiteX94" fmla="*/ 740568 w 966787"/>
              <a:gd name="connsiteY94" fmla="*/ 266721 h 400747"/>
              <a:gd name="connsiteX95" fmla="*/ 747712 w 966787"/>
              <a:gd name="connsiteY95" fmla="*/ 242909 h 400747"/>
              <a:gd name="connsiteX96" fmla="*/ 750093 w 966787"/>
              <a:gd name="connsiteY96" fmla="*/ 231002 h 400747"/>
              <a:gd name="connsiteX97" fmla="*/ 752475 w 966787"/>
              <a:gd name="connsiteY97" fmla="*/ 223859 h 400747"/>
              <a:gd name="connsiteX98" fmla="*/ 750093 w 966787"/>
              <a:gd name="connsiteY98" fmla="*/ 252434 h 400747"/>
              <a:gd name="connsiteX99" fmla="*/ 745331 w 966787"/>
              <a:gd name="connsiteY99" fmla="*/ 266721 h 400747"/>
              <a:gd name="connsiteX100" fmla="*/ 747712 w 966787"/>
              <a:gd name="connsiteY100" fmla="*/ 290534 h 400747"/>
              <a:gd name="connsiteX101" fmla="*/ 754856 w 966787"/>
              <a:gd name="connsiteY101" fmla="*/ 292915 h 400747"/>
              <a:gd name="connsiteX102" fmla="*/ 773906 w 966787"/>
              <a:gd name="connsiteY102" fmla="*/ 290534 h 400747"/>
              <a:gd name="connsiteX103" fmla="*/ 769143 w 966787"/>
              <a:gd name="connsiteY103" fmla="*/ 302440 h 400747"/>
              <a:gd name="connsiteX104" fmla="*/ 759618 w 966787"/>
              <a:gd name="connsiteY104" fmla="*/ 316727 h 400747"/>
              <a:gd name="connsiteX105" fmla="*/ 762000 w 966787"/>
              <a:gd name="connsiteY105" fmla="*/ 323871 h 400747"/>
              <a:gd name="connsiteX106" fmla="*/ 783431 w 966787"/>
              <a:gd name="connsiteY106" fmla="*/ 314346 h 400747"/>
              <a:gd name="connsiteX107" fmla="*/ 788193 w 966787"/>
              <a:gd name="connsiteY107" fmla="*/ 307202 h 400747"/>
              <a:gd name="connsiteX108" fmla="*/ 795337 w 966787"/>
              <a:gd name="connsiteY108" fmla="*/ 309584 h 400747"/>
              <a:gd name="connsiteX109" fmla="*/ 802481 w 966787"/>
              <a:gd name="connsiteY109" fmla="*/ 326252 h 400747"/>
              <a:gd name="connsiteX110" fmla="*/ 807243 w 966787"/>
              <a:gd name="connsiteY110" fmla="*/ 333396 h 400747"/>
              <a:gd name="connsiteX111" fmla="*/ 809625 w 966787"/>
              <a:gd name="connsiteY111" fmla="*/ 342921 h 400747"/>
              <a:gd name="connsiteX112" fmla="*/ 812006 w 966787"/>
              <a:gd name="connsiteY112" fmla="*/ 354827 h 400747"/>
              <a:gd name="connsiteX113" fmla="*/ 816768 w 966787"/>
              <a:gd name="connsiteY113" fmla="*/ 345302 h 400747"/>
              <a:gd name="connsiteX114" fmla="*/ 823912 w 966787"/>
              <a:gd name="connsiteY114" fmla="*/ 335777 h 400747"/>
              <a:gd name="connsiteX115" fmla="*/ 833437 w 966787"/>
              <a:gd name="connsiteY115" fmla="*/ 326252 h 400747"/>
              <a:gd name="connsiteX116" fmla="*/ 840581 w 966787"/>
              <a:gd name="connsiteY116" fmla="*/ 333396 h 400747"/>
              <a:gd name="connsiteX117" fmla="*/ 852487 w 966787"/>
              <a:gd name="connsiteY117" fmla="*/ 350065 h 400747"/>
              <a:gd name="connsiteX118" fmla="*/ 866775 w 966787"/>
              <a:gd name="connsiteY118" fmla="*/ 359590 h 400747"/>
              <a:gd name="connsiteX119" fmla="*/ 873918 w 966787"/>
              <a:gd name="connsiteY119" fmla="*/ 352446 h 400747"/>
              <a:gd name="connsiteX120" fmla="*/ 876300 w 966787"/>
              <a:gd name="connsiteY120" fmla="*/ 345302 h 400747"/>
              <a:gd name="connsiteX121" fmla="*/ 881062 w 966787"/>
              <a:gd name="connsiteY121" fmla="*/ 335777 h 400747"/>
              <a:gd name="connsiteX122" fmla="*/ 888206 w 966787"/>
              <a:gd name="connsiteY122" fmla="*/ 321490 h 400747"/>
              <a:gd name="connsiteX123" fmla="*/ 890587 w 966787"/>
              <a:gd name="connsiteY123" fmla="*/ 331015 h 400747"/>
              <a:gd name="connsiteX124" fmla="*/ 892968 w 966787"/>
              <a:gd name="connsiteY124" fmla="*/ 338159 h 400747"/>
              <a:gd name="connsiteX125" fmla="*/ 895350 w 966787"/>
              <a:gd name="connsiteY125" fmla="*/ 385784 h 400747"/>
              <a:gd name="connsiteX126" fmla="*/ 916781 w 966787"/>
              <a:gd name="connsiteY126" fmla="*/ 378640 h 400747"/>
              <a:gd name="connsiteX127" fmla="*/ 926306 w 966787"/>
              <a:gd name="connsiteY127" fmla="*/ 364352 h 400747"/>
              <a:gd name="connsiteX128" fmla="*/ 928687 w 966787"/>
              <a:gd name="connsiteY128" fmla="*/ 371496 h 400747"/>
              <a:gd name="connsiteX129" fmla="*/ 933450 w 966787"/>
              <a:gd name="connsiteY129" fmla="*/ 395309 h 400747"/>
              <a:gd name="connsiteX130" fmla="*/ 940593 w 966787"/>
              <a:gd name="connsiteY130" fmla="*/ 381021 h 400747"/>
              <a:gd name="connsiteX131" fmla="*/ 945356 w 966787"/>
              <a:gd name="connsiteY131" fmla="*/ 373877 h 400747"/>
              <a:gd name="connsiteX132" fmla="*/ 966787 w 966787"/>
              <a:gd name="connsiteY132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140493 w 966787"/>
              <a:gd name="connsiteY1" fmla="*/ 397690 h 400747"/>
              <a:gd name="connsiteX2" fmla="*/ 166687 w 966787"/>
              <a:gd name="connsiteY2" fmla="*/ 395309 h 400747"/>
              <a:gd name="connsiteX3" fmla="*/ 171450 w 966787"/>
              <a:gd name="connsiteY3" fmla="*/ 388165 h 400747"/>
              <a:gd name="connsiteX4" fmla="*/ 195262 w 966787"/>
              <a:gd name="connsiteY4" fmla="*/ 378640 h 400747"/>
              <a:gd name="connsiteX5" fmla="*/ 202406 w 966787"/>
              <a:gd name="connsiteY5" fmla="*/ 392927 h 400747"/>
              <a:gd name="connsiteX6" fmla="*/ 207168 w 966787"/>
              <a:gd name="connsiteY6" fmla="*/ 400071 h 400747"/>
              <a:gd name="connsiteX7" fmla="*/ 216693 w 966787"/>
              <a:gd name="connsiteY7" fmla="*/ 392927 h 400747"/>
              <a:gd name="connsiteX8" fmla="*/ 221456 w 966787"/>
              <a:gd name="connsiteY8" fmla="*/ 381021 h 400747"/>
              <a:gd name="connsiteX9" fmla="*/ 226218 w 966787"/>
              <a:gd name="connsiteY9" fmla="*/ 371496 h 400747"/>
              <a:gd name="connsiteX10" fmla="*/ 230981 w 966787"/>
              <a:gd name="connsiteY10" fmla="*/ 357209 h 400747"/>
              <a:gd name="connsiteX11" fmla="*/ 233362 w 966787"/>
              <a:gd name="connsiteY11" fmla="*/ 350065 h 400747"/>
              <a:gd name="connsiteX12" fmla="*/ 235743 w 966787"/>
              <a:gd name="connsiteY12" fmla="*/ 340540 h 400747"/>
              <a:gd name="connsiteX13" fmla="*/ 240506 w 966787"/>
              <a:gd name="connsiteY13" fmla="*/ 326252 h 400747"/>
              <a:gd name="connsiteX14" fmla="*/ 245268 w 966787"/>
              <a:gd name="connsiteY14" fmla="*/ 309584 h 400747"/>
              <a:gd name="connsiteX15" fmla="*/ 247650 w 966787"/>
              <a:gd name="connsiteY15" fmla="*/ 316727 h 400747"/>
              <a:gd name="connsiteX16" fmla="*/ 261937 w 966787"/>
              <a:gd name="connsiteY16" fmla="*/ 261959 h 400747"/>
              <a:gd name="connsiteX17" fmla="*/ 269081 w 966787"/>
              <a:gd name="connsiteY17" fmla="*/ 254815 h 400747"/>
              <a:gd name="connsiteX18" fmla="*/ 271462 w 966787"/>
              <a:gd name="connsiteY18" fmla="*/ 245290 h 400747"/>
              <a:gd name="connsiteX19" fmla="*/ 276225 w 966787"/>
              <a:gd name="connsiteY19" fmla="*/ 238146 h 400747"/>
              <a:gd name="connsiteX20" fmla="*/ 280987 w 966787"/>
              <a:gd name="connsiteY20" fmla="*/ 226240 h 400747"/>
              <a:gd name="connsiteX21" fmla="*/ 278606 w 966787"/>
              <a:gd name="connsiteY21" fmla="*/ 242909 h 400747"/>
              <a:gd name="connsiteX22" fmla="*/ 280987 w 966787"/>
              <a:gd name="connsiteY22" fmla="*/ 235765 h 400747"/>
              <a:gd name="connsiteX23" fmla="*/ 285750 w 966787"/>
              <a:gd name="connsiteY23" fmla="*/ 211952 h 400747"/>
              <a:gd name="connsiteX24" fmla="*/ 288131 w 966787"/>
              <a:gd name="connsiteY24" fmla="*/ 173852 h 400747"/>
              <a:gd name="connsiteX25" fmla="*/ 297656 w 966787"/>
              <a:gd name="connsiteY25" fmla="*/ 159565 h 400747"/>
              <a:gd name="connsiteX26" fmla="*/ 300037 w 966787"/>
              <a:gd name="connsiteY26" fmla="*/ 152421 h 400747"/>
              <a:gd name="connsiteX27" fmla="*/ 304800 w 966787"/>
              <a:gd name="connsiteY27" fmla="*/ 161946 h 400747"/>
              <a:gd name="connsiteX28" fmla="*/ 307181 w 966787"/>
              <a:gd name="connsiteY28" fmla="*/ 104796 h 400747"/>
              <a:gd name="connsiteX29" fmla="*/ 311943 w 966787"/>
              <a:gd name="connsiteY29" fmla="*/ 85746 h 400747"/>
              <a:gd name="connsiteX30" fmla="*/ 319087 w 966787"/>
              <a:gd name="connsiteY30" fmla="*/ 80984 h 400747"/>
              <a:gd name="connsiteX31" fmla="*/ 328612 w 966787"/>
              <a:gd name="connsiteY31" fmla="*/ 85746 h 400747"/>
              <a:gd name="connsiteX32" fmla="*/ 330993 w 966787"/>
              <a:gd name="connsiteY32" fmla="*/ 71459 h 400747"/>
              <a:gd name="connsiteX33" fmla="*/ 335756 w 966787"/>
              <a:gd name="connsiteY33" fmla="*/ 57171 h 400747"/>
              <a:gd name="connsiteX34" fmla="*/ 342900 w 966787"/>
              <a:gd name="connsiteY34" fmla="*/ 35740 h 400747"/>
              <a:gd name="connsiteX35" fmla="*/ 345281 w 966787"/>
              <a:gd name="connsiteY35" fmla="*/ 28596 h 400747"/>
              <a:gd name="connsiteX36" fmla="*/ 350043 w 966787"/>
              <a:gd name="connsiteY36" fmla="*/ 21452 h 400747"/>
              <a:gd name="connsiteX37" fmla="*/ 354806 w 966787"/>
              <a:gd name="connsiteY37" fmla="*/ 4784 h 400747"/>
              <a:gd name="connsiteX38" fmla="*/ 359568 w 966787"/>
              <a:gd name="connsiteY38" fmla="*/ 11927 h 400747"/>
              <a:gd name="connsiteX39" fmla="*/ 361950 w 966787"/>
              <a:gd name="connsiteY39" fmla="*/ 19071 h 400747"/>
              <a:gd name="connsiteX40" fmla="*/ 376237 w 966787"/>
              <a:gd name="connsiteY40" fmla="*/ 16690 h 400747"/>
              <a:gd name="connsiteX41" fmla="*/ 388143 w 966787"/>
              <a:gd name="connsiteY41" fmla="*/ 4784 h 400747"/>
              <a:gd name="connsiteX42" fmla="*/ 390525 w 966787"/>
              <a:gd name="connsiteY42" fmla="*/ 14309 h 400747"/>
              <a:gd name="connsiteX43" fmla="*/ 392906 w 966787"/>
              <a:gd name="connsiteY43" fmla="*/ 21452 h 400747"/>
              <a:gd name="connsiteX44" fmla="*/ 400050 w 966787"/>
              <a:gd name="connsiteY44" fmla="*/ 23834 h 400747"/>
              <a:gd name="connsiteX45" fmla="*/ 416718 w 966787"/>
              <a:gd name="connsiteY45" fmla="*/ 21452 h 400747"/>
              <a:gd name="connsiteX46" fmla="*/ 431006 w 966787"/>
              <a:gd name="connsiteY46" fmla="*/ 11927 h 400747"/>
              <a:gd name="connsiteX47" fmla="*/ 433387 w 966787"/>
              <a:gd name="connsiteY47" fmla="*/ 4784 h 400747"/>
              <a:gd name="connsiteX48" fmla="*/ 450056 w 966787"/>
              <a:gd name="connsiteY48" fmla="*/ 4784 h 400747"/>
              <a:gd name="connsiteX49" fmla="*/ 457200 w 966787"/>
              <a:gd name="connsiteY49" fmla="*/ 19071 h 400747"/>
              <a:gd name="connsiteX50" fmla="*/ 459581 w 966787"/>
              <a:gd name="connsiteY50" fmla="*/ 26215 h 400747"/>
              <a:gd name="connsiteX51" fmla="*/ 483393 w 966787"/>
              <a:gd name="connsiteY51" fmla="*/ 14309 h 400747"/>
              <a:gd name="connsiteX52" fmla="*/ 502443 w 966787"/>
              <a:gd name="connsiteY52" fmla="*/ 7165 h 400747"/>
              <a:gd name="connsiteX53" fmla="*/ 507206 w 966787"/>
              <a:gd name="connsiteY53" fmla="*/ 16690 h 400747"/>
              <a:gd name="connsiteX54" fmla="*/ 511968 w 966787"/>
              <a:gd name="connsiteY54" fmla="*/ 30977 h 400747"/>
              <a:gd name="connsiteX55" fmla="*/ 519112 w 966787"/>
              <a:gd name="connsiteY55" fmla="*/ 23834 h 400747"/>
              <a:gd name="connsiteX56" fmla="*/ 528637 w 966787"/>
              <a:gd name="connsiteY56" fmla="*/ 9546 h 400747"/>
              <a:gd name="connsiteX57" fmla="*/ 542925 w 966787"/>
              <a:gd name="connsiteY57" fmla="*/ 4784 h 400747"/>
              <a:gd name="connsiteX58" fmla="*/ 550068 w 966787"/>
              <a:gd name="connsiteY58" fmla="*/ 9546 h 400747"/>
              <a:gd name="connsiteX59" fmla="*/ 552450 w 966787"/>
              <a:gd name="connsiteY59" fmla="*/ 19071 h 400747"/>
              <a:gd name="connsiteX60" fmla="*/ 561975 w 966787"/>
              <a:gd name="connsiteY60" fmla="*/ 21452 h 400747"/>
              <a:gd name="connsiteX61" fmla="*/ 576262 w 966787"/>
              <a:gd name="connsiteY61" fmla="*/ 16690 h 400747"/>
              <a:gd name="connsiteX62" fmla="*/ 592931 w 966787"/>
              <a:gd name="connsiteY62" fmla="*/ 4784 h 400747"/>
              <a:gd name="connsiteX63" fmla="*/ 600075 w 966787"/>
              <a:gd name="connsiteY63" fmla="*/ 2402 h 400747"/>
              <a:gd name="connsiteX64" fmla="*/ 609600 w 966787"/>
              <a:gd name="connsiteY64" fmla="*/ 21452 h 400747"/>
              <a:gd name="connsiteX65" fmla="*/ 619125 w 966787"/>
              <a:gd name="connsiteY65" fmla="*/ 40502 h 400747"/>
              <a:gd name="connsiteX66" fmla="*/ 621506 w 966787"/>
              <a:gd name="connsiteY66" fmla="*/ 47646 h 400747"/>
              <a:gd name="connsiteX67" fmla="*/ 633412 w 966787"/>
              <a:gd name="connsiteY67" fmla="*/ 33359 h 400747"/>
              <a:gd name="connsiteX68" fmla="*/ 638175 w 966787"/>
              <a:gd name="connsiteY68" fmla="*/ 19071 h 400747"/>
              <a:gd name="connsiteX69" fmla="*/ 647700 w 966787"/>
              <a:gd name="connsiteY69" fmla="*/ 4784 h 400747"/>
              <a:gd name="connsiteX70" fmla="*/ 659606 w 966787"/>
              <a:gd name="connsiteY70" fmla="*/ 21452 h 400747"/>
              <a:gd name="connsiteX71" fmla="*/ 661987 w 966787"/>
              <a:gd name="connsiteY71" fmla="*/ 28596 h 400747"/>
              <a:gd name="connsiteX72" fmla="*/ 666750 w 966787"/>
              <a:gd name="connsiteY72" fmla="*/ 19071 h 400747"/>
              <a:gd name="connsiteX73" fmla="*/ 669131 w 966787"/>
              <a:gd name="connsiteY73" fmla="*/ 11927 h 400747"/>
              <a:gd name="connsiteX74" fmla="*/ 683418 w 966787"/>
              <a:gd name="connsiteY74" fmla="*/ 7165 h 400747"/>
              <a:gd name="connsiteX75" fmla="*/ 690562 w 966787"/>
              <a:gd name="connsiteY75" fmla="*/ 4784 h 400747"/>
              <a:gd name="connsiteX76" fmla="*/ 695325 w 966787"/>
              <a:gd name="connsiteY76" fmla="*/ 30977 h 400747"/>
              <a:gd name="connsiteX77" fmla="*/ 697706 w 966787"/>
              <a:gd name="connsiteY77" fmla="*/ 47646 h 400747"/>
              <a:gd name="connsiteX78" fmla="*/ 704850 w 966787"/>
              <a:gd name="connsiteY78" fmla="*/ 21452 h 400747"/>
              <a:gd name="connsiteX79" fmla="*/ 714375 w 966787"/>
              <a:gd name="connsiteY79" fmla="*/ 30977 h 400747"/>
              <a:gd name="connsiteX80" fmla="*/ 719137 w 966787"/>
              <a:gd name="connsiteY80" fmla="*/ 50027 h 400747"/>
              <a:gd name="connsiteX81" fmla="*/ 723900 w 966787"/>
              <a:gd name="connsiteY81" fmla="*/ 71459 h 400747"/>
              <a:gd name="connsiteX82" fmla="*/ 721518 w 966787"/>
              <a:gd name="connsiteY82" fmla="*/ 88127 h 400747"/>
              <a:gd name="connsiteX83" fmla="*/ 719137 w 966787"/>
              <a:gd name="connsiteY83" fmla="*/ 95271 h 400747"/>
              <a:gd name="connsiteX84" fmla="*/ 721518 w 966787"/>
              <a:gd name="connsiteY84" fmla="*/ 64315 h 400747"/>
              <a:gd name="connsiteX85" fmla="*/ 723900 w 966787"/>
              <a:gd name="connsiteY85" fmla="*/ 114321 h 400747"/>
              <a:gd name="connsiteX86" fmla="*/ 726281 w 966787"/>
              <a:gd name="connsiteY86" fmla="*/ 121465 h 400747"/>
              <a:gd name="connsiteX87" fmla="*/ 728662 w 966787"/>
              <a:gd name="connsiteY87" fmla="*/ 130990 h 400747"/>
              <a:gd name="connsiteX88" fmla="*/ 731043 w 966787"/>
              <a:gd name="connsiteY88" fmla="*/ 138134 h 400747"/>
              <a:gd name="connsiteX89" fmla="*/ 733425 w 966787"/>
              <a:gd name="connsiteY89" fmla="*/ 152421 h 400747"/>
              <a:gd name="connsiteX90" fmla="*/ 735806 w 966787"/>
              <a:gd name="connsiteY90" fmla="*/ 140515 h 400747"/>
              <a:gd name="connsiteX91" fmla="*/ 738187 w 966787"/>
              <a:gd name="connsiteY91" fmla="*/ 123846 h 400747"/>
              <a:gd name="connsiteX92" fmla="*/ 740568 w 966787"/>
              <a:gd name="connsiteY92" fmla="*/ 266721 h 400747"/>
              <a:gd name="connsiteX93" fmla="*/ 747712 w 966787"/>
              <a:gd name="connsiteY93" fmla="*/ 242909 h 400747"/>
              <a:gd name="connsiteX94" fmla="*/ 750093 w 966787"/>
              <a:gd name="connsiteY94" fmla="*/ 231002 h 400747"/>
              <a:gd name="connsiteX95" fmla="*/ 752475 w 966787"/>
              <a:gd name="connsiteY95" fmla="*/ 223859 h 400747"/>
              <a:gd name="connsiteX96" fmla="*/ 750093 w 966787"/>
              <a:gd name="connsiteY96" fmla="*/ 252434 h 400747"/>
              <a:gd name="connsiteX97" fmla="*/ 745331 w 966787"/>
              <a:gd name="connsiteY97" fmla="*/ 266721 h 400747"/>
              <a:gd name="connsiteX98" fmla="*/ 747712 w 966787"/>
              <a:gd name="connsiteY98" fmla="*/ 290534 h 400747"/>
              <a:gd name="connsiteX99" fmla="*/ 754856 w 966787"/>
              <a:gd name="connsiteY99" fmla="*/ 292915 h 400747"/>
              <a:gd name="connsiteX100" fmla="*/ 773906 w 966787"/>
              <a:gd name="connsiteY100" fmla="*/ 290534 h 400747"/>
              <a:gd name="connsiteX101" fmla="*/ 769143 w 966787"/>
              <a:gd name="connsiteY101" fmla="*/ 302440 h 400747"/>
              <a:gd name="connsiteX102" fmla="*/ 759618 w 966787"/>
              <a:gd name="connsiteY102" fmla="*/ 316727 h 400747"/>
              <a:gd name="connsiteX103" fmla="*/ 762000 w 966787"/>
              <a:gd name="connsiteY103" fmla="*/ 323871 h 400747"/>
              <a:gd name="connsiteX104" fmla="*/ 783431 w 966787"/>
              <a:gd name="connsiteY104" fmla="*/ 314346 h 400747"/>
              <a:gd name="connsiteX105" fmla="*/ 788193 w 966787"/>
              <a:gd name="connsiteY105" fmla="*/ 307202 h 400747"/>
              <a:gd name="connsiteX106" fmla="*/ 795337 w 966787"/>
              <a:gd name="connsiteY106" fmla="*/ 309584 h 400747"/>
              <a:gd name="connsiteX107" fmla="*/ 802481 w 966787"/>
              <a:gd name="connsiteY107" fmla="*/ 326252 h 400747"/>
              <a:gd name="connsiteX108" fmla="*/ 807243 w 966787"/>
              <a:gd name="connsiteY108" fmla="*/ 333396 h 400747"/>
              <a:gd name="connsiteX109" fmla="*/ 809625 w 966787"/>
              <a:gd name="connsiteY109" fmla="*/ 342921 h 400747"/>
              <a:gd name="connsiteX110" fmla="*/ 812006 w 966787"/>
              <a:gd name="connsiteY110" fmla="*/ 354827 h 400747"/>
              <a:gd name="connsiteX111" fmla="*/ 816768 w 966787"/>
              <a:gd name="connsiteY111" fmla="*/ 345302 h 400747"/>
              <a:gd name="connsiteX112" fmla="*/ 823912 w 966787"/>
              <a:gd name="connsiteY112" fmla="*/ 335777 h 400747"/>
              <a:gd name="connsiteX113" fmla="*/ 833437 w 966787"/>
              <a:gd name="connsiteY113" fmla="*/ 326252 h 400747"/>
              <a:gd name="connsiteX114" fmla="*/ 840581 w 966787"/>
              <a:gd name="connsiteY114" fmla="*/ 333396 h 400747"/>
              <a:gd name="connsiteX115" fmla="*/ 852487 w 966787"/>
              <a:gd name="connsiteY115" fmla="*/ 350065 h 400747"/>
              <a:gd name="connsiteX116" fmla="*/ 866775 w 966787"/>
              <a:gd name="connsiteY116" fmla="*/ 359590 h 400747"/>
              <a:gd name="connsiteX117" fmla="*/ 873918 w 966787"/>
              <a:gd name="connsiteY117" fmla="*/ 352446 h 400747"/>
              <a:gd name="connsiteX118" fmla="*/ 876300 w 966787"/>
              <a:gd name="connsiteY118" fmla="*/ 345302 h 400747"/>
              <a:gd name="connsiteX119" fmla="*/ 881062 w 966787"/>
              <a:gd name="connsiteY119" fmla="*/ 335777 h 400747"/>
              <a:gd name="connsiteX120" fmla="*/ 888206 w 966787"/>
              <a:gd name="connsiteY120" fmla="*/ 321490 h 400747"/>
              <a:gd name="connsiteX121" fmla="*/ 890587 w 966787"/>
              <a:gd name="connsiteY121" fmla="*/ 331015 h 400747"/>
              <a:gd name="connsiteX122" fmla="*/ 892968 w 966787"/>
              <a:gd name="connsiteY122" fmla="*/ 338159 h 400747"/>
              <a:gd name="connsiteX123" fmla="*/ 895350 w 966787"/>
              <a:gd name="connsiteY123" fmla="*/ 385784 h 400747"/>
              <a:gd name="connsiteX124" fmla="*/ 916781 w 966787"/>
              <a:gd name="connsiteY124" fmla="*/ 378640 h 400747"/>
              <a:gd name="connsiteX125" fmla="*/ 926306 w 966787"/>
              <a:gd name="connsiteY125" fmla="*/ 364352 h 400747"/>
              <a:gd name="connsiteX126" fmla="*/ 928687 w 966787"/>
              <a:gd name="connsiteY126" fmla="*/ 371496 h 400747"/>
              <a:gd name="connsiteX127" fmla="*/ 933450 w 966787"/>
              <a:gd name="connsiteY127" fmla="*/ 395309 h 400747"/>
              <a:gd name="connsiteX128" fmla="*/ 940593 w 966787"/>
              <a:gd name="connsiteY128" fmla="*/ 381021 h 400747"/>
              <a:gd name="connsiteX129" fmla="*/ 945356 w 966787"/>
              <a:gd name="connsiteY129" fmla="*/ 373877 h 400747"/>
              <a:gd name="connsiteX130" fmla="*/ 966787 w 966787"/>
              <a:gd name="connsiteY130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71450 w 966787"/>
              <a:gd name="connsiteY2" fmla="*/ 388165 h 400747"/>
              <a:gd name="connsiteX3" fmla="*/ 195262 w 966787"/>
              <a:gd name="connsiteY3" fmla="*/ 378640 h 400747"/>
              <a:gd name="connsiteX4" fmla="*/ 202406 w 966787"/>
              <a:gd name="connsiteY4" fmla="*/ 392927 h 400747"/>
              <a:gd name="connsiteX5" fmla="*/ 207168 w 966787"/>
              <a:gd name="connsiteY5" fmla="*/ 400071 h 400747"/>
              <a:gd name="connsiteX6" fmla="*/ 216693 w 966787"/>
              <a:gd name="connsiteY6" fmla="*/ 392927 h 400747"/>
              <a:gd name="connsiteX7" fmla="*/ 221456 w 966787"/>
              <a:gd name="connsiteY7" fmla="*/ 381021 h 400747"/>
              <a:gd name="connsiteX8" fmla="*/ 226218 w 966787"/>
              <a:gd name="connsiteY8" fmla="*/ 371496 h 400747"/>
              <a:gd name="connsiteX9" fmla="*/ 230981 w 966787"/>
              <a:gd name="connsiteY9" fmla="*/ 357209 h 400747"/>
              <a:gd name="connsiteX10" fmla="*/ 233362 w 966787"/>
              <a:gd name="connsiteY10" fmla="*/ 350065 h 400747"/>
              <a:gd name="connsiteX11" fmla="*/ 235743 w 966787"/>
              <a:gd name="connsiteY11" fmla="*/ 340540 h 400747"/>
              <a:gd name="connsiteX12" fmla="*/ 240506 w 966787"/>
              <a:gd name="connsiteY12" fmla="*/ 326252 h 400747"/>
              <a:gd name="connsiteX13" fmla="*/ 245268 w 966787"/>
              <a:gd name="connsiteY13" fmla="*/ 309584 h 400747"/>
              <a:gd name="connsiteX14" fmla="*/ 247650 w 966787"/>
              <a:gd name="connsiteY14" fmla="*/ 316727 h 400747"/>
              <a:gd name="connsiteX15" fmla="*/ 261937 w 966787"/>
              <a:gd name="connsiteY15" fmla="*/ 261959 h 400747"/>
              <a:gd name="connsiteX16" fmla="*/ 269081 w 966787"/>
              <a:gd name="connsiteY16" fmla="*/ 254815 h 400747"/>
              <a:gd name="connsiteX17" fmla="*/ 271462 w 966787"/>
              <a:gd name="connsiteY17" fmla="*/ 245290 h 400747"/>
              <a:gd name="connsiteX18" fmla="*/ 276225 w 966787"/>
              <a:gd name="connsiteY18" fmla="*/ 238146 h 400747"/>
              <a:gd name="connsiteX19" fmla="*/ 280987 w 966787"/>
              <a:gd name="connsiteY19" fmla="*/ 226240 h 400747"/>
              <a:gd name="connsiteX20" fmla="*/ 278606 w 966787"/>
              <a:gd name="connsiteY20" fmla="*/ 242909 h 400747"/>
              <a:gd name="connsiteX21" fmla="*/ 280987 w 966787"/>
              <a:gd name="connsiteY21" fmla="*/ 235765 h 400747"/>
              <a:gd name="connsiteX22" fmla="*/ 285750 w 966787"/>
              <a:gd name="connsiteY22" fmla="*/ 211952 h 400747"/>
              <a:gd name="connsiteX23" fmla="*/ 288131 w 966787"/>
              <a:gd name="connsiteY23" fmla="*/ 173852 h 400747"/>
              <a:gd name="connsiteX24" fmla="*/ 297656 w 966787"/>
              <a:gd name="connsiteY24" fmla="*/ 159565 h 400747"/>
              <a:gd name="connsiteX25" fmla="*/ 300037 w 966787"/>
              <a:gd name="connsiteY25" fmla="*/ 152421 h 400747"/>
              <a:gd name="connsiteX26" fmla="*/ 304800 w 966787"/>
              <a:gd name="connsiteY26" fmla="*/ 161946 h 400747"/>
              <a:gd name="connsiteX27" fmla="*/ 307181 w 966787"/>
              <a:gd name="connsiteY27" fmla="*/ 104796 h 400747"/>
              <a:gd name="connsiteX28" fmla="*/ 311943 w 966787"/>
              <a:gd name="connsiteY28" fmla="*/ 85746 h 400747"/>
              <a:gd name="connsiteX29" fmla="*/ 319087 w 966787"/>
              <a:gd name="connsiteY29" fmla="*/ 80984 h 400747"/>
              <a:gd name="connsiteX30" fmla="*/ 328612 w 966787"/>
              <a:gd name="connsiteY30" fmla="*/ 85746 h 400747"/>
              <a:gd name="connsiteX31" fmla="*/ 330993 w 966787"/>
              <a:gd name="connsiteY31" fmla="*/ 71459 h 400747"/>
              <a:gd name="connsiteX32" fmla="*/ 335756 w 966787"/>
              <a:gd name="connsiteY32" fmla="*/ 57171 h 400747"/>
              <a:gd name="connsiteX33" fmla="*/ 342900 w 966787"/>
              <a:gd name="connsiteY33" fmla="*/ 35740 h 400747"/>
              <a:gd name="connsiteX34" fmla="*/ 345281 w 966787"/>
              <a:gd name="connsiteY34" fmla="*/ 28596 h 400747"/>
              <a:gd name="connsiteX35" fmla="*/ 350043 w 966787"/>
              <a:gd name="connsiteY35" fmla="*/ 21452 h 400747"/>
              <a:gd name="connsiteX36" fmla="*/ 354806 w 966787"/>
              <a:gd name="connsiteY36" fmla="*/ 4784 h 400747"/>
              <a:gd name="connsiteX37" fmla="*/ 359568 w 966787"/>
              <a:gd name="connsiteY37" fmla="*/ 11927 h 400747"/>
              <a:gd name="connsiteX38" fmla="*/ 361950 w 966787"/>
              <a:gd name="connsiteY38" fmla="*/ 19071 h 400747"/>
              <a:gd name="connsiteX39" fmla="*/ 376237 w 966787"/>
              <a:gd name="connsiteY39" fmla="*/ 16690 h 400747"/>
              <a:gd name="connsiteX40" fmla="*/ 388143 w 966787"/>
              <a:gd name="connsiteY40" fmla="*/ 4784 h 400747"/>
              <a:gd name="connsiteX41" fmla="*/ 390525 w 966787"/>
              <a:gd name="connsiteY41" fmla="*/ 14309 h 400747"/>
              <a:gd name="connsiteX42" fmla="*/ 392906 w 966787"/>
              <a:gd name="connsiteY42" fmla="*/ 21452 h 400747"/>
              <a:gd name="connsiteX43" fmla="*/ 400050 w 966787"/>
              <a:gd name="connsiteY43" fmla="*/ 23834 h 400747"/>
              <a:gd name="connsiteX44" fmla="*/ 416718 w 966787"/>
              <a:gd name="connsiteY44" fmla="*/ 21452 h 400747"/>
              <a:gd name="connsiteX45" fmla="*/ 431006 w 966787"/>
              <a:gd name="connsiteY45" fmla="*/ 11927 h 400747"/>
              <a:gd name="connsiteX46" fmla="*/ 433387 w 966787"/>
              <a:gd name="connsiteY46" fmla="*/ 4784 h 400747"/>
              <a:gd name="connsiteX47" fmla="*/ 450056 w 966787"/>
              <a:gd name="connsiteY47" fmla="*/ 4784 h 400747"/>
              <a:gd name="connsiteX48" fmla="*/ 457200 w 966787"/>
              <a:gd name="connsiteY48" fmla="*/ 19071 h 400747"/>
              <a:gd name="connsiteX49" fmla="*/ 459581 w 966787"/>
              <a:gd name="connsiteY49" fmla="*/ 26215 h 400747"/>
              <a:gd name="connsiteX50" fmla="*/ 483393 w 966787"/>
              <a:gd name="connsiteY50" fmla="*/ 14309 h 400747"/>
              <a:gd name="connsiteX51" fmla="*/ 502443 w 966787"/>
              <a:gd name="connsiteY51" fmla="*/ 7165 h 400747"/>
              <a:gd name="connsiteX52" fmla="*/ 507206 w 966787"/>
              <a:gd name="connsiteY52" fmla="*/ 16690 h 400747"/>
              <a:gd name="connsiteX53" fmla="*/ 511968 w 966787"/>
              <a:gd name="connsiteY53" fmla="*/ 30977 h 400747"/>
              <a:gd name="connsiteX54" fmla="*/ 519112 w 966787"/>
              <a:gd name="connsiteY54" fmla="*/ 23834 h 400747"/>
              <a:gd name="connsiteX55" fmla="*/ 528637 w 966787"/>
              <a:gd name="connsiteY55" fmla="*/ 9546 h 400747"/>
              <a:gd name="connsiteX56" fmla="*/ 542925 w 966787"/>
              <a:gd name="connsiteY56" fmla="*/ 4784 h 400747"/>
              <a:gd name="connsiteX57" fmla="*/ 550068 w 966787"/>
              <a:gd name="connsiteY57" fmla="*/ 9546 h 400747"/>
              <a:gd name="connsiteX58" fmla="*/ 552450 w 966787"/>
              <a:gd name="connsiteY58" fmla="*/ 19071 h 400747"/>
              <a:gd name="connsiteX59" fmla="*/ 561975 w 966787"/>
              <a:gd name="connsiteY59" fmla="*/ 21452 h 400747"/>
              <a:gd name="connsiteX60" fmla="*/ 576262 w 966787"/>
              <a:gd name="connsiteY60" fmla="*/ 16690 h 400747"/>
              <a:gd name="connsiteX61" fmla="*/ 592931 w 966787"/>
              <a:gd name="connsiteY61" fmla="*/ 4784 h 400747"/>
              <a:gd name="connsiteX62" fmla="*/ 600075 w 966787"/>
              <a:gd name="connsiteY62" fmla="*/ 2402 h 400747"/>
              <a:gd name="connsiteX63" fmla="*/ 609600 w 966787"/>
              <a:gd name="connsiteY63" fmla="*/ 21452 h 400747"/>
              <a:gd name="connsiteX64" fmla="*/ 619125 w 966787"/>
              <a:gd name="connsiteY64" fmla="*/ 40502 h 400747"/>
              <a:gd name="connsiteX65" fmla="*/ 621506 w 966787"/>
              <a:gd name="connsiteY65" fmla="*/ 47646 h 400747"/>
              <a:gd name="connsiteX66" fmla="*/ 633412 w 966787"/>
              <a:gd name="connsiteY66" fmla="*/ 33359 h 400747"/>
              <a:gd name="connsiteX67" fmla="*/ 638175 w 966787"/>
              <a:gd name="connsiteY67" fmla="*/ 19071 h 400747"/>
              <a:gd name="connsiteX68" fmla="*/ 647700 w 966787"/>
              <a:gd name="connsiteY68" fmla="*/ 4784 h 400747"/>
              <a:gd name="connsiteX69" fmla="*/ 659606 w 966787"/>
              <a:gd name="connsiteY69" fmla="*/ 21452 h 400747"/>
              <a:gd name="connsiteX70" fmla="*/ 661987 w 966787"/>
              <a:gd name="connsiteY70" fmla="*/ 28596 h 400747"/>
              <a:gd name="connsiteX71" fmla="*/ 666750 w 966787"/>
              <a:gd name="connsiteY71" fmla="*/ 19071 h 400747"/>
              <a:gd name="connsiteX72" fmla="*/ 669131 w 966787"/>
              <a:gd name="connsiteY72" fmla="*/ 11927 h 400747"/>
              <a:gd name="connsiteX73" fmla="*/ 683418 w 966787"/>
              <a:gd name="connsiteY73" fmla="*/ 7165 h 400747"/>
              <a:gd name="connsiteX74" fmla="*/ 690562 w 966787"/>
              <a:gd name="connsiteY74" fmla="*/ 4784 h 400747"/>
              <a:gd name="connsiteX75" fmla="*/ 695325 w 966787"/>
              <a:gd name="connsiteY75" fmla="*/ 30977 h 400747"/>
              <a:gd name="connsiteX76" fmla="*/ 697706 w 966787"/>
              <a:gd name="connsiteY76" fmla="*/ 47646 h 400747"/>
              <a:gd name="connsiteX77" fmla="*/ 704850 w 966787"/>
              <a:gd name="connsiteY77" fmla="*/ 21452 h 400747"/>
              <a:gd name="connsiteX78" fmla="*/ 714375 w 966787"/>
              <a:gd name="connsiteY78" fmla="*/ 30977 h 400747"/>
              <a:gd name="connsiteX79" fmla="*/ 719137 w 966787"/>
              <a:gd name="connsiteY79" fmla="*/ 50027 h 400747"/>
              <a:gd name="connsiteX80" fmla="*/ 723900 w 966787"/>
              <a:gd name="connsiteY80" fmla="*/ 71459 h 400747"/>
              <a:gd name="connsiteX81" fmla="*/ 721518 w 966787"/>
              <a:gd name="connsiteY81" fmla="*/ 88127 h 400747"/>
              <a:gd name="connsiteX82" fmla="*/ 719137 w 966787"/>
              <a:gd name="connsiteY82" fmla="*/ 95271 h 400747"/>
              <a:gd name="connsiteX83" fmla="*/ 721518 w 966787"/>
              <a:gd name="connsiteY83" fmla="*/ 64315 h 400747"/>
              <a:gd name="connsiteX84" fmla="*/ 723900 w 966787"/>
              <a:gd name="connsiteY84" fmla="*/ 114321 h 400747"/>
              <a:gd name="connsiteX85" fmla="*/ 726281 w 966787"/>
              <a:gd name="connsiteY85" fmla="*/ 121465 h 400747"/>
              <a:gd name="connsiteX86" fmla="*/ 728662 w 966787"/>
              <a:gd name="connsiteY86" fmla="*/ 130990 h 400747"/>
              <a:gd name="connsiteX87" fmla="*/ 731043 w 966787"/>
              <a:gd name="connsiteY87" fmla="*/ 138134 h 400747"/>
              <a:gd name="connsiteX88" fmla="*/ 733425 w 966787"/>
              <a:gd name="connsiteY88" fmla="*/ 152421 h 400747"/>
              <a:gd name="connsiteX89" fmla="*/ 735806 w 966787"/>
              <a:gd name="connsiteY89" fmla="*/ 140515 h 400747"/>
              <a:gd name="connsiteX90" fmla="*/ 738187 w 966787"/>
              <a:gd name="connsiteY90" fmla="*/ 123846 h 400747"/>
              <a:gd name="connsiteX91" fmla="*/ 740568 w 966787"/>
              <a:gd name="connsiteY91" fmla="*/ 266721 h 400747"/>
              <a:gd name="connsiteX92" fmla="*/ 747712 w 966787"/>
              <a:gd name="connsiteY92" fmla="*/ 242909 h 400747"/>
              <a:gd name="connsiteX93" fmla="*/ 750093 w 966787"/>
              <a:gd name="connsiteY93" fmla="*/ 231002 h 400747"/>
              <a:gd name="connsiteX94" fmla="*/ 752475 w 966787"/>
              <a:gd name="connsiteY94" fmla="*/ 223859 h 400747"/>
              <a:gd name="connsiteX95" fmla="*/ 750093 w 966787"/>
              <a:gd name="connsiteY95" fmla="*/ 252434 h 400747"/>
              <a:gd name="connsiteX96" fmla="*/ 745331 w 966787"/>
              <a:gd name="connsiteY96" fmla="*/ 266721 h 400747"/>
              <a:gd name="connsiteX97" fmla="*/ 747712 w 966787"/>
              <a:gd name="connsiteY97" fmla="*/ 290534 h 400747"/>
              <a:gd name="connsiteX98" fmla="*/ 754856 w 966787"/>
              <a:gd name="connsiteY98" fmla="*/ 292915 h 400747"/>
              <a:gd name="connsiteX99" fmla="*/ 773906 w 966787"/>
              <a:gd name="connsiteY99" fmla="*/ 290534 h 400747"/>
              <a:gd name="connsiteX100" fmla="*/ 769143 w 966787"/>
              <a:gd name="connsiteY100" fmla="*/ 302440 h 400747"/>
              <a:gd name="connsiteX101" fmla="*/ 759618 w 966787"/>
              <a:gd name="connsiteY101" fmla="*/ 316727 h 400747"/>
              <a:gd name="connsiteX102" fmla="*/ 762000 w 966787"/>
              <a:gd name="connsiteY102" fmla="*/ 323871 h 400747"/>
              <a:gd name="connsiteX103" fmla="*/ 783431 w 966787"/>
              <a:gd name="connsiteY103" fmla="*/ 314346 h 400747"/>
              <a:gd name="connsiteX104" fmla="*/ 788193 w 966787"/>
              <a:gd name="connsiteY104" fmla="*/ 307202 h 400747"/>
              <a:gd name="connsiteX105" fmla="*/ 795337 w 966787"/>
              <a:gd name="connsiteY105" fmla="*/ 309584 h 400747"/>
              <a:gd name="connsiteX106" fmla="*/ 802481 w 966787"/>
              <a:gd name="connsiteY106" fmla="*/ 326252 h 400747"/>
              <a:gd name="connsiteX107" fmla="*/ 807243 w 966787"/>
              <a:gd name="connsiteY107" fmla="*/ 333396 h 400747"/>
              <a:gd name="connsiteX108" fmla="*/ 809625 w 966787"/>
              <a:gd name="connsiteY108" fmla="*/ 342921 h 400747"/>
              <a:gd name="connsiteX109" fmla="*/ 812006 w 966787"/>
              <a:gd name="connsiteY109" fmla="*/ 354827 h 400747"/>
              <a:gd name="connsiteX110" fmla="*/ 816768 w 966787"/>
              <a:gd name="connsiteY110" fmla="*/ 345302 h 400747"/>
              <a:gd name="connsiteX111" fmla="*/ 823912 w 966787"/>
              <a:gd name="connsiteY111" fmla="*/ 335777 h 400747"/>
              <a:gd name="connsiteX112" fmla="*/ 833437 w 966787"/>
              <a:gd name="connsiteY112" fmla="*/ 326252 h 400747"/>
              <a:gd name="connsiteX113" fmla="*/ 840581 w 966787"/>
              <a:gd name="connsiteY113" fmla="*/ 333396 h 400747"/>
              <a:gd name="connsiteX114" fmla="*/ 852487 w 966787"/>
              <a:gd name="connsiteY114" fmla="*/ 350065 h 400747"/>
              <a:gd name="connsiteX115" fmla="*/ 866775 w 966787"/>
              <a:gd name="connsiteY115" fmla="*/ 359590 h 400747"/>
              <a:gd name="connsiteX116" fmla="*/ 873918 w 966787"/>
              <a:gd name="connsiteY116" fmla="*/ 352446 h 400747"/>
              <a:gd name="connsiteX117" fmla="*/ 876300 w 966787"/>
              <a:gd name="connsiteY117" fmla="*/ 345302 h 400747"/>
              <a:gd name="connsiteX118" fmla="*/ 881062 w 966787"/>
              <a:gd name="connsiteY118" fmla="*/ 335777 h 400747"/>
              <a:gd name="connsiteX119" fmla="*/ 888206 w 966787"/>
              <a:gd name="connsiteY119" fmla="*/ 321490 h 400747"/>
              <a:gd name="connsiteX120" fmla="*/ 890587 w 966787"/>
              <a:gd name="connsiteY120" fmla="*/ 331015 h 400747"/>
              <a:gd name="connsiteX121" fmla="*/ 892968 w 966787"/>
              <a:gd name="connsiteY121" fmla="*/ 338159 h 400747"/>
              <a:gd name="connsiteX122" fmla="*/ 895350 w 966787"/>
              <a:gd name="connsiteY122" fmla="*/ 385784 h 400747"/>
              <a:gd name="connsiteX123" fmla="*/ 916781 w 966787"/>
              <a:gd name="connsiteY123" fmla="*/ 378640 h 400747"/>
              <a:gd name="connsiteX124" fmla="*/ 926306 w 966787"/>
              <a:gd name="connsiteY124" fmla="*/ 364352 h 400747"/>
              <a:gd name="connsiteX125" fmla="*/ 928687 w 966787"/>
              <a:gd name="connsiteY125" fmla="*/ 371496 h 400747"/>
              <a:gd name="connsiteX126" fmla="*/ 933450 w 966787"/>
              <a:gd name="connsiteY126" fmla="*/ 395309 h 400747"/>
              <a:gd name="connsiteX127" fmla="*/ 940593 w 966787"/>
              <a:gd name="connsiteY127" fmla="*/ 381021 h 400747"/>
              <a:gd name="connsiteX128" fmla="*/ 945356 w 966787"/>
              <a:gd name="connsiteY128" fmla="*/ 373877 h 400747"/>
              <a:gd name="connsiteX129" fmla="*/ 966787 w 966787"/>
              <a:gd name="connsiteY129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95262 w 966787"/>
              <a:gd name="connsiteY2" fmla="*/ 378640 h 400747"/>
              <a:gd name="connsiteX3" fmla="*/ 202406 w 966787"/>
              <a:gd name="connsiteY3" fmla="*/ 392927 h 400747"/>
              <a:gd name="connsiteX4" fmla="*/ 207168 w 966787"/>
              <a:gd name="connsiteY4" fmla="*/ 400071 h 400747"/>
              <a:gd name="connsiteX5" fmla="*/ 216693 w 966787"/>
              <a:gd name="connsiteY5" fmla="*/ 392927 h 400747"/>
              <a:gd name="connsiteX6" fmla="*/ 221456 w 966787"/>
              <a:gd name="connsiteY6" fmla="*/ 381021 h 400747"/>
              <a:gd name="connsiteX7" fmla="*/ 226218 w 966787"/>
              <a:gd name="connsiteY7" fmla="*/ 371496 h 400747"/>
              <a:gd name="connsiteX8" fmla="*/ 230981 w 966787"/>
              <a:gd name="connsiteY8" fmla="*/ 357209 h 400747"/>
              <a:gd name="connsiteX9" fmla="*/ 233362 w 966787"/>
              <a:gd name="connsiteY9" fmla="*/ 350065 h 400747"/>
              <a:gd name="connsiteX10" fmla="*/ 235743 w 966787"/>
              <a:gd name="connsiteY10" fmla="*/ 340540 h 400747"/>
              <a:gd name="connsiteX11" fmla="*/ 240506 w 966787"/>
              <a:gd name="connsiteY11" fmla="*/ 326252 h 400747"/>
              <a:gd name="connsiteX12" fmla="*/ 245268 w 966787"/>
              <a:gd name="connsiteY12" fmla="*/ 309584 h 400747"/>
              <a:gd name="connsiteX13" fmla="*/ 247650 w 966787"/>
              <a:gd name="connsiteY13" fmla="*/ 316727 h 400747"/>
              <a:gd name="connsiteX14" fmla="*/ 261937 w 966787"/>
              <a:gd name="connsiteY14" fmla="*/ 261959 h 400747"/>
              <a:gd name="connsiteX15" fmla="*/ 269081 w 966787"/>
              <a:gd name="connsiteY15" fmla="*/ 254815 h 400747"/>
              <a:gd name="connsiteX16" fmla="*/ 271462 w 966787"/>
              <a:gd name="connsiteY16" fmla="*/ 245290 h 400747"/>
              <a:gd name="connsiteX17" fmla="*/ 276225 w 966787"/>
              <a:gd name="connsiteY17" fmla="*/ 238146 h 400747"/>
              <a:gd name="connsiteX18" fmla="*/ 280987 w 966787"/>
              <a:gd name="connsiteY18" fmla="*/ 226240 h 400747"/>
              <a:gd name="connsiteX19" fmla="*/ 278606 w 966787"/>
              <a:gd name="connsiteY19" fmla="*/ 242909 h 400747"/>
              <a:gd name="connsiteX20" fmla="*/ 280987 w 966787"/>
              <a:gd name="connsiteY20" fmla="*/ 235765 h 400747"/>
              <a:gd name="connsiteX21" fmla="*/ 285750 w 966787"/>
              <a:gd name="connsiteY21" fmla="*/ 211952 h 400747"/>
              <a:gd name="connsiteX22" fmla="*/ 288131 w 966787"/>
              <a:gd name="connsiteY22" fmla="*/ 173852 h 400747"/>
              <a:gd name="connsiteX23" fmla="*/ 297656 w 966787"/>
              <a:gd name="connsiteY23" fmla="*/ 159565 h 400747"/>
              <a:gd name="connsiteX24" fmla="*/ 300037 w 966787"/>
              <a:gd name="connsiteY24" fmla="*/ 152421 h 400747"/>
              <a:gd name="connsiteX25" fmla="*/ 304800 w 966787"/>
              <a:gd name="connsiteY25" fmla="*/ 161946 h 400747"/>
              <a:gd name="connsiteX26" fmla="*/ 307181 w 966787"/>
              <a:gd name="connsiteY26" fmla="*/ 104796 h 400747"/>
              <a:gd name="connsiteX27" fmla="*/ 311943 w 966787"/>
              <a:gd name="connsiteY27" fmla="*/ 85746 h 400747"/>
              <a:gd name="connsiteX28" fmla="*/ 319087 w 966787"/>
              <a:gd name="connsiteY28" fmla="*/ 80984 h 400747"/>
              <a:gd name="connsiteX29" fmla="*/ 328612 w 966787"/>
              <a:gd name="connsiteY29" fmla="*/ 85746 h 400747"/>
              <a:gd name="connsiteX30" fmla="*/ 330993 w 966787"/>
              <a:gd name="connsiteY30" fmla="*/ 71459 h 400747"/>
              <a:gd name="connsiteX31" fmla="*/ 335756 w 966787"/>
              <a:gd name="connsiteY31" fmla="*/ 57171 h 400747"/>
              <a:gd name="connsiteX32" fmla="*/ 342900 w 966787"/>
              <a:gd name="connsiteY32" fmla="*/ 35740 h 400747"/>
              <a:gd name="connsiteX33" fmla="*/ 345281 w 966787"/>
              <a:gd name="connsiteY33" fmla="*/ 28596 h 400747"/>
              <a:gd name="connsiteX34" fmla="*/ 350043 w 966787"/>
              <a:gd name="connsiteY34" fmla="*/ 21452 h 400747"/>
              <a:gd name="connsiteX35" fmla="*/ 354806 w 966787"/>
              <a:gd name="connsiteY35" fmla="*/ 4784 h 400747"/>
              <a:gd name="connsiteX36" fmla="*/ 359568 w 966787"/>
              <a:gd name="connsiteY36" fmla="*/ 11927 h 400747"/>
              <a:gd name="connsiteX37" fmla="*/ 361950 w 966787"/>
              <a:gd name="connsiteY37" fmla="*/ 19071 h 400747"/>
              <a:gd name="connsiteX38" fmla="*/ 376237 w 966787"/>
              <a:gd name="connsiteY38" fmla="*/ 16690 h 400747"/>
              <a:gd name="connsiteX39" fmla="*/ 388143 w 966787"/>
              <a:gd name="connsiteY39" fmla="*/ 4784 h 400747"/>
              <a:gd name="connsiteX40" fmla="*/ 390525 w 966787"/>
              <a:gd name="connsiteY40" fmla="*/ 14309 h 400747"/>
              <a:gd name="connsiteX41" fmla="*/ 392906 w 966787"/>
              <a:gd name="connsiteY41" fmla="*/ 21452 h 400747"/>
              <a:gd name="connsiteX42" fmla="*/ 400050 w 966787"/>
              <a:gd name="connsiteY42" fmla="*/ 23834 h 400747"/>
              <a:gd name="connsiteX43" fmla="*/ 416718 w 966787"/>
              <a:gd name="connsiteY43" fmla="*/ 21452 h 400747"/>
              <a:gd name="connsiteX44" fmla="*/ 431006 w 966787"/>
              <a:gd name="connsiteY44" fmla="*/ 11927 h 400747"/>
              <a:gd name="connsiteX45" fmla="*/ 433387 w 966787"/>
              <a:gd name="connsiteY45" fmla="*/ 4784 h 400747"/>
              <a:gd name="connsiteX46" fmla="*/ 450056 w 966787"/>
              <a:gd name="connsiteY46" fmla="*/ 4784 h 400747"/>
              <a:gd name="connsiteX47" fmla="*/ 457200 w 966787"/>
              <a:gd name="connsiteY47" fmla="*/ 19071 h 400747"/>
              <a:gd name="connsiteX48" fmla="*/ 459581 w 966787"/>
              <a:gd name="connsiteY48" fmla="*/ 26215 h 400747"/>
              <a:gd name="connsiteX49" fmla="*/ 483393 w 966787"/>
              <a:gd name="connsiteY49" fmla="*/ 14309 h 400747"/>
              <a:gd name="connsiteX50" fmla="*/ 502443 w 966787"/>
              <a:gd name="connsiteY50" fmla="*/ 7165 h 400747"/>
              <a:gd name="connsiteX51" fmla="*/ 507206 w 966787"/>
              <a:gd name="connsiteY51" fmla="*/ 16690 h 400747"/>
              <a:gd name="connsiteX52" fmla="*/ 511968 w 966787"/>
              <a:gd name="connsiteY52" fmla="*/ 30977 h 400747"/>
              <a:gd name="connsiteX53" fmla="*/ 519112 w 966787"/>
              <a:gd name="connsiteY53" fmla="*/ 23834 h 400747"/>
              <a:gd name="connsiteX54" fmla="*/ 528637 w 966787"/>
              <a:gd name="connsiteY54" fmla="*/ 9546 h 400747"/>
              <a:gd name="connsiteX55" fmla="*/ 542925 w 966787"/>
              <a:gd name="connsiteY55" fmla="*/ 4784 h 400747"/>
              <a:gd name="connsiteX56" fmla="*/ 550068 w 966787"/>
              <a:gd name="connsiteY56" fmla="*/ 9546 h 400747"/>
              <a:gd name="connsiteX57" fmla="*/ 552450 w 966787"/>
              <a:gd name="connsiteY57" fmla="*/ 19071 h 400747"/>
              <a:gd name="connsiteX58" fmla="*/ 561975 w 966787"/>
              <a:gd name="connsiteY58" fmla="*/ 21452 h 400747"/>
              <a:gd name="connsiteX59" fmla="*/ 576262 w 966787"/>
              <a:gd name="connsiteY59" fmla="*/ 16690 h 400747"/>
              <a:gd name="connsiteX60" fmla="*/ 592931 w 966787"/>
              <a:gd name="connsiteY60" fmla="*/ 4784 h 400747"/>
              <a:gd name="connsiteX61" fmla="*/ 600075 w 966787"/>
              <a:gd name="connsiteY61" fmla="*/ 2402 h 400747"/>
              <a:gd name="connsiteX62" fmla="*/ 609600 w 966787"/>
              <a:gd name="connsiteY62" fmla="*/ 21452 h 400747"/>
              <a:gd name="connsiteX63" fmla="*/ 619125 w 966787"/>
              <a:gd name="connsiteY63" fmla="*/ 40502 h 400747"/>
              <a:gd name="connsiteX64" fmla="*/ 621506 w 966787"/>
              <a:gd name="connsiteY64" fmla="*/ 47646 h 400747"/>
              <a:gd name="connsiteX65" fmla="*/ 633412 w 966787"/>
              <a:gd name="connsiteY65" fmla="*/ 33359 h 400747"/>
              <a:gd name="connsiteX66" fmla="*/ 638175 w 966787"/>
              <a:gd name="connsiteY66" fmla="*/ 19071 h 400747"/>
              <a:gd name="connsiteX67" fmla="*/ 647700 w 966787"/>
              <a:gd name="connsiteY67" fmla="*/ 4784 h 400747"/>
              <a:gd name="connsiteX68" fmla="*/ 659606 w 966787"/>
              <a:gd name="connsiteY68" fmla="*/ 21452 h 400747"/>
              <a:gd name="connsiteX69" fmla="*/ 661987 w 966787"/>
              <a:gd name="connsiteY69" fmla="*/ 28596 h 400747"/>
              <a:gd name="connsiteX70" fmla="*/ 666750 w 966787"/>
              <a:gd name="connsiteY70" fmla="*/ 19071 h 400747"/>
              <a:gd name="connsiteX71" fmla="*/ 669131 w 966787"/>
              <a:gd name="connsiteY71" fmla="*/ 11927 h 400747"/>
              <a:gd name="connsiteX72" fmla="*/ 683418 w 966787"/>
              <a:gd name="connsiteY72" fmla="*/ 7165 h 400747"/>
              <a:gd name="connsiteX73" fmla="*/ 690562 w 966787"/>
              <a:gd name="connsiteY73" fmla="*/ 4784 h 400747"/>
              <a:gd name="connsiteX74" fmla="*/ 695325 w 966787"/>
              <a:gd name="connsiteY74" fmla="*/ 30977 h 400747"/>
              <a:gd name="connsiteX75" fmla="*/ 697706 w 966787"/>
              <a:gd name="connsiteY75" fmla="*/ 47646 h 400747"/>
              <a:gd name="connsiteX76" fmla="*/ 704850 w 966787"/>
              <a:gd name="connsiteY76" fmla="*/ 21452 h 400747"/>
              <a:gd name="connsiteX77" fmla="*/ 714375 w 966787"/>
              <a:gd name="connsiteY77" fmla="*/ 30977 h 400747"/>
              <a:gd name="connsiteX78" fmla="*/ 719137 w 966787"/>
              <a:gd name="connsiteY78" fmla="*/ 50027 h 400747"/>
              <a:gd name="connsiteX79" fmla="*/ 723900 w 966787"/>
              <a:gd name="connsiteY79" fmla="*/ 71459 h 400747"/>
              <a:gd name="connsiteX80" fmla="*/ 721518 w 966787"/>
              <a:gd name="connsiteY80" fmla="*/ 88127 h 400747"/>
              <a:gd name="connsiteX81" fmla="*/ 719137 w 966787"/>
              <a:gd name="connsiteY81" fmla="*/ 95271 h 400747"/>
              <a:gd name="connsiteX82" fmla="*/ 721518 w 966787"/>
              <a:gd name="connsiteY82" fmla="*/ 64315 h 400747"/>
              <a:gd name="connsiteX83" fmla="*/ 723900 w 966787"/>
              <a:gd name="connsiteY83" fmla="*/ 114321 h 400747"/>
              <a:gd name="connsiteX84" fmla="*/ 726281 w 966787"/>
              <a:gd name="connsiteY84" fmla="*/ 121465 h 400747"/>
              <a:gd name="connsiteX85" fmla="*/ 728662 w 966787"/>
              <a:gd name="connsiteY85" fmla="*/ 130990 h 400747"/>
              <a:gd name="connsiteX86" fmla="*/ 731043 w 966787"/>
              <a:gd name="connsiteY86" fmla="*/ 138134 h 400747"/>
              <a:gd name="connsiteX87" fmla="*/ 733425 w 966787"/>
              <a:gd name="connsiteY87" fmla="*/ 152421 h 400747"/>
              <a:gd name="connsiteX88" fmla="*/ 735806 w 966787"/>
              <a:gd name="connsiteY88" fmla="*/ 140515 h 400747"/>
              <a:gd name="connsiteX89" fmla="*/ 738187 w 966787"/>
              <a:gd name="connsiteY89" fmla="*/ 123846 h 400747"/>
              <a:gd name="connsiteX90" fmla="*/ 740568 w 966787"/>
              <a:gd name="connsiteY90" fmla="*/ 266721 h 400747"/>
              <a:gd name="connsiteX91" fmla="*/ 747712 w 966787"/>
              <a:gd name="connsiteY91" fmla="*/ 242909 h 400747"/>
              <a:gd name="connsiteX92" fmla="*/ 750093 w 966787"/>
              <a:gd name="connsiteY92" fmla="*/ 231002 h 400747"/>
              <a:gd name="connsiteX93" fmla="*/ 752475 w 966787"/>
              <a:gd name="connsiteY93" fmla="*/ 223859 h 400747"/>
              <a:gd name="connsiteX94" fmla="*/ 750093 w 966787"/>
              <a:gd name="connsiteY94" fmla="*/ 252434 h 400747"/>
              <a:gd name="connsiteX95" fmla="*/ 745331 w 966787"/>
              <a:gd name="connsiteY95" fmla="*/ 266721 h 400747"/>
              <a:gd name="connsiteX96" fmla="*/ 747712 w 966787"/>
              <a:gd name="connsiteY96" fmla="*/ 290534 h 400747"/>
              <a:gd name="connsiteX97" fmla="*/ 754856 w 966787"/>
              <a:gd name="connsiteY97" fmla="*/ 292915 h 400747"/>
              <a:gd name="connsiteX98" fmla="*/ 773906 w 966787"/>
              <a:gd name="connsiteY98" fmla="*/ 290534 h 400747"/>
              <a:gd name="connsiteX99" fmla="*/ 769143 w 966787"/>
              <a:gd name="connsiteY99" fmla="*/ 302440 h 400747"/>
              <a:gd name="connsiteX100" fmla="*/ 759618 w 966787"/>
              <a:gd name="connsiteY100" fmla="*/ 316727 h 400747"/>
              <a:gd name="connsiteX101" fmla="*/ 762000 w 966787"/>
              <a:gd name="connsiteY101" fmla="*/ 323871 h 400747"/>
              <a:gd name="connsiteX102" fmla="*/ 783431 w 966787"/>
              <a:gd name="connsiteY102" fmla="*/ 314346 h 400747"/>
              <a:gd name="connsiteX103" fmla="*/ 788193 w 966787"/>
              <a:gd name="connsiteY103" fmla="*/ 307202 h 400747"/>
              <a:gd name="connsiteX104" fmla="*/ 795337 w 966787"/>
              <a:gd name="connsiteY104" fmla="*/ 309584 h 400747"/>
              <a:gd name="connsiteX105" fmla="*/ 802481 w 966787"/>
              <a:gd name="connsiteY105" fmla="*/ 326252 h 400747"/>
              <a:gd name="connsiteX106" fmla="*/ 807243 w 966787"/>
              <a:gd name="connsiteY106" fmla="*/ 333396 h 400747"/>
              <a:gd name="connsiteX107" fmla="*/ 809625 w 966787"/>
              <a:gd name="connsiteY107" fmla="*/ 342921 h 400747"/>
              <a:gd name="connsiteX108" fmla="*/ 812006 w 966787"/>
              <a:gd name="connsiteY108" fmla="*/ 354827 h 400747"/>
              <a:gd name="connsiteX109" fmla="*/ 816768 w 966787"/>
              <a:gd name="connsiteY109" fmla="*/ 345302 h 400747"/>
              <a:gd name="connsiteX110" fmla="*/ 823912 w 966787"/>
              <a:gd name="connsiteY110" fmla="*/ 335777 h 400747"/>
              <a:gd name="connsiteX111" fmla="*/ 833437 w 966787"/>
              <a:gd name="connsiteY111" fmla="*/ 326252 h 400747"/>
              <a:gd name="connsiteX112" fmla="*/ 840581 w 966787"/>
              <a:gd name="connsiteY112" fmla="*/ 333396 h 400747"/>
              <a:gd name="connsiteX113" fmla="*/ 852487 w 966787"/>
              <a:gd name="connsiteY113" fmla="*/ 350065 h 400747"/>
              <a:gd name="connsiteX114" fmla="*/ 866775 w 966787"/>
              <a:gd name="connsiteY114" fmla="*/ 359590 h 400747"/>
              <a:gd name="connsiteX115" fmla="*/ 873918 w 966787"/>
              <a:gd name="connsiteY115" fmla="*/ 352446 h 400747"/>
              <a:gd name="connsiteX116" fmla="*/ 876300 w 966787"/>
              <a:gd name="connsiteY116" fmla="*/ 345302 h 400747"/>
              <a:gd name="connsiteX117" fmla="*/ 881062 w 966787"/>
              <a:gd name="connsiteY117" fmla="*/ 335777 h 400747"/>
              <a:gd name="connsiteX118" fmla="*/ 888206 w 966787"/>
              <a:gd name="connsiteY118" fmla="*/ 321490 h 400747"/>
              <a:gd name="connsiteX119" fmla="*/ 890587 w 966787"/>
              <a:gd name="connsiteY119" fmla="*/ 331015 h 400747"/>
              <a:gd name="connsiteX120" fmla="*/ 892968 w 966787"/>
              <a:gd name="connsiteY120" fmla="*/ 338159 h 400747"/>
              <a:gd name="connsiteX121" fmla="*/ 895350 w 966787"/>
              <a:gd name="connsiteY121" fmla="*/ 385784 h 400747"/>
              <a:gd name="connsiteX122" fmla="*/ 916781 w 966787"/>
              <a:gd name="connsiteY122" fmla="*/ 378640 h 400747"/>
              <a:gd name="connsiteX123" fmla="*/ 926306 w 966787"/>
              <a:gd name="connsiteY123" fmla="*/ 364352 h 400747"/>
              <a:gd name="connsiteX124" fmla="*/ 928687 w 966787"/>
              <a:gd name="connsiteY124" fmla="*/ 371496 h 400747"/>
              <a:gd name="connsiteX125" fmla="*/ 933450 w 966787"/>
              <a:gd name="connsiteY125" fmla="*/ 395309 h 400747"/>
              <a:gd name="connsiteX126" fmla="*/ 940593 w 966787"/>
              <a:gd name="connsiteY126" fmla="*/ 381021 h 400747"/>
              <a:gd name="connsiteX127" fmla="*/ 945356 w 966787"/>
              <a:gd name="connsiteY127" fmla="*/ 373877 h 400747"/>
              <a:gd name="connsiteX128" fmla="*/ 966787 w 966787"/>
              <a:gd name="connsiteY128" fmla="*/ 373877 h 400747"/>
              <a:gd name="connsiteX0" fmla="*/ 0 w 966787"/>
              <a:gd name="connsiteY0" fmla="*/ 373877 h 400747"/>
              <a:gd name="connsiteX1" fmla="*/ 195262 w 966787"/>
              <a:gd name="connsiteY1" fmla="*/ 378640 h 400747"/>
              <a:gd name="connsiteX2" fmla="*/ 202406 w 966787"/>
              <a:gd name="connsiteY2" fmla="*/ 392927 h 400747"/>
              <a:gd name="connsiteX3" fmla="*/ 207168 w 966787"/>
              <a:gd name="connsiteY3" fmla="*/ 400071 h 400747"/>
              <a:gd name="connsiteX4" fmla="*/ 216693 w 966787"/>
              <a:gd name="connsiteY4" fmla="*/ 392927 h 400747"/>
              <a:gd name="connsiteX5" fmla="*/ 221456 w 966787"/>
              <a:gd name="connsiteY5" fmla="*/ 381021 h 400747"/>
              <a:gd name="connsiteX6" fmla="*/ 226218 w 966787"/>
              <a:gd name="connsiteY6" fmla="*/ 371496 h 400747"/>
              <a:gd name="connsiteX7" fmla="*/ 230981 w 966787"/>
              <a:gd name="connsiteY7" fmla="*/ 357209 h 400747"/>
              <a:gd name="connsiteX8" fmla="*/ 233362 w 966787"/>
              <a:gd name="connsiteY8" fmla="*/ 350065 h 400747"/>
              <a:gd name="connsiteX9" fmla="*/ 235743 w 966787"/>
              <a:gd name="connsiteY9" fmla="*/ 340540 h 400747"/>
              <a:gd name="connsiteX10" fmla="*/ 240506 w 966787"/>
              <a:gd name="connsiteY10" fmla="*/ 326252 h 400747"/>
              <a:gd name="connsiteX11" fmla="*/ 245268 w 966787"/>
              <a:gd name="connsiteY11" fmla="*/ 309584 h 400747"/>
              <a:gd name="connsiteX12" fmla="*/ 247650 w 966787"/>
              <a:gd name="connsiteY12" fmla="*/ 316727 h 400747"/>
              <a:gd name="connsiteX13" fmla="*/ 261937 w 966787"/>
              <a:gd name="connsiteY13" fmla="*/ 261959 h 400747"/>
              <a:gd name="connsiteX14" fmla="*/ 269081 w 966787"/>
              <a:gd name="connsiteY14" fmla="*/ 254815 h 400747"/>
              <a:gd name="connsiteX15" fmla="*/ 271462 w 966787"/>
              <a:gd name="connsiteY15" fmla="*/ 245290 h 400747"/>
              <a:gd name="connsiteX16" fmla="*/ 276225 w 966787"/>
              <a:gd name="connsiteY16" fmla="*/ 238146 h 400747"/>
              <a:gd name="connsiteX17" fmla="*/ 280987 w 966787"/>
              <a:gd name="connsiteY17" fmla="*/ 226240 h 400747"/>
              <a:gd name="connsiteX18" fmla="*/ 278606 w 966787"/>
              <a:gd name="connsiteY18" fmla="*/ 242909 h 400747"/>
              <a:gd name="connsiteX19" fmla="*/ 280987 w 966787"/>
              <a:gd name="connsiteY19" fmla="*/ 235765 h 400747"/>
              <a:gd name="connsiteX20" fmla="*/ 285750 w 966787"/>
              <a:gd name="connsiteY20" fmla="*/ 211952 h 400747"/>
              <a:gd name="connsiteX21" fmla="*/ 288131 w 966787"/>
              <a:gd name="connsiteY21" fmla="*/ 173852 h 400747"/>
              <a:gd name="connsiteX22" fmla="*/ 297656 w 966787"/>
              <a:gd name="connsiteY22" fmla="*/ 159565 h 400747"/>
              <a:gd name="connsiteX23" fmla="*/ 300037 w 966787"/>
              <a:gd name="connsiteY23" fmla="*/ 152421 h 400747"/>
              <a:gd name="connsiteX24" fmla="*/ 304800 w 966787"/>
              <a:gd name="connsiteY24" fmla="*/ 161946 h 400747"/>
              <a:gd name="connsiteX25" fmla="*/ 307181 w 966787"/>
              <a:gd name="connsiteY25" fmla="*/ 104796 h 400747"/>
              <a:gd name="connsiteX26" fmla="*/ 311943 w 966787"/>
              <a:gd name="connsiteY26" fmla="*/ 85746 h 400747"/>
              <a:gd name="connsiteX27" fmla="*/ 319087 w 966787"/>
              <a:gd name="connsiteY27" fmla="*/ 80984 h 400747"/>
              <a:gd name="connsiteX28" fmla="*/ 328612 w 966787"/>
              <a:gd name="connsiteY28" fmla="*/ 85746 h 400747"/>
              <a:gd name="connsiteX29" fmla="*/ 330993 w 966787"/>
              <a:gd name="connsiteY29" fmla="*/ 71459 h 400747"/>
              <a:gd name="connsiteX30" fmla="*/ 335756 w 966787"/>
              <a:gd name="connsiteY30" fmla="*/ 57171 h 400747"/>
              <a:gd name="connsiteX31" fmla="*/ 342900 w 966787"/>
              <a:gd name="connsiteY31" fmla="*/ 35740 h 400747"/>
              <a:gd name="connsiteX32" fmla="*/ 345281 w 966787"/>
              <a:gd name="connsiteY32" fmla="*/ 28596 h 400747"/>
              <a:gd name="connsiteX33" fmla="*/ 350043 w 966787"/>
              <a:gd name="connsiteY33" fmla="*/ 21452 h 400747"/>
              <a:gd name="connsiteX34" fmla="*/ 354806 w 966787"/>
              <a:gd name="connsiteY34" fmla="*/ 4784 h 400747"/>
              <a:gd name="connsiteX35" fmla="*/ 359568 w 966787"/>
              <a:gd name="connsiteY35" fmla="*/ 11927 h 400747"/>
              <a:gd name="connsiteX36" fmla="*/ 361950 w 966787"/>
              <a:gd name="connsiteY36" fmla="*/ 19071 h 400747"/>
              <a:gd name="connsiteX37" fmla="*/ 376237 w 966787"/>
              <a:gd name="connsiteY37" fmla="*/ 16690 h 400747"/>
              <a:gd name="connsiteX38" fmla="*/ 388143 w 966787"/>
              <a:gd name="connsiteY38" fmla="*/ 4784 h 400747"/>
              <a:gd name="connsiteX39" fmla="*/ 390525 w 966787"/>
              <a:gd name="connsiteY39" fmla="*/ 14309 h 400747"/>
              <a:gd name="connsiteX40" fmla="*/ 392906 w 966787"/>
              <a:gd name="connsiteY40" fmla="*/ 21452 h 400747"/>
              <a:gd name="connsiteX41" fmla="*/ 400050 w 966787"/>
              <a:gd name="connsiteY41" fmla="*/ 23834 h 400747"/>
              <a:gd name="connsiteX42" fmla="*/ 416718 w 966787"/>
              <a:gd name="connsiteY42" fmla="*/ 21452 h 400747"/>
              <a:gd name="connsiteX43" fmla="*/ 431006 w 966787"/>
              <a:gd name="connsiteY43" fmla="*/ 11927 h 400747"/>
              <a:gd name="connsiteX44" fmla="*/ 433387 w 966787"/>
              <a:gd name="connsiteY44" fmla="*/ 4784 h 400747"/>
              <a:gd name="connsiteX45" fmla="*/ 450056 w 966787"/>
              <a:gd name="connsiteY45" fmla="*/ 4784 h 400747"/>
              <a:gd name="connsiteX46" fmla="*/ 457200 w 966787"/>
              <a:gd name="connsiteY46" fmla="*/ 19071 h 400747"/>
              <a:gd name="connsiteX47" fmla="*/ 459581 w 966787"/>
              <a:gd name="connsiteY47" fmla="*/ 26215 h 400747"/>
              <a:gd name="connsiteX48" fmla="*/ 483393 w 966787"/>
              <a:gd name="connsiteY48" fmla="*/ 14309 h 400747"/>
              <a:gd name="connsiteX49" fmla="*/ 502443 w 966787"/>
              <a:gd name="connsiteY49" fmla="*/ 7165 h 400747"/>
              <a:gd name="connsiteX50" fmla="*/ 507206 w 966787"/>
              <a:gd name="connsiteY50" fmla="*/ 16690 h 400747"/>
              <a:gd name="connsiteX51" fmla="*/ 511968 w 966787"/>
              <a:gd name="connsiteY51" fmla="*/ 30977 h 400747"/>
              <a:gd name="connsiteX52" fmla="*/ 519112 w 966787"/>
              <a:gd name="connsiteY52" fmla="*/ 23834 h 400747"/>
              <a:gd name="connsiteX53" fmla="*/ 528637 w 966787"/>
              <a:gd name="connsiteY53" fmla="*/ 9546 h 400747"/>
              <a:gd name="connsiteX54" fmla="*/ 542925 w 966787"/>
              <a:gd name="connsiteY54" fmla="*/ 4784 h 400747"/>
              <a:gd name="connsiteX55" fmla="*/ 550068 w 966787"/>
              <a:gd name="connsiteY55" fmla="*/ 9546 h 400747"/>
              <a:gd name="connsiteX56" fmla="*/ 552450 w 966787"/>
              <a:gd name="connsiteY56" fmla="*/ 19071 h 400747"/>
              <a:gd name="connsiteX57" fmla="*/ 561975 w 966787"/>
              <a:gd name="connsiteY57" fmla="*/ 21452 h 400747"/>
              <a:gd name="connsiteX58" fmla="*/ 576262 w 966787"/>
              <a:gd name="connsiteY58" fmla="*/ 16690 h 400747"/>
              <a:gd name="connsiteX59" fmla="*/ 592931 w 966787"/>
              <a:gd name="connsiteY59" fmla="*/ 4784 h 400747"/>
              <a:gd name="connsiteX60" fmla="*/ 600075 w 966787"/>
              <a:gd name="connsiteY60" fmla="*/ 2402 h 400747"/>
              <a:gd name="connsiteX61" fmla="*/ 609600 w 966787"/>
              <a:gd name="connsiteY61" fmla="*/ 21452 h 400747"/>
              <a:gd name="connsiteX62" fmla="*/ 619125 w 966787"/>
              <a:gd name="connsiteY62" fmla="*/ 40502 h 400747"/>
              <a:gd name="connsiteX63" fmla="*/ 621506 w 966787"/>
              <a:gd name="connsiteY63" fmla="*/ 47646 h 400747"/>
              <a:gd name="connsiteX64" fmla="*/ 633412 w 966787"/>
              <a:gd name="connsiteY64" fmla="*/ 33359 h 400747"/>
              <a:gd name="connsiteX65" fmla="*/ 638175 w 966787"/>
              <a:gd name="connsiteY65" fmla="*/ 19071 h 400747"/>
              <a:gd name="connsiteX66" fmla="*/ 647700 w 966787"/>
              <a:gd name="connsiteY66" fmla="*/ 4784 h 400747"/>
              <a:gd name="connsiteX67" fmla="*/ 659606 w 966787"/>
              <a:gd name="connsiteY67" fmla="*/ 21452 h 400747"/>
              <a:gd name="connsiteX68" fmla="*/ 661987 w 966787"/>
              <a:gd name="connsiteY68" fmla="*/ 28596 h 400747"/>
              <a:gd name="connsiteX69" fmla="*/ 666750 w 966787"/>
              <a:gd name="connsiteY69" fmla="*/ 19071 h 400747"/>
              <a:gd name="connsiteX70" fmla="*/ 669131 w 966787"/>
              <a:gd name="connsiteY70" fmla="*/ 11927 h 400747"/>
              <a:gd name="connsiteX71" fmla="*/ 683418 w 966787"/>
              <a:gd name="connsiteY71" fmla="*/ 7165 h 400747"/>
              <a:gd name="connsiteX72" fmla="*/ 690562 w 966787"/>
              <a:gd name="connsiteY72" fmla="*/ 4784 h 400747"/>
              <a:gd name="connsiteX73" fmla="*/ 695325 w 966787"/>
              <a:gd name="connsiteY73" fmla="*/ 30977 h 400747"/>
              <a:gd name="connsiteX74" fmla="*/ 697706 w 966787"/>
              <a:gd name="connsiteY74" fmla="*/ 47646 h 400747"/>
              <a:gd name="connsiteX75" fmla="*/ 704850 w 966787"/>
              <a:gd name="connsiteY75" fmla="*/ 21452 h 400747"/>
              <a:gd name="connsiteX76" fmla="*/ 714375 w 966787"/>
              <a:gd name="connsiteY76" fmla="*/ 30977 h 400747"/>
              <a:gd name="connsiteX77" fmla="*/ 719137 w 966787"/>
              <a:gd name="connsiteY77" fmla="*/ 50027 h 400747"/>
              <a:gd name="connsiteX78" fmla="*/ 723900 w 966787"/>
              <a:gd name="connsiteY78" fmla="*/ 71459 h 400747"/>
              <a:gd name="connsiteX79" fmla="*/ 721518 w 966787"/>
              <a:gd name="connsiteY79" fmla="*/ 88127 h 400747"/>
              <a:gd name="connsiteX80" fmla="*/ 719137 w 966787"/>
              <a:gd name="connsiteY80" fmla="*/ 95271 h 400747"/>
              <a:gd name="connsiteX81" fmla="*/ 721518 w 966787"/>
              <a:gd name="connsiteY81" fmla="*/ 64315 h 400747"/>
              <a:gd name="connsiteX82" fmla="*/ 723900 w 966787"/>
              <a:gd name="connsiteY82" fmla="*/ 114321 h 400747"/>
              <a:gd name="connsiteX83" fmla="*/ 726281 w 966787"/>
              <a:gd name="connsiteY83" fmla="*/ 121465 h 400747"/>
              <a:gd name="connsiteX84" fmla="*/ 728662 w 966787"/>
              <a:gd name="connsiteY84" fmla="*/ 130990 h 400747"/>
              <a:gd name="connsiteX85" fmla="*/ 731043 w 966787"/>
              <a:gd name="connsiteY85" fmla="*/ 138134 h 400747"/>
              <a:gd name="connsiteX86" fmla="*/ 733425 w 966787"/>
              <a:gd name="connsiteY86" fmla="*/ 152421 h 400747"/>
              <a:gd name="connsiteX87" fmla="*/ 735806 w 966787"/>
              <a:gd name="connsiteY87" fmla="*/ 140515 h 400747"/>
              <a:gd name="connsiteX88" fmla="*/ 738187 w 966787"/>
              <a:gd name="connsiteY88" fmla="*/ 123846 h 400747"/>
              <a:gd name="connsiteX89" fmla="*/ 740568 w 966787"/>
              <a:gd name="connsiteY89" fmla="*/ 266721 h 400747"/>
              <a:gd name="connsiteX90" fmla="*/ 747712 w 966787"/>
              <a:gd name="connsiteY90" fmla="*/ 242909 h 400747"/>
              <a:gd name="connsiteX91" fmla="*/ 750093 w 966787"/>
              <a:gd name="connsiteY91" fmla="*/ 231002 h 400747"/>
              <a:gd name="connsiteX92" fmla="*/ 752475 w 966787"/>
              <a:gd name="connsiteY92" fmla="*/ 223859 h 400747"/>
              <a:gd name="connsiteX93" fmla="*/ 750093 w 966787"/>
              <a:gd name="connsiteY93" fmla="*/ 252434 h 400747"/>
              <a:gd name="connsiteX94" fmla="*/ 745331 w 966787"/>
              <a:gd name="connsiteY94" fmla="*/ 266721 h 400747"/>
              <a:gd name="connsiteX95" fmla="*/ 747712 w 966787"/>
              <a:gd name="connsiteY95" fmla="*/ 290534 h 400747"/>
              <a:gd name="connsiteX96" fmla="*/ 754856 w 966787"/>
              <a:gd name="connsiteY96" fmla="*/ 292915 h 400747"/>
              <a:gd name="connsiteX97" fmla="*/ 773906 w 966787"/>
              <a:gd name="connsiteY97" fmla="*/ 290534 h 400747"/>
              <a:gd name="connsiteX98" fmla="*/ 769143 w 966787"/>
              <a:gd name="connsiteY98" fmla="*/ 302440 h 400747"/>
              <a:gd name="connsiteX99" fmla="*/ 759618 w 966787"/>
              <a:gd name="connsiteY99" fmla="*/ 316727 h 400747"/>
              <a:gd name="connsiteX100" fmla="*/ 762000 w 966787"/>
              <a:gd name="connsiteY100" fmla="*/ 323871 h 400747"/>
              <a:gd name="connsiteX101" fmla="*/ 783431 w 966787"/>
              <a:gd name="connsiteY101" fmla="*/ 314346 h 400747"/>
              <a:gd name="connsiteX102" fmla="*/ 788193 w 966787"/>
              <a:gd name="connsiteY102" fmla="*/ 307202 h 400747"/>
              <a:gd name="connsiteX103" fmla="*/ 795337 w 966787"/>
              <a:gd name="connsiteY103" fmla="*/ 309584 h 400747"/>
              <a:gd name="connsiteX104" fmla="*/ 802481 w 966787"/>
              <a:gd name="connsiteY104" fmla="*/ 326252 h 400747"/>
              <a:gd name="connsiteX105" fmla="*/ 807243 w 966787"/>
              <a:gd name="connsiteY105" fmla="*/ 333396 h 400747"/>
              <a:gd name="connsiteX106" fmla="*/ 809625 w 966787"/>
              <a:gd name="connsiteY106" fmla="*/ 342921 h 400747"/>
              <a:gd name="connsiteX107" fmla="*/ 812006 w 966787"/>
              <a:gd name="connsiteY107" fmla="*/ 354827 h 400747"/>
              <a:gd name="connsiteX108" fmla="*/ 816768 w 966787"/>
              <a:gd name="connsiteY108" fmla="*/ 345302 h 400747"/>
              <a:gd name="connsiteX109" fmla="*/ 823912 w 966787"/>
              <a:gd name="connsiteY109" fmla="*/ 335777 h 400747"/>
              <a:gd name="connsiteX110" fmla="*/ 833437 w 966787"/>
              <a:gd name="connsiteY110" fmla="*/ 326252 h 400747"/>
              <a:gd name="connsiteX111" fmla="*/ 840581 w 966787"/>
              <a:gd name="connsiteY111" fmla="*/ 333396 h 400747"/>
              <a:gd name="connsiteX112" fmla="*/ 852487 w 966787"/>
              <a:gd name="connsiteY112" fmla="*/ 350065 h 400747"/>
              <a:gd name="connsiteX113" fmla="*/ 866775 w 966787"/>
              <a:gd name="connsiteY113" fmla="*/ 359590 h 400747"/>
              <a:gd name="connsiteX114" fmla="*/ 873918 w 966787"/>
              <a:gd name="connsiteY114" fmla="*/ 352446 h 400747"/>
              <a:gd name="connsiteX115" fmla="*/ 876300 w 966787"/>
              <a:gd name="connsiteY115" fmla="*/ 345302 h 400747"/>
              <a:gd name="connsiteX116" fmla="*/ 881062 w 966787"/>
              <a:gd name="connsiteY116" fmla="*/ 335777 h 400747"/>
              <a:gd name="connsiteX117" fmla="*/ 888206 w 966787"/>
              <a:gd name="connsiteY117" fmla="*/ 321490 h 400747"/>
              <a:gd name="connsiteX118" fmla="*/ 890587 w 966787"/>
              <a:gd name="connsiteY118" fmla="*/ 331015 h 400747"/>
              <a:gd name="connsiteX119" fmla="*/ 892968 w 966787"/>
              <a:gd name="connsiteY119" fmla="*/ 338159 h 400747"/>
              <a:gd name="connsiteX120" fmla="*/ 895350 w 966787"/>
              <a:gd name="connsiteY120" fmla="*/ 385784 h 400747"/>
              <a:gd name="connsiteX121" fmla="*/ 916781 w 966787"/>
              <a:gd name="connsiteY121" fmla="*/ 378640 h 400747"/>
              <a:gd name="connsiteX122" fmla="*/ 926306 w 966787"/>
              <a:gd name="connsiteY122" fmla="*/ 364352 h 400747"/>
              <a:gd name="connsiteX123" fmla="*/ 928687 w 966787"/>
              <a:gd name="connsiteY123" fmla="*/ 371496 h 400747"/>
              <a:gd name="connsiteX124" fmla="*/ 933450 w 966787"/>
              <a:gd name="connsiteY124" fmla="*/ 395309 h 400747"/>
              <a:gd name="connsiteX125" fmla="*/ 940593 w 966787"/>
              <a:gd name="connsiteY125" fmla="*/ 381021 h 400747"/>
              <a:gd name="connsiteX126" fmla="*/ 945356 w 966787"/>
              <a:gd name="connsiteY126" fmla="*/ 373877 h 400747"/>
              <a:gd name="connsiteX127" fmla="*/ 966787 w 966787"/>
              <a:gd name="connsiteY127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16693 w 966787"/>
              <a:gd name="connsiteY3" fmla="*/ 392927 h 400747"/>
              <a:gd name="connsiteX4" fmla="*/ 221456 w 966787"/>
              <a:gd name="connsiteY4" fmla="*/ 381021 h 400747"/>
              <a:gd name="connsiteX5" fmla="*/ 226218 w 966787"/>
              <a:gd name="connsiteY5" fmla="*/ 371496 h 400747"/>
              <a:gd name="connsiteX6" fmla="*/ 230981 w 966787"/>
              <a:gd name="connsiteY6" fmla="*/ 357209 h 400747"/>
              <a:gd name="connsiteX7" fmla="*/ 233362 w 966787"/>
              <a:gd name="connsiteY7" fmla="*/ 350065 h 400747"/>
              <a:gd name="connsiteX8" fmla="*/ 235743 w 966787"/>
              <a:gd name="connsiteY8" fmla="*/ 340540 h 400747"/>
              <a:gd name="connsiteX9" fmla="*/ 240506 w 966787"/>
              <a:gd name="connsiteY9" fmla="*/ 326252 h 400747"/>
              <a:gd name="connsiteX10" fmla="*/ 245268 w 966787"/>
              <a:gd name="connsiteY10" fmla="*/ 309584 h 400747"/>
              <a:gd name="connsiteX11" fmla="*/ 247650 w 966787"/>
              <a:gd name="connsiteY11" fmla="*/ 316727 h 400747"/>
              <a:gd name="connsiteX12" fmla="*/ 261937 w 966787"/>
              <a:gd name="connsiteY12" fmla="*/ 261959 h 400747"/>
              <a:gd name="connsiteX13" fmla="*/ 269081 w 966787"/>
              <a:gd name="connsiteY13" fmla="*/ 254815 h 400747"/>
              <a:gd name="connsiteX14" fmla="*/ 271462 w 966787"/>
              <a:gd name="connsiteY14" fmla="*/ 245290 h 400747"/>
              <a:gd name="connsiteX15" fmla="*/ 276225 w 966787"/>
              <a:gd name="connsiteY15" fmla="*/ 238146 h 400747"/>
              <a:gd name="connsiteX16" fmla="*/ 280987 w 966787"/>
              <a:gd name="connsiteY16" fmla="*/ 226240 h 400747"/>
              <a:gd name="connsiteX17" fmla="*/ 278606 w 966787"/>
              <a:gd name="connsiteY17" fmla="*/ 242909 h 400747"/>
              <a:gd name="connsiteX18" fmla="*/ 280987 w 966787"/>
              <a:gd name="connsiteY18" fmla="*/ 235765 h 400747"/>
              <a:gd name="connsiteX19" fmla="*/ 285750 w 966787"/>
              <a:gd name="connsiteY19" fmla="*/ 211952 h 400747"/>
              <a:gd name="connsiteX20" fmla="*/ 288131 w 966787"/>
              <a:gd name="connsiteY20" fmla="*/ 173852 h 400747"/>
              <a:gd name="connsiteX21" fmla="*/ 297656 w 966787"/>
              <a:gd name="connsiteY21" fmla="*/ 159565 h 400747"/>
              <a:gd name="connsiteX22" fmla="*/ 300037 w 966787"/>
              <a:gd name="connsiteY22" fmla="*/ 152421 h 400747"/>
              <a:gd name="connsiteX23" fmla="*/ 304800 w 966787"/>
              <a:gd name="connsiteY23" fmla="*/ 161946 h 400747"/>
              <a:gd name="connsiteX24" fmla="*/ 307181 w 966787"/>
              <a:gd name="connsiteY24" fmla="*/ 104796 h 400747"/>
              <a:gd name="connsiteX25" fmla="*/ 311943 w 966787"/>
              <a:gd name="connsiteY25" fmla="*/ 85746 h 400747"/>
              <a:gd name="connsiteX26" fmla="*/ 319087 w 966787"/>
              <a:gd name="connsiteY26" fmla="*/ 80984 h 400747"/>
              <a:gd name="connsiteX27" fmla="*/ 328612 w 966787"/>
              <a:gd name="connsiteY27" fmla="*/ 85746 h 400747"/>
              <a:gd name="connsiteX28" fmla="*/ 330993 w 966787"/>
              <a:gd name="connsiteY28" fmla="*/ 71459 h 400747"/>
              <a:gd name="connsiteX29" fmla="*/ 335756 w 966787"/>
              <a:gd name="connsiteY29" fmla="*/ 57171 h 400747"/>
              <a:gd name="connsiteX30" fmla="*/ 342900 w 966787"/>
              <a:gd name="connsiteY30" fmla="*/ 35740 h 400747"/>
              <a:gd name="connsiteX31" fmla="*/ 345281 w 966787"/>
              <a:gd name="connsiteY31" fmla="*/ 28596 h 400747"/>
              <a:gd name="connsiteX32" fmla="*/ 350043 w 966787"/>
              <a:gd name="connsiteY32" fmla="*/ 21452 h 400747"/>
              <a:gd name="connsiteX33" fmla="*/ 354806 w 966787"/>
              <a:gd name="connsiteY33" fmla="*/ 4784 h 400747"/>
              <a:gd name="connsiteX34" fmla="*/ 359568 w 966787"/>
              <a:gd name="connsiteY34" fmla="*/ 11927 h 400747"/>
              <a:gd name="connsiteX35" fmla="*/ 361950 w 966787"/>
              <a:gd name="connsiteY35" fmla="*/ 19071 h 400747"/>
              <a:gd name="connsiteX36" fmla="*/ 376237 w 966787"/>
              <a:gd name="connsiteY36" fmla="*/ 16690 h 400747"/>
              <a:gd name="connsiteX37" fmla="*/ 388143 w 966787"/>
              <a:gd name="connsiteY37" fmla="*/ 4784 h 400747"/>
              <a:gd name="connsiteX38" fmla="*/ 390525 w 966787"/>
              <a:gd name="connsiteY38" fmla="*/ 14309 h 400747"/>
              <a:gd name="connsiteX39" fmla="*/ 392906 w 966787"/>
              <a:gd name="connsiteY39" fmla="*/ 21452 h 400747"/>
              <a:gd name="connsiteX40" fmla="*/ 400050 w 966787"/>
              <a:gd name="connsiteY40" fmla="*/ 23834 h 400747"/>
              <a:gd name="connsiteX41" fmla="*/ 416718 w 966787"/>
              <a:gd name="connsiteY41" fmla="*/ 21452 h 400747"/>
              <a:gd name="connsiteX42" fmla="*/ 431006 w 966787"/>
              <a:gd name="connsiteY42" fmla="*/ 11927 h 400747"/>
              <a:gd name="connsiteX43" fmla="*/ 433387 w 966787"/>
              <a:gd name="connsiteY43" fmla="*/ 4784 h 400747"/>
              <a:gd name="connsiteX44" fmla="*/ 450056 w 966787"/>
              <a:gd name="connsiteY44" fmla="*/ 4784 h 400747"/>
              <a:gd name="connsiteX45" fmla="*/ 457200 w 966787"/>
              <a:gd name="connsiteY45" fmla="*/ 19071 h 400747"/>
              <a:gd name="connsiteX46" fmla="*/ 459581 w 966787"/>
              <a:gd name="connsiteY46" fmla="*/ 26215 h 400747"/>
              <a:gd name="connsiteX47" fmla="*/ 483393 w 966787"/>
              <a:gd name="connsiteY47" fmla="*/ 14309 h 400747"/>
              <a:gd name="connsiteX48" fmla="*/ 502443 w 966787"/>
              <a:gd name="connsiteY48" fmla="*/ 7165 h 400747"/>
              <a:gd name="connsiteX49" fmla="*/ 507206 w 966787"/>
              <a:gd name="connsiteY49" fmla="*/ 16690 h 400747"/>
              <a:gd name="connsiteX50" fmla="*/ 511968 w 966787"/>
              <a:gd name="connsiteY50" fmla="*/ 30977 h 400747"/>
              <a:gd name="connsiteX51" fmla="*/ 519112 w 966787"/>
              <a:gd name="connsiteY51" fmla="*/ 23834 h 400747"/>
              <a:gd name="connsiteX52" fmla="*/ 528637 w 966787"/>
              <a:gd name="connsiteY52" fmla="*/ 9546 h 400747"/>
              <a:gd name="connsiteX53" fmla="*/ 542925 w 966787"/>
              <a:gd name="connsiteY53" fmla="*/ 4784 h 400747"/>
              <a:gd name="connsiteX54" fmla="*/ 550068 w 966787"/>
              <a:gd name="connsiteY54" fmla="*/ 9546 h 400747"/>
              <a:gd name="connsiteX55" fmla="*/ 552450 w 966787"/>
              <a:gd name="connsiteY55" fmla="*/ 19071 h 400747"/>
              <a:gd name="connsiteX56" fmla="*/ 561975 w 966787"/>
              <a:gd name="connsiteY56" fmla="*/ 21452 h 400747"/>
              <a:gd name="connsiteX57" fmla="*/ 576262 w 966787"/>
              <a:gd name="connsiteY57" fmla="*/ 16690 h 400747"/>
              <a:gd name="connsiteX58" fmla="*/ 592931 w 966787"/>
              <a:gd name="connsiteY58" fmla="*/ 4784 h 400747"/>
              <a:gd name="connsiteX59" fmla="*/ 600075 w 966787"/>
              <a:gd name="connsiteY59" fmla="*/ 2402 h 400747"/>
              <a:gd name="connsiteX60" fmla="*/ 609600 w 966787"/>
              <a:gd name="connsiteY60" fmla="*/ 21452 h 400747"/>
              <a:gd name="connsiteX61" fmla="*/ 619125 w 966787"/>
              <a:gd name="connsiteY61" fmla="*/ 40502 h 400747"/>
              <a:gd name="connsiteX62" fmla="*/ 621506 w 966787"/>
              <a:gd name="connsiteY62" fmla="*/ 47646 h 400747"/>
              <a:gd name="connsiteX63" fmla="*/ 633412 w 966787"/>
              <a:gd name="connsiteY63" fmla="*/ 33359 h 400747"/>
              <a:gd name="connsiteX64" fmla="*/ 638175 w 966787"/>
              <a:gd name="connsiteY64" fmla="*/ 19071 h 400747"/>
              <a:gd name="connsiteX65" fmla="*/ 647700 w 966787"/>
              <a:gd name="connsiteY65" fmla="*/ 4784 h 400747"/>
              <a:gd name="connsiteX66" fmla="*/ 659606 w 966787"/>
              <a:gd name="connsiteY66" fmla="*/ 21452 h 400747"/>
              <a:gd name="connsiteX67" fmla="*/ 661987 w 966787"/>
              <a:gd name="connsiteY67" fmla="*/ 28596 h 400747"/>
              <a:gd name="connsiteX68" fmla="*/ 666750 w 966787"/>
              <a:gd name="connsiteY68" fmla="*/ 19071 h 400747"/>
              <a:gd name="connsiteX69" fmla="*/ 669131 w 966787"/>
              <a:gd name="connsiteY69" fmla="*/ 11927 h 400747"/>
              <a:gd name="connsiteX70" fmla="*/ 683418 w 966787"/>
              <a:gd name="connsiteY70" fmla="*/ 7165 h 400747"/>
              <a:gd name="connsiteX71" fmla="*/ 690562 w 966787"/>
              <a:gd name="connsiteY71" fmla="*/ 4784 h 400747"/>
              <a:gd name="connsiteX72" fmla="*/ 695325 w 966787"/>
              <a:gd name="connsiteY72" fmla="*/ 30977 h 400747"/>
              <a:gd name="connsiteX73" fmla="*/ 697706 w 966787"/>
              <a:gd name="connsiteY73" fmla="*/ 47646 h 400747"/>
              <a:gd name="connsiteX74" fmla="*/ 704850 w 966787"/>
              <a:gd name="connsiteY74" fmla="*/ 21452 h 400747"/>
              <a:gd name="connsiteX75" fmla="*/ 714375 w 966787"/>
              <a:gd name="connsiteY75" fmla="*/ 30977 h 400747"/>
              <a:gd name="connsiteX76" fmla="*/ 719137 w 966787"/>
              <a:gd name="connsiteY76" fmla="*/ 50027 h 400747"/>
              <a:gd name="connsiteX77" fmla="*/ 723900 w 966787"/>
              <a:gd name="connsiteY77" fmla="*/ 71459 h 400747"/>
              <a:gd name="connsiteX78" fmla="*/ 721518 w 966787"/>
              <a:gd name="connsiteY78" fmla="*/ 88127 h 400747"/>
              <a:gd name="connsiteX79" fmla="*/ 719137 w 966787"/>
              <a:gd name="connsiteY79" fmla="*/ 95271 h 400747"/>
              <a:gd name="connsiteX80" fmla="*/ 721518 w 966787"/>
              <a:gd name="connsiteY80" fmla="*/ 64315 h 400747"/>
              <a:gd name="connsiteX81" fmla="*/ 723900 w 966787"/>
              <a:gd name="connsiteY81" fmla="*/ 114321 h 400747"/>
              <a:gd name="connsiteX82" fmla="*/ 726281 w 966787"/>
              <a:gd name="connsiteY82" fmla="*/ 121465 h 400747"/>
              <a:gd name="connsiteX83" fmla="*/ 728662 w 966787"/>
              <a:gd name="connsiteY83" fmla="*/ 130990 h 400747"/>
              <a:gd name="connsiteX84" fmla="*/ 731043 w 966787"/>
              <a:gd name="connsiteY84" fmla="*/ 138134 h 400747"/>
              <a:gd name="connsiteX85" fmla="*/ 733425 w 966787"/>
              <a:gd name="connsiteY85" fmla="*/ 152421 h 400747"/>
              <a:gd name="connsiteX86" fmla="*/ 735806 w 966787"/>
              <a:gd name="connsiteY86" fmla="*/ 140515 h 400747"/>
              <a:gd name="connsiteX87" fmla="*/ 738187 w 966787"/>
              <a:gd name="connsiteY87" fmla="*/ 123846 h 400747"/>
              <a:gd name="connsiteX88" fmla="*/ 740568 w 966787"/>
              <a:gd name="connsiteY88" fmla="*/ 266721 h 400747"/>
              <a:gd name="connsiteX89" fmla="*/ 747712 w 966787"/>
              <a:gd name="connsiteY89" fmla="*/ 242909 h 400747"/>
              <a:gd name="connsiteX90" fmla="*/ 750093 w 966787"/>
              <a:gd name="connsiteY90" fmla="*/ 231002 h 400747"/>
              <a:gd name="connsiteX91" fmla="*/ 752475 w 966787"/>
              <a:gd name="connsiteY91" fmla="*/ 223859 h 400747"/>
              <a:gd name="connsiteX92" fmla="*/ 750093 w 966787"/>
              <a:gd name="connsiteY92" fmla="*/ 252434 h 400747"/>
              <a:gd name="connsiteX93" fmla="*/ 745331 w 966787"/>
              <a:gd name="connsiteY93" fmla="*/ 266721 h 400747"/>
              <a:gd name="connsiteX94" fmla="*/ 747712 w 966787"/>
              <a:gd name="connsiteY94" fmla="*/ 290534 h 400747"/>
              <a:gd name="connsiteX95" fmla="*/ 754856 w 966787"/>
              <a:gd name="connsiteY95" fmla="*/ 292915 h 400747"/>
              <a:gd name="connsiteX96" fmla="*/ 773906 w 966787"/>
              <a:gd name="connsiteY96" fmla="*/ 290534 h 400747"/>
              <a:gd name="connsiteX97" fmla="*/ 769143 w 966787"/>
              <a:gd name="connsiteY97" fmla="*/ 302440 h 400747"/>
              <a:gd name="connsiteX98" fmla="*/ 759618 w 966787"/>
              <a:gd name="connsiteY98" fmla="*/ 316727 h 400747"/>
              <a:gd name="connsiteX99" fmla="*/ 762000 w 966787"/>
              <a:gd name="connsiteY99" fmla="*/ 323871 h 400747"/>
              <a:gd name="connsiteX100" fmla="*/ 783431 w 966787"/>
              <a:gd name="connsiteY100" fmla="*/ 314346 h 400747"/>
              <a:gd name="connsiteX101" fmla="*/ 788193 w 966787"/>
              <a:gd name="connsiteY101" fmla="*/ 307202 h 400747"/>
              <a:gd name="connsiteX102" fmla="*/ 795337 w 966787"/>
              <a:gd name="connsiteY102" fmla="*/ 309584 h 400747"/>
              <a:gd name="connsiteX103" fmla="*/ 802481 w 966787"/>
              <a:gd name="connsiteY103" fmla="*/ 326252 h 400747"/>
              <a:gd name="connsiteX104" fmla="*/ 807243 w 966787"/>
              <a:gd name="connsiteY104" fmla="*/ 333396 h 400747"/>
              <a:gd name="connsiteX105" fmla="*/ 809625 w 966787"/>
              <a:gd name="connsiteY105" fmla="*/ 342921 h 400747"/>
              <a:gd name="connsiteX106" fmla="*/ 812006 w 966787"/>
              <a:gd name="connsiteY106" fmla="*/ 354827 h 400747"/>
              <a:gd name="connsiteX107" fmla="*/ 816768 w 966787"/>
              <a:gd name="connsiteY107" fmla="*/ 345302 h 400747"/>
              <a:gd name="connsiteX108" fmla="*/ 823912 w 966787"/>
              <a:gd name="connsiteY108" fmla="*/ 335777 h 400747"/>
              <a:gd name="connsiteX109" fmla="*/ 833437 w 966787"/>
              <a:gd name="connsiteY109" fmla="*/ 326252 h 400747"/>
              <a:gd name="connsiteX110" fmla="*/ 840581 w 966787"/>
              <a:gd name="connsiteY110" fmla="*/ 333396 h 400747"/>
              <a:gd name="connsiteX111" fmla="*/ 852487 w 966787"/>
              <a:gd name="connsiteY111" fmla="*/ 350065 h 400747"/>
              <a:gd name="connsiteX112" fmla="*/ 866775 w 966787"/>
              <a:gd name="connsiteY112" fmla="*/ 359590 h 400747"/>
              <a:gd name="connsiteX113" fmla="*/ 873918 w 966787"/>
              <a:gd name="connsiteY113" fmla="*/ 352446 h 400747"/>
              <a:gd name="connsiteX114" fmla="*/ 876300 w 966787"/>
              <a:gd name="connsiteY114" fmla="*/ 345302 h 400747"/>
              <a:gd name="connsiteX115" fmla="*/ 881062 w 966787"/>
              <a:gd name="connsiteY115" fmla="*/ 335777 h 400747"/>
              <a:gd name="connsiteX116" fmla="*/ 888206 w 966787"/>
              <a:gd name="connsiteY116" fmla="*/ 321490 h 400747"/>
              <a:gd name="connsiteX117" fmla="*/ 890587 w 966787"/>
              <a:gd name="connsiteY117" fmla="*/ 331015 h 400747"/>
              <a:gd name="connsiteX118" fmla="*/ 892968 w 966787"/>
              <a:gd name="connsiteY118" fmla="*/ 338159 h 400747"/>
              <a:gd name="connsiteX119" fmla="*/ 895350 w 966787"/>
              <a:gd name="connsiteY119" fmla="*/ 385784 h 400747"/>
              <a:gd name="connsiteX120" fmla="*/ 916781 w 966787"/>
              <a:gd name="connsiteY120" fmla="*/ 378640 h 400747"/>
              <a:gd name="connsiteX121" fmla="*/ 926306 w 966787"/>
              <a:gd name="connsiteY121" fmla="*/ 364352 h 400747"/>
              <a:gd name="connsiteX122" fmla="*/ 928687 w 966787"/>
              <a:gd name="connsiteY122" fmla="*/ 371496 h 400747"/>
              <a:gd name="connsiteX123" fmla="*/ 933450 w 966787"/>
              <a:gd name="connsiteY123" fmla="*/ 395309 h 400747"/>
              <a:gd name="connsiteX124" fmla="*/ 940593 w 966787"/>
              <a:gd name="connsiteY124" fmla="*/ 381021 h 400747"/>
              <a:gd name="connsiteX125" fmla="*/ 945356 w 966787"/>
              <a:gd name="connsiteY125" fmla="*/ 373877 h 400747"/>
              <a:gd name="connsiteX126" fmla="*/ 966787 w 966787"/>
              <a:gd name="connsiteY126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21456 w 966787"/>
              <a:gd name="connsiteY3" fmla="*/ 381021 h 400747"/>
              <a:gd name="connsiteX4" fmla="*/ 226218 w 966787"/>
              <a:gd name="connsiteY4" fmla="*/ 371496 h 400747"/>
              <a:gd name="connsiteX5" fmla="*/ 230981 w 966787"/>
              <a:gd name="connsiteY5" fmla="*/ 357209 h 400747"/>
              <a:gd name="connsiteX6" fmla="*/ 233362 w 966787"/>
              <a:gd name="connsiteY6" fmla="*/ 350065 h 400747"/>
              <a:gd name="connsiteX7" fmla="*/ 235743 w 966787"/>
              <a:gd name="connsiteY7" fmla="*/ 340540 h 400747"/>
              <a:gd name="connsiteX8" fmla="*/ 240506 w 966787"/>
              <a:gd name="connsiteY8" fmla="*/ 326252 h 400747"/>
              <a:gd name="connsiteX9" fmla="*/ 245268 w 966787"/>
              <a:gd name="connsiteY9" fmla="*/ 309584 h 400747"/>
              <a:gd name="connsiteX10" fmla="*/ 247650 w 966787"/>
              <a:gd name="connsiteY10" fmla="*/ 316727 h 400747"/>
              <a:gd name="connsiteX11" fmla="*/ 261937 w 966787"/>
              <a:gd name="connsiteY11" fmla="*/ 261959 h 400747"/>
              <a:gd name="connsiteX12" fmla="*/ 269081 w 966787"/>
              <a:gd name="connsiteY12" fmla="*/ 254815 h 400747"/>
              <a:gd name="connsiteX13" fmla="*/ 271462 w 966787"/>
              <a:gd name="connsiteY13" fmla="*/ 245290 h 400747"/>
              <a:gd name="connsiteX14" fmla="*/ 276225 w 966787"/>
              <a:gd name="connsiteY14" fmla="*/ 238146 h 400747"/>
              <a:gd name="connsiteX15" fmla="*/ 280987 w 966787"/>
              <a:gd name="connsiteY15" fmla="*/ 226240 h 400747"/>
              <a:gd name="connsiteX16" fmla="*/ 278606 w 966787"/>
              <a:gd name="connsiteY16" fmla="*/ 242909 h 400747"/>
              <a:gd name="connsiteX17" fmla="*/ 280987 w 966787"/>
              <a:gd name="connsiteY17" fmla="*/ 235765 h 400747"/>
              <a:gd name="connsiteX18" fmla="*/ 285750 w 966787"/>
              <a:gd name="connsiteY18" fmla="*/ 211952 h 400747"/>
              <a:gd name="connsiteX19" fmla="*/ 288131 w 966787"/>
              <a:gd name="connsiteY19" fmla="*/ 173852 h 400747"/>
              <a:gd name="connsiteX20" fmla="*/ 297656 w 966787"/>
              <a:gd name="connsiteY20" fmla="*/ 159565 h 400747"/>
              <a:gd name="connsiteX21" fmla="*/ 300037 w 966787"/>
              <a:gd name="connsiteY21" fmla="*/ 152421 h 400747"/>
              <a:gd name="connsiteX22" fmla="*/ 304800 w 966787"/>
              <a:gd name="connsiteY22" fmla="*/ 161946 h 400747"/>
              <a:gd name="connsiteX23" fmla="*/ 307181 w 966787"/>
              <a:gd name="connsiteY23" fmla="*/ 104796 h 400747"/>
              <a:gd name="connsiteX24" fmla="*/ 311943 w 966787"/>
              <a:gd name="connsiteY24" fmla="*/ 85746 h 400747"/>
              <a:gd name="connsiteX25" fmla="*/ 319087 w 966787"/>
              <a:gd name="connsiteY25" fmla="*/ 80984 h 400747"/>
              <a:gd name="connsiteX26" fmla="*/ 328612 w 966787"/>
              <a:gd name="connsiteY26" fmla="*/ 85746 h 400747"/>
              <a:gd name="connsiteX27" fmla="*/ 330993 w 966787"/>
              <a:gd name="connsiteY27" fmla="*/ 71459 h 400747"/>
              <a:gd name="connsiteX28" fmla="*/ 335756 w 966787"/>
              <a:gd name="connsiteY28" fmla="*/ 57171 h 400747"/>
              <a:gd name="connsiteX29" fmla="*/ 342900 w 966787"/>
              <a:gd name="connsiteY29" fmla="*/ 35740 h 400747"/>
              <a:gd name="connsiteX30" fmla="*/ 345281 w 966787"/>
              <a:gd name="connsiteY30" fmla="*/ 28596 h 400747"/>
              <a:gd name="connsiteX31" fmla="*/ 350043 w 966787"/>
              <a:gd name="connsiteY31" fmla="*/ 21452 h 400747"/>
              <a:gd name="connsiteX32" fmla="*/ 354806 w 966787"/>
              <a:gd name="connsiteY32" fmla="*/ 4784 h 400747"/>
              <a:gd name="connsiteX33" fmla="*/ 359568 w 966787"/>
              <a:gd name="connsiteY33" fmla="*/ 11927 h 400747"/>
              <a:gd name="connsiteX34" fmla="*/ 361950 w 966787"/>
              <a:gd name="connsiteY34" fmla="*/ 19071 h 400747"/>
              <a:gd name="connsiteX35" fmla="*/ 376237 w 966787"/>
              <a:gd name="connsiteY35" fmla="*/ 16690 h 400747"/>
              <a:gd name="connsiteX36" fmla="*/ 388143 w 966787"/>
              <a:gd name="connsiteY36" fmla="*/ 4784 h 400747"/>
              <a:gd name="connsiteX37" fmla="*/ 390525 w 966787"/>
              <a:gd name="connsiteY37" fmla="*/ 14309 h 400747"/>
              <a:gd name="connsiteX38" fmla="*/ 392906 w 966787"/>
              <a:gd name="connsiteY38" fmla="*/ 21452 h 400747"/>
              <a:gd name="connsiteX39" fmla="*/ 400050 w 966787"/>
              <a:gd name="connsiteY39" fmla="*/ 23834 h 400747"/>
              <a:gd name="connsiteX40" fmla="*/ 416718 w 966787"/>
              <a:gd name="connsiteY40" fmla="*/ 21452 h 400747"/>
              <a:gd name="connsiteX41" fmla="*/ 431006 w 966787"/>
              <a:gd name="connsiteY41" fmla="*/ 11927 h 400747"/>
              <a:gd name="connsiteX42" fmla="*/ 433387 w 966787"/>
              <a:gd name="connsiteY42" fmla="*/ 4784 h 400747"/>
              <a:gd name="connsiteX43" fmla="*/ 450056 w 966787"/>
              <a:gd name="connsiteY43" fmla="*/ 4784 h 400747"/>
              <a:gd name="connsiteX44" fmla="*/ 457200 w 966787"/>
              <a:gd name="connsiteY44" fmla="*/ 19071 h 400747"/>
              <a:gd name="connsiteX45" fmla="*/ 459581 w 966787"/>
              <a:gd name="connsiteY45" fmla="*/ 26215 h 400747"/>
              <a:gd name="connsiteX46" fmla="*/ 483393 w 966787"/>
              <a:gd name="connsiteY46" fmla="*/ 14309 h 400747"/>
              <a:gd name="connsiteX47" fmla="*/ 502443 w 966787"/>
              <a:gd name="connsiteY47" fmla="*/ 7165 h 400747"/>
              <a:gd name="connsiteX48" fmla="*/ 507206 w 966787"/>
              <a:gd name="connsiteY48" fmla="*/ 16690 h 400747"/>
              <a:gd name="connsiteX49" fmla="*/ 511968 w 966787"/>
              <a:gd name="connsiteY49" fmla="*/ 30977 h 400747"/>
              <a:gd name="connsiteX50" fmla="*/ 519112 w 966787"/>
              <a:gd name="connsiteY50" fmla="*/ 23834 h 400747"/>
              <a:gd name="connsiteX51" fmla="*/ 528637 w 966787"/>
              <a:gd name="connsiteY51" fmla="*/ 9546 h 400747"/>
              <a:gd name="connsiteX52" fmla="*/ 542925 w 966787"/>
              <a:gd name="connsiteY52" fmla="*/ 4784 h 400747"/>
              <a:gd name="connsiteX53" fmla="*/ 550068 w 966787"/>
              <a:gd name="connsiteY53" fmla="*/ 9546 h 400747"/>
              <a:gd name="connsiteX54" fmla="*/ 552450 w 966787"/>
              <a:gd name="connsiteY54" fmla="*/ 19071 h 400747"/>
              <a:gd name="connsiteX55" fmla="*/ 561975 w 966787"/>
              <a:gd name="connsiteY55" fmla="*/ 21452 h 400747"/>
              <a:gd name="connsiteX56" fmla="*/ 576262 w 966787"/>
              <a:gd name="connsiteY56" fmla="*/ 16690 h 400747"/>
              <a:gd name="connsiteX57" fmla="*/ 592931 w 966787"/>
              <a:gd name="connsiteY57" fmla="*/ 4784 h 400747"/>
              <a:gd name="connsiteX58" fmla="*/ 600075 w 966787"/>
              <a:gd name="connsiteY58" fmla="*/ 2402 h 400747"/>
              <a:gd name="connsiteX59" fmla="*/ 609600 w 966787"/>
              <a:gd name="connsiteY59" fmla="*/ 21452 h 400747"/>
              <a:gd name="connsiteX60" fmla="*/ 619125 w 966787"/>
              <a:gd name="connsiteY60" fmla="*/ 40502 h 400747"/>
              <a:gd name="connsiteX61" fmla="*/ 621506 w 966787"/>
              <a:gd name="connsiteY61" fmla="*/ 47646 h 400747"/>
              <a:gd name="connsiteX62" fmla="*/ 633412 w 966787"/>
              <a:gd name="connsiteY62" fmla="*/ 33359 h 400747"/>
              <a:gd name="connsiteX63" fmla="*/ 638175 w 966787"/>
              <a:gd name="connsiteY63" fmla="*/ 19071 h 400747"/>
              <a:gd name="connsiteX64" fmla="*/ 647700 w 966787"/>
              <a:gd name="connsiteY64" fmla="*/ 4784 h 400747"/>
              <a:gd name="connsiteX65" fmla="*/ 659606 w 966787"/>
              <a:gd name="connsiteY65" fmla="*/ 21452 h 400747"/>
              <a:gd name="connsiteX66" fmla="*/ 661987 w 966787"/>
              <a:gd name="connsiteY66" fmla="*/ 28596 h 400747"/>
              <a:gd name="connsiteX67" fmla="*/ 666750 w 966787"/>
              <a:gd name="connsiteY67" fmla="*/ 19071 h 400747"/>
              <a:gd name="connsiteX68" fmla="*/ 669131 w 966787"/>
              <a:gd name="connsiteY68" fmla="*/ 11927 h 400747"/>
              <a:gd name="connsiteX69" fmla="*/ 683418 w 966787"/>
              <a:gd name="connsiteY69" fmla="*/ 7165 h 400747"/>
              <a:gd name="connsiteX70" fmla="*/ 690562 w 966787"/>
              <a:gd name="connsiteY70" fmla="*/ 4784 h 400747"/>
              <a:gd name="connsiteX71" fmla="*/ 695325 w 966787"/>
              <a:gd name="connsiteY71" fmla="*/ 30977 h 400747"/>
              <a:gd name="connsiteX72" fmla="*/ 697706 w 966787"/>
              <a:gd name="connsiteY72" fmla="*/ 47646 h 400747"/>
              <a:gd name="connsiteX73" fmla="*/ 704850 w 966787"/>
              <a:gd name="connsiteY73" fmla="*/ 21452 h 400747"/>
              <a:gd name="connsiteX74" fmla="*/ 714375 w 966787"/>
              <a:gd name="connsiteY74" fmla="*/ 30977 h 400747"/>
              <a:gd name="connsiteX75" fmla="*/ 719137 w 966787"/>
              <a:gd name="connsiteY75" fmla="*/ 50027 h 400747"/>
              <a:gd name="connsiteX76" fmla="*/ 723900 w 966787"/>
              <a:gd name="connsiteY76" fmla="*/ 71459 h 400747"/>
              <a:gd name="connsiteX77" fmla="*/ 721518 w 966787"/>
              <a:gd name="connsiteY77" fmla="*/ 88127 h 400747"/>
              <a:gd name="connsiteX78" fmla="*/ 719137 w 966787"/>
              <a:gd name="connsiteY78" fmla="*/ 95271 h 400747"/>
              <a:gd name="connsiteX79" fmla="*/ 721518 w 966787"/>
              <a:gd name="connsiteY79" fmla="*/ 64315 h 400747"/>
              <a:gd name="connsiteX80" fmla="*/ 723900 w 966787"/>
              <a:gd name="connsiteY80" fmla="*/ 114321 h 400747"/>
              <a:gd name="connsiteX81" fmla="*/ 726281 w 966787"/>
              <a:gd name="connsiteY81" fmla="*/ 121465 h 400747"/>
              <a:gd name="connsiteX82" fmla="*/ 728662 w 966787"/>
              <a:gd name="connsiteY82" fmla="*/ 130990 h 400747"/>
              <a:gd name="connsiteX83" fmla="*/ 731043 w 966787"/>
              <a:gd name="connsiteY83" fmla="*/ 138134 h 400747"/>
              <a:gd name="connsiteX84" fmla="*/ 733425 w 966787"/>
              <a:gd name="connsiteY84" fmla="*/ 152421 h 400747"/>
              <a:gd name="connsiteX85" fmla="*/ 735806 w 966787"/>
              <a:gd name="connsiteY85" fmla="*/ 140515 h 400747"/>
              <a:gd name="connsiteX86" fmla="*/ 738187 w 966787"/>
              <a:gd name="connsiteY86" fmla="*/ 123846 h 400747"/>
              <a:gd name="connsiteX87" fmla="*/ 740568 w 966787"/>
              <a:gd name="connsiteY87" fmla="*/ 266721 h 400747"/>
              <a:gd name="connsiteX88" fmla="*/ 747712 w 966787"/>
              <a:gd name="connsiteY88" fmla="*/ 242909 h 400747"/>
              <a:gd name="connsiteX89" fmla="*/ 750093 w 966787"/>
              <a:gd name="connsiteY89" fmla="*/ 231002 h 400747"/>
              <a:gd name="connsiteX90" fmla="*/ 752475 w 966787"/>
              <a:gd name="connsiteY90" fmla="*/ 223859 h 400747"/>
              <a:gd name="connsiteX91" fmla="*/ 750093 w 966787"/>
              <a:gd name="connsiteY91" fmla="*/ 252434 h 400747"/>
              <a:gd name="connsiteX92" fmla="*/ 745331 w 966787"/>
              <a:gd name="connsiteY92" fmla="*/ 266721 h 400747"/>
              <a:gd name="connsiteX93" fmla="*/ 747712 w 966787"/>
              <a:gd name="connsiteY93" fmla="*/ 290534 h 400747"/>
              <a:gd name="connsiteX94" fmla="*/ 754856 w 966787"/>
              <a:gd name="connsiteY94" fmla="*/ 292915 h 400747"/>
              <a:gd name="connsiteX95" fmla="*/ 773906 w 966787"/>
              <a:gd name="connsiteY95" fmla="*/ 290534 h 400747"/>
              <a:gd name="connsiteX96" fmla="*/ 769143 w 966787"/>
              <a:gd name="connsiteY96" fmla="*/ 302440 h 400747"/>
              <a:gd name="connsiteX97" fmla="*/ 759618 w 966787"/>
              <a:gd name="connsiteY97" fmla="*/ 316727 h 400747"/>
              <a:gd name="connsiteX98" fmla="*/ 762000 w 966787"/>
              <a:gd name="connsiteY98" fmla="*/ 323871 h 400747"/>
              <a:gd name="connsiteX99" fmla="*/ 783431 w 966787"/>
              <a:gd name="connsiteY99" fmla="*/ 314346 h 400747"/>
              <a:gd name="connsiteX100" fmla="*/ 788193 w 966787"/>
              <a:gd name="connsiteY100" fmla="*/ 307202 h 400747"/>
              <a:gd name="connsiteX101" fmla="*/ 795337 w 966787"/>
              <a:gd name="connsiteY101" fmla="*/ 309584 h 400747"/>
              <a:gd name="connsiteX102" fmla="*/ 802481 w 966787"/>
              <a:gd name="connsiteY102" fmla="*/ 326252 h 400747"/>
              <a:gd name="connsiteX103" fmla="*/ 807243 w 966787"/>
              <a:gd name="connsiteY103" fmla="*/ 333396 h 400747"/>
              <a:gd name="connsiteX104" fmla="*/ 809625 w 966787"/>
              <a:gd name="connsiteY104" fmla="*/ 342921 h 400747"/>
              <a:gd name="connsiteX105" fmla="*/ 812006 w 966787"/>
              <a:gd name="connsiteY105" fmla="*/ 354827 h 400747"/>
              <a:gd name="connsiteX106" fmla="*/ 816768 w 966787"/>
              <a:gd name="connsiteY106" fmla="*/ 345302 h 400747"/>
              <a:gd name="connsiteX107" fmla="*/ 823912 w 966787"/>
              <a:gd name="connsiteY107" fmla="*/ 335777 h 400747"/>
              <a:gd name="connsiteX108" fmla="*/ 833437 w 966787"/>
              <a:gd name="connsiteY108" fmla="*/ 326252 h 400747"/>
              <a:gd name="connsiteX109" fmla="*/ 840581 w 966787"/>
              <a:gd name="connsiteY109" fmla="*/ 333396 h 400747"/>
              <a:gd name="connsiteX110" fmla="*/ 852487 w 966787"/>
              <a:gd name="connsiteY110" fmla="*/ 350065 h 400747"/>
              <a:gd name="connsiteX111" fmla="*/ 866775 w 966787"/>
              <a:gd name="connsiteY111" fmla="*/ 359590 h 400747"/>
              <a:gd name="connsiteX112" fmla="*/ 873918 w 966787"/>
              <a:gd name="connsiteY112" fmla="*/ 352446 h 400747"/>
              <a:gd name="connsiteX113" fmla="*/ 876300 w 966787"/>
              <a:gd name="connsiteY113" fmla="*/ 345302 h 400747"/>
              <a:gd name="connsiteX114" fmla="*/ 881062 w 966787"/>
              <a:gd name="connsiteY114" fmla="*/ 335777 h 400747"/>
              <a:gd name="connsiteX115" fmla="*/ 888206 w 966787"/>
              <a:gd name="connsiteY115" fmla="*/ 321490 h 400747"/>
              <a:gd name="connsiteX116" fmla="*/ 890587 w 966787"/>
              <a:gd name="connsiteY116" fmla="*/ 331015 h 400747"/>
              <a:gd name="connsiteX117" fmla="*/ 892968 w 966787"/>
              <a:gd name="connsiteY117" fmla="*/ 338159 h 400747"/>
              <a:gd name="connsiteX118" fmla="*/ 895350 w 966787"/>
              <a:gd name="connsiteY118" fmla="*/ 385784 h 400747"/>
              <a:gd name="connsiteX119" fmla="*/ 916781 w 966787"/>
              <a:gd name="connsiteY119" fmla="*/ 378640 h 400747"/>
              <a:gd name="connsiteX120" fmla="*/ 926306 w 966787"/>
              <a:gd name="connsiteY120" fmla="*/ 364352 h 400747"/>
              <a:gd name="connsiteX121" fmla="*/ 928687 w 966787"/>
              <a:gd name="connsiteY121" fmla="*/ 371496 h 400747"/>
              <a:gd name="connsiteX122" fmla="*/ 933450 w 966787"/>
              <a:gd name="connsiteY122" fmla="*/ 395309 h 400747"/>
              <a:gd name="connsiteX123" fmla="*/ 940593 w 966787"/>
              <a:gd name="connsiteY123" fmla="*/ 381021 h 400747"/>
              <a:gd name="connsiteX124" fmla="*/ 945356 w 966787"/>
              <a:gd name="connsiteY124" fmla="*/ 373877 h 400747"/>
              <a:gd name="connsiteX125" fmla="*/ 966787 w 966787"/>
              <a:gd name="connsiteY125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21456 w 966787"/>
              <a:gd name="connsiteY2" fmla="*/ 381021 h 400747"/>
              <a:gd name="connsiteX3" fmla="*/ 226218 w 966787"/>
              <a:gd name="connsiteY3" fmla="*/ 371496 h 400747"/>
              <a:gd name="connsiteX4" fmla="*/ 230981 w 966787"/>
              <a:gd name="connsiteY4" fmla="*/ 357209 h 400747"/>
              <a:gd name="connsiteX5" fmla="*/ 233362 w 966787"/>
              <a:gd name="connsiteY5" fmla="*/ 350065 h 400747"/>
              <a:gd name="connsiteX6" fmla="*/ 235743 w 966787"/>
              <a:gd name="connsiteY6" fmla="*/ 340540 h 400747"/>
              <a:gd name="connsiteX7" fmla="*/ 240506 w 966787"/>
              <a:gd name="connsiteY7" fmla="*/ 326252 h 400747"/>
              <a:gd name="connsiteX8" fmla="*/ 245268 w 966787"/>
              <a:gd name="connsiteY8" fmla="*/ 309584 h 400747"/>
              <a:gd name="connsiteX9" fmla="*/ 247650 w 966787"/>
              <a:gd name="connsiteY9" fmla="*/ 316727 h 400747"/>
              <a:gd name="connsiteX10" fmla="*/ 261937 w 966787"/>
              <a:gd name="connsiteY10" fmla="*/ 261959 h 400747"/>
              <a:gd name="connsiteX11" fmla="*/ 269081 w 966787"/>
              <a:gd name="connsiteY11" fmla="*/ 254815 h 400747"/>
              <a:gd name="connsiteX12" fmla="*/ 271462 w 966787"/>
              <a:gd name="connsiteY12" fmla="*/ 245290 h 400747"/>
              <a:gd name="connsiteX13" fmla="*/ 276225 w 966787"/>
              <a:gd name="connsiteY13" fmla="*/ 238146 h 400747"/>
              <a:gd name="connsiteX14" fmla="*/ 280987 w 966787"/>
              <a:gd name="connsiteY14" fmla="*/ 226240 h 400747"/>
              <a:gd name="connsiteX15" fmla="*/ 278606 w 966787"/>
              <a:gd name="connsiteY15" fmla="*/ 242909 h 400747"/>
              <a:gd name="connsiteX16" fmla="*/ 280987 w 966787"/>
              <a:gd name="connsiteY16" fmla="*/ 235765 h 400747"/>
              <a:gd name="connsiteX17" fmla="*/ 285750 w 966787"/>
              <a:gd name="connsiteY17" fmla="*/ 211952 h 400747"/>
              <a:gd name="connsiteX18" fmla="*/ 288131 w 966787"/>
              <a:gd name="connsiteY18" fmla="*/ 173852 h 400747"/>
              <a:gd name="connsiteX19" fmla="*/ 297656 w 966787"/>
              <a:gd name="connsiteY19" fmla="*/ 159565 h 400747"/>
              <a:gd name="connsiteX20" fmla="*/ 300037 w 966787"/>
              <a:gd name="connsiteY20" fmla="*/ 152421 h 400747"/>
              <a:gd name="connsiteX21" fmla="*/ 304800 w 966787"/>
              <a:gd name="connsiteY21" fmla="*/ 161946 h 400747"/>
              <a:gd name="connsiteX22" fmla="*/ 307181 w 966787"/>
              <a:gd name="connsiteY22" fmla="*/ 104796 h 400747"/>
              <a:gd name="connsiteX23" fmla="*/ 311943 w 966787"/>
              <a:gd name="connsiteY23" fmla="*/ 85746 h 400747"/>
              <a:gd name="connsiteX24" fmla="*/ 319087 w 966787"/>
              <a:gd name="connsiteY24" fmla="*/ 80984 h 400747"/>
              <a:gd name="connsiteX25" fmla="*/ 328612 w 966787"/>
              <a:gd name="connsiteY25" fmla="*/ 85746 h 400747"/>
              <a:gd name="connsiteX26" fmla="*/ 330993 w 966787"/>
              <a:gd name="connsiteY26" fmla="*/ 71459 h 400747"/>
              <a:gd name="connsiteX27" fmla="*/ 335756 w 966787"/>
              <a:gd name="connsiteY27" fmla="*/ 57171 h 400747"/>
              <a:gd name="connsiteX28" fmla="*/ 342900 w 966787"/>
              <a:gd name="connsiteY28" fmla="*/ 35740 h 400747"/>
              <a:gd name="connsiteX29" fmla="*/ 345281 w 966787"/>
              <a:gd name="connsiteY29" fmla="*/ 28596 h 400747"/>
              <a:gd name="connsiteX30" fmla="*/ 350043 w 966787"/>
              <a:gd name="connsiteY30" fmla="*/ 21452 h 400747"/>
              <a:gd name="connsiteX31" fmla="*/ 354806 w 966787"/>
              <a:gd name="connsiteY31" fmla="*/ 4784 h 400747"/>
              <a:gd name="connsiteX32" fmla="*/ 359568 w 966787"/>
              <a:gd name="connsiteY32" fmla="*/ 11927 h 400747"/>
              <a:gd name="connsiteX33" fmla="*/ 361950 w 966787"/>
              <a:gd name="connsiteY33" fmla="*/ 19071 h 400747"/>
              <a:gd name="connsiteX34" fmla="*/ 376237 w 966787"/>
              <a:gd name="connsiteY34" fmla="*/ 16690 h 400747"/>
              <a:gd name="connsiteX35" fmla="*/ 388143 w 966787"/>
              <a:gd name="connsiteY35" fmla="*/ 4784 h 400747"/>
              <a:gd name="connsiteX36" fmla="*/ 390525 w 966787"/>
              <a:gd name="connsiteY36" fmla="*/ 14309 h 400747"/>
              <a:gd name="connsiteX37" fmla="*/ 392906 w 966787"/>
              <a:gd name="connsiteY37" fmla="*/ 21452 h 400747"/>
              <a:gd name="connsiteX38" fmla="*/ 400050 w 966787"/>
              <a:gd name="connsiteY38" fmla="*/ 23834 h 400747"/>
              <a:gd name="connsiteX39" fmla="*/ 416718 w 966787"/>
              <a:gd name="connsiteY39" fmla="*/ 21452 h 400747"/>
              <a:gd name="connsiteX40" fmla="*/ 431006 w 966787"/>
              <a:gd name="connsiteY40" fmla="*/ 11927 h 400747"/>
              <a:gd name="connsiteX41" fmla="*/ 433387 w 966787"/>
              <a:gd name="connsiteY41" fmla="*/ 4784 h 400747"/>
              <a:gd name="connsiteX42" fmla="*/ 450056 w 966787"/>
              <a:gd name="connsiteY42" fmla="*/ 4784 h 400747"/>
              <a:gd name="connsiteX43" fmla="*/ 457200 w 966787"/>
              <a:gd name="connsiteY43" fmla="*/ 19071 h 400747"/>
              <a:gd name="connsiteX44" fmla="*/ 459581 w 966787"/>
              <a:gd name="connsiteY44" fmla="*/ 26215 h 400747"/>
              <a:gd name="connsiteX45" fmla="*/ 483393 w 966787"/>
              <a:gd name="connsiteY45" fmla="*/ 14309 h 400747"/>
              <a:gd name="connsiteX46" fmla="*/ 502443 w 966787"/>
              <a:gd name="connsiteY46" fmla="*/ 7165 h 400747"/>
              <a:gd name="connsiteX47" fmla="*/ 507206 w 966787"/>
              <a:gd name="connsiteY47" fmla="*/ 16690 h 400747"/>
              <a:gd name="connsiteX48" fmla="*/ 511968 w 966787"/>
              <a:gd name="connsiteY48" fmla="*/ 30977 h 400747"/>
              <a:gd name="connsiteX49" fmla="*/ 519112 w 966787"/>
              <a:gd name="connsiteY49" fmla="*/ 23834 h 400747"/>
              <a:gd name="connsiteX50" fmla="*/ 528637 w 966787"/>
              <a:gd name="connsiteY50" fmla="*/ 9546 h 400747"/>
              <a:gd name="connsiteX51" fmla="*/ 542925 w 966787"/>
              <a:gd name="connsiteY51" fmla="*/ 4784 h 400747"/>
              <a:gd name="connsiteX52" fmla="*/ 550068 w 966787"/>
              <a:gd name="connsiteY52" fmla="*/ 9546 h 400747"/>
              <a:gd name="connsiteX53" fmla="*/ 552450 w 966787"/>
              <a:gd name="connsiteY53" fmla="*/ 19071 h 400747"/>
              <a:gd name="connsiteX54" fmla="*/ 561975 w 966787"/>
              <a:gd name="connsiteY54" fmla="*/ 21452 h 400747"/>
              <a:gd name="connsiteX55" fmla="*/ 576262 w 966787"/>
              <a:gd name="connsiteY55" fmla="*/ 16690 h 400747"/>
              <a:gd name="connsiteX56" fmla="*/ 592931 w 966787"/>
              <a:gd name="connsiteY56" fmla="*/ 4784 h 400747"/>
              <a:gd name="connsiteX57" fmla="*/ 600075 w 966787"/>
              <a:gd name="connsiteY57" fmla="*/ 2402 h 400747"/>
              <a:gd name="connsiteX58" fmla="*/ 609600 w 966787"/>
              <a:gd name="connsiteY58" fmla="*/ 21452 h 400747"/>
              <a:gd name="connsiteX59" fmla="*/ 619125 w 966787"/>
              <a:gd name="connsiteY59" fmla="*/ 40502 h 400747"/>
              <a:gd name="connsiteX60" fmla="*/ 621506 w 966787"/>
              <a:gd name="connsiteY60" fmla="*/ 47646 h 400747"/>
              <a:gd name="connsiteX61" fmla="*/ 633412 w 966787"/>
              <a:gd name="connsiteY61" fmla="*/ 33359 h 400747"/>
              <a:gd name="connsiteX62" fmla="*/ 638175 w 966787"/>
              <a:gd name="connsiteY62" fmla="*/ 19071 h 400747"/>
              <a:gd name="connsiteX63" fmla="*/ 647700 w 966787"/>
              <a:gd name="connsiteY63" fmla="*/ 4784 h 400747"/>
              <a:gd name="connsiteX64" fmla="*/ 659606 w 966787"/>
              <a:gd name="connsiteY64" fmla="*/ 21452 h 400747"/>
              <a:gd name="connsiteX65" fmla="*/ 661987 w 966787"/>
              <a:gd name="connsiteY65" fmla="*/ 28596 h 400747"/>
              <a:gd name="connsiteX66" fmla="*/ 666750 w 966787"/>
              <a:gd name="connsiteY66" fmla="*/ 19071 h 400747"/>
              <a:gd name="connsiteX67" fmla="*/ 669131 w 966787"/>
              <a:gd name="connsiteY67" fmla="*/ 11927 h 400747"/>
              <a:gd name="connsiteX68" fmla="*/ 683418 w 966787"/>
              <a:gd name="connsiteY68" fmla="*/ 7165 h 400747"/>
              <a:gd name="connsiteX69" fmla="*/ 690562 w 966787"/>
              <a:gd name="connsiteY69" fmla="*/ 4784 h 400747"/>
              <a:gd name="connsiteX70" fmla="*/ 695325 w 966787"/>
              <a:gd name="connsiteY70" fmla="*/ 30977 h 400747"/>
              <a:gd name="connsiteX71" fmla="*/ 697706 w 966787"/>
              <a:gd name="connsiteY71" fmla="*/ 47646 h 400747"/>
              <a:gd name="connsiteX72" fmla="*/ 704850 w 966787"/>
              <a:gd name="connsiteY72" fmla="*/ 21452 h 400747"/>
              <a:gd name="connsiteX73" fmla="*/ 714375 w 966787"/>
              <a:gd name="connsiteY73" fmla="*/ 30977 h 400747"/>
              <a:gd name="connsiteX74" fmla="*/ 719137 w 966787"/>
              <a:gd name="connsiteY74" fmla="*/ 50027 h 400747"/>
              <a:gd name="connsiteX75" fmla="*/ 723900 w 966787"/>
              <a:gd name="connsiteY75" fmla="*/ 71459 h 400747"/>
              <a:gd name="connsiteX76" fmla="*/ 721518 w 966787"/>
              <a:gd name="connsiteY76" fmla="*/ 88127 h 400747"/>
              <a:gd name="connsiteX77" fmla="*/ 719137 w 966787"/>
              <a:gd name="connsiteY77" fmla="*/ 95271 h 400747"/>
              <a:gd name="connsiteX78" fmla="*/ 721518 w 966787"/>
              <a:gd name="connsiteY78" fmla="*/ 64315 h 400747"/>
              <a:gd name="connsiteX79" fmla="*/ 723900 w 966787"/>
              <a:gd name="connsiteY79" fmla="*/ 114321 h 400747"/>
              <a:gd name="connsiteX80" fmla="*/ 726281 w 966787"/>
              <a:gd name="connsiteY80" fmla="*/ 121465 h 400747"/>
              <a:gd name="connsiteX81" fmla="*/ 728662 w 966787"/>
              <a:gd name="connsiteY81" fmla="*/ 130990 h 400747"/>
              <a:gd name="connsiteX82" fmla="*/ 731043 w 966787"/>
              <a:gd name="connsiteY82" fmla="*/ 138134 h 400747"/>
              <a:gd name="connsiteX83" fmla="*/ 733425 w 966787"/>
              <a:gd name="connsiteY83" fmla="*/ 152421 h 400747"/>
              <a:gd name="connsiteX84" fmla="*/ 735806 w 966787"/>
              <a:gd name="connsiteY84" fmla="*/ 140515 h 400747"/>
              <a:gd name="connsiteX85" fmla="*/ 738187 w 966787"/>
              <a:gd name="connsiteY85" fmla="*/ 123846 h 400747"/>
              <a:gd name="connsiteX86" fmla="*/ 740568 w 966787"/>
              <a:gd name="connsiteY86" fmla="*/ 266721 h 400747"/>
              <a:gd name="connsiteX87" fmla="*/ 747712 w 966787"/>
              <a:gd name="connsiteY87" fmla="*/ 242909 h 400747"/>
              <a:gd name="connsiteX88" fmla="*/ 750093 w 966787"/>
              <a:gd name="connsiteY88" fmla="*/ 231002 h 400747"/>
              <a:gd name="connsiteX89" fmla="*/ 752475 w 966787"/>
              <a:gd name="connsiteY89" fmla="*/ 223859 h 400747"/>
              <a:gd name="connsiteX90" fmla="*/ 750093 w 966787"/>
              <a:gd name="connsiteY90" fmla="*/ 252434 h 400747"/>
              <a:gd name="connsiteX91" fmla="*/ 745331 w 966787"/>
              <a:gd name="connsiteY91" fmla="*/ 266721 h 400747"/>
              <a:gd name="connsiteX92" fmla="*/ 747712 w 966787"/>
              <a:gd name="connsiteY92" fmla="*/ 290534 h 400747"/>
              <a:gd name="connsiteX93" fmla="*/ 754856 w 966787"/>
              <a:gd name="connsiteY93" fmla="*/ 292915 h 400747"/>
              <a:gd name="connsiteX94" fmla="*/ 773906 w 966787"/>
              <a:gd name="connsiteY94" fmla="*/ 290534 h 400747"/>
              <a:gd name="connsiteX95" fmla="*/ 769143 w 966787"/>
              <a:gd name="connsiteY95" fmla="*/ 302440 h 400747"/>
              <a:gd name="connsiteX96" fmla="*/ 759618 w 966787"/>
              <a:gd name="connsiteY96" fmla="*/ 316727 h 400747"/>
              <a:gd name="connsiteX97" fmla="*/ 762000 w 966787"/>
              <a:gd name="connsiteY97" fmla="*/ 323871 h 400747"/>
              <a:gd name="connsiteX98" fmla="*/ 783431 w 966787"/>
              <a:gd name="connsiteY98" fmla="*/ 314346 h 400747"/>
              <a:gd name="connsiteX99" fmla="*/ 788193 w 966787"/>
              <a:gd name="connsiteY99" fmla="*/ 307202 h 400747"/>
              <a:gd name="connsiteX100" fmla="*/ 795337 w 966787"/>
              <a:gd name="connsiteY100" fmla="*/ 309584 h 400747"/>
              <a:gd name="connsiteX101" fmla="*/ 802481 w 966787"/>
              <a:gd name="connsiteY101" fmla="*/ 326252 h 400747"/>
              <a:gd name="connsiteX102" fmla="*/ 807243 w 966787"/>
              <a:gd name="connsiteY102" fmla="*/ 333396 h 400747"/>
              <a:gd name="connsiteX103" fmla="*/ 809625 w 966787"/>
              <a:gd name="connsiteY103" fmla="*/ 342921 h 400747"/>
              <a:gd name="connsiteX104" fmla="*/ 812006 w 966787"/>
              <a:gd name="connsiteY104" fmla="*/ 354827 h 400747"/>
              <a:gd name="connsiteX105" fmla="*/ 816768 w 966787"/>
              <a:gd name="connsiteY105" fmla="*/ 345302 h 400747"/>
              <a:gd name="connsiteX106" fmla="*/ 823912 w 966787"/>
              <a:gd name="connsiteY106" fmla="*/ 335777 h 400747"/>
              <a:gd name="connsiteX107" fmla="*/ 833437 w 966787"/>
              <a:gd name="connsiteY107" fmla="*/ 326252 h 400747"/>
              <a:gd name="connsiteX108" fmla="*/ 840581 w 966787"/>
              <a:gd name="connsiteY108" fmla="*/ 333396 h 400747"/>
              <a:gd name="connsiteX109" fmla="*/ 852487 w 966787"/>
              <a:gd name="connsiteY109" fmla="*/ 350065 h 400747"/>
              <a:gd name="connsiteX110" fmla="*/ 866775 w 966787"/>
              <a:gd name="connsiteY110" fmla="*/ 359590 h 400747"/>
              <a:gd name="connsiteX111" fmla="*/ 873918 w 966787"/>
              <a:gd name="connsiteY111" fmla="*/ 352446 h 400747"/>
              <a:gd name="connsiteX112" fmla="*/ 876300 w 966787"/>
              <a:gd name="connsiteY112" fmla="*/ 345302 h 400747"/>
              <a:gd name="connsiteX113" fmla="*/ 881062 w 966787"/>
              <a:gd name="connsiteY113" fmla="*/ 335777 h 400747"/>
              <a:gd name="connsiteX114" fmla="*/ 888206 w 966787"/>
              <a:gd name="connsiteY114" fmla="*/ 321490 h 400747"/>
              <a:gd name="connsiteX115" fmla="*/ 890587 w 966787"/>
              <a:gd name="connsiteY115" fmla="*/ 331015 h 400747"/>
              <a:gd name="connsiteX116" fmla="*/ 892968 w 966787"/>
              <a:gd name="connsiteY116" fmla="*/ 338159 h 400747"/>
              <a:gd name="connsiteX117" fmla="*/ 895350 w 966787"/>
              <a:gd name="connsiteY117" fmla="*/ 385784 h 400747"/>
              <a:gd name="connsiteX118" fmla="*/ 916781 w 966787"/>
              <a:gd name="connsiteY118" fmla="*/ 378640 h 400747"/>
              <a:gd name="connsiteX119" fmla="*/ 926306 w 966787"/>
              <a:gd name="connsiteY119" fmla="*/ 364352 h 400747"/>
              <a:gd name="connsiteX120" fmla="*/ 928687 w 966787"/>
              <a:gd name="connsiteY120" fmla="*/ 371496 h 400747"/>
              <a:gd name="connsiteX121" fmla="*/ 933450 w 966787"/>
              <a:gd name="connsiteY121" fmla="*/ 395309 h 400747"/>
              <a:gd name="connsiteX122" fmla="*/ 940593 w 966787"/>
              <a:gd name="connsiteY122" fmla="*/ 381021 h 400747"/>
              <a:gd name="connsiteX123" fmla="*/ 945356 w 966787"/>
              <a:gd name="connsiteY123" fmla="*/ 373877 h 400747"/>
              <a:gd name="connsiteX124" fmla="*/ 966787 w 966787"/>
              <a:gd name="connsiteY124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26218 w 966787"/>
              <a:gd name="connsiteY2" fmla="*/ 371496 h 400747"/>
              <a:gd name="connsiteX3" fmla="*/ 230981 w 966787"/>
              <a:gd name="connsiteY3" fmla="*/ 357209 h 400747"/>
              <a:gd name="connsiteX4" fmla="*/ 233362 w 966787"/>
              <a:gd name="connsiteY4" fmla="*/ 350065 h 400747"/>
              <a:gd name="connsiteX5" fmla="*/ 235743 w 966787"/>
              <a:gd name="connsiteY5" fmla="*/ 340540 h 400747"/>
              <a:gd name="connsiteX6" fmla="*/ 240506 w 966787"/>
              <a:gd name="connsiteY6" fmla="*/ 326252 h 400747"/>
              <a:gd name="connsiteX7" fmla="*/ 245268 w 966787"/>
              <a:gd name="connsiteY7" fmla="*/ 309584 h 400747"/>
              <a:gd name="connsiteX8" fmla="*/ 247650 w 966787"/>
              <a:gd name="connsiteY8" fmla="*/ 316727 h 400747"/>
              <a:gd name="connsiteX9" fmla="*/ 261937 w 966787"/>
              <a:gd name="connsiteY9" fmla="*/ 261959 h 400747"/>
              <a:gd name="connsiteX10" fmla="*/ 269081 w 966787"/>
              <a:gd name="connsiteY10" fmla="*/ 254815 h 400747"/>
              <a:gd name="connsiteX11" fmla="*/ 271462 w 966787"/>
              <a:gd name="connsiteY11" fmla="*/ 245290 h 400747"/>
              <a:gd name="connsiteX12" fmla="*/ 276225 w 966787"/>
              <a:gd name="connsiteY12" fmla="*/ 238146 h 400747"/>
              <a:gd name="connsiteX13" fmla="*/ 280987 w 966787"/>
              <a:gd name="connsiteY13" fmla="*/ 226240 h 400747"/>
              <a:gd name="connsiteX14" fmla="*/ 278606 w 966787"/>
              <a:gd name="connsiteY14" fmla="*/ 242909 h 400747"/>
              <a:gd name="connsiteX15" fmla="*/ 280987 w 966787"/>
              <a:gd name="connsiteY15" fmla="*/ 235765 h 400747"/>
              <a:gd name="connsiteX16" fmla="*/ 285750 w 966787"/>
              <a:gd name="connsiteY16" fmla="*/ 211952 h 400747"/>
              <a:gd name="connsiteX17" fmla="*/ 288131 w 966787"/>
              <a:gd name="connsiteY17" fmla="*/ 173852 h 400747"/>
              <a:gd name="connsiteX18" fmla="*/ 297656 w 966787"/>
              <a:gd name="connsiteY18" fmla="*/ 159565 h 400747"/>
              <a:gd name="connsiteX19" fmla="*/ 300037 w 966787"/>
              <a:gd name="connsiteY19" fmla="*/ 152421 h 400747"/>
              <a:gd name="connsiteX20" fmla="*/ 304800 w 966787"/>
              <a:gd name="connsiteY20" fmla="*/ 161946 h 400747"/>
              <a:gd name="connsiteX21" fmla="*/ 307181 w 966787"/>
              <a:gd name="connsiteY21" fmla="*/ 104796 h 400747"/>
              <a:gd name="connsiteX22" fmla="*/ 311943 w 966787"/>
              <a:gd name="connsiteY22" fmla="*/ 85746 h 400747"/>
              <a:gd name="connsiteX23" fmla="*/ 319087 w 966787"/>
              <a:gd name="connsiteY23" fmla="*/ 80984 h 400747"/>
              <a:gd name="connsiteX24" fmla="*/ 328612 w 966787"/>
              <a:gd name="connsiteY24" fmla="*/ 85746 h 400747"/>
              <a:gd name="connsiteX25" fmla="*/ 330993 w 966787"/>
              <a:gd name="connsiteY25" fmla="*/ 71459 h 400747"/>
              <a:gd name="connsiteX26" fmla="*/ 335756 w 966787"/>
              <a:gd name="connsiteY26" fmla="*/ 57171 h 400747"/>
              <a:gd name="connsiteX27" fmla="*/ 342900 w 966787"/>
              <a:gd name="connsiteY27" fmla="*/ 35740 h 400747"/>
              <a:gd name="connsiteX28" fmla="*/ 345281 w 966787"/>
              <a:gd name="connsiteY28" fmla="*/ 28596 h 400747"/>
              <a:gd name="connsiteX29" fmla="*/ 350043 w 966787"/>
              <a:gd name="connsiteY29" fmla="*/ 21452 h 400747"/>
              <a:gd name="connsiteX30" fmla="*/ 354806 w 966787"/>
              <a:gd name="connsiteY30" fmla="*/ 4784 h 400747"/>
              <a:gd name="connsiteX31" fmla="*/ 359568 w 966787"/>
              <a:gd name="connsiteY31" fmla="*/ 11927 h 400747"/>
              <a:gd name="connsiteX32" fmla="*/ 361950 w 966787"/>
              <a:gd name="connsiteY32" fmla="*/ 19071 h 400747"/>
              <a:gd name="connsiteX33" fmla="*/ 376237 w 966787"/>
              <a:gd name="connsiteY33" fmla="*/ 16690 h 400747"/>
              <a:gd name="connsiteX34" fmla="*/ 388143 w 966787"/>
              <a:gd name="connsiteY34" fmla="*/ 4784 h 400747"/>
              <a:gd name="connsiteX35" fmla="*/ 390525 w 966787"/>
              <a:gd name="connsiteY35" fmla="*/ 14309 h 400747"/>
              <a:gd name="connsiteX36" fmla="*/ 392906 w 966787"/>
              <a:gd name="connsiteY36" fmla="*/ 21452 h 400747"/>
              <a:gd name="connsiteX37" fmla="*/ 400050 w 966787"/>
              <a:gd name="connsiteY37" fmla="*/ 23834 h 400747"/>
              <a:gd name="connsiteX38" fmla="*/ 416718 w 966787"/>
              <a:gd name="connsiteY38" fmla="*/ 21452 h 400747"/>
              <a:gd name="connsiteX39" fmla="*/ 431006 w 966787"/>
              <a:gd name="connsiteY39" fmla="*/ 11927 h 400747"/>
              <a:gd name="connsiteX40" fmla="*/ 433387 w 966787"/>
              <a:gd name="connsiteY40" fmla="*/ 4784 h 400747"/>
              <a:gd name="connsiteX41" fmla="*/ 450056 w 966787"/>
              <a:gd name="connsiteY41" fmla="*/ 4784 h 400747"/>
              <a:gd name="connsiteX42" fmla="*/ 457200 w 966787"/>
              <a:gd name="connsiteY42" fmla="*/ 19071 h 400747"/>
              <a:gd name="connsiteX43" fmla="*/ 459581 w 966787"/>
              <a:gd name="connsiteY43" fmla="*/ 26215 h 400747"/>
              <a:gd name="connsiteX44" fmla="*/ 483393 w 966787"/>
              <a:gd name="connsiteY44" fmla="*/ 14309 h 400747"/>
              <a:gd name="connsiteX45" fmla="*/ 502443 w 966787"/>
              <a:gd name="connsiteY45" fmla="*/ 7165 h 400747"/>
              <a:gd name="connsiteX46" fmla="*/ 507206 w 966787"/>
              <a:gd name="connsiteY46" fmla="*/ 16690 h 400747"/>
              <a:gd name="connsiteX47" fmla="*/ 511968 w 966787"/>
              <a:gd name="connsiteY47" fmla="*/ 30977 h 400747"/>
              <a:gd name="connsiteX48" fmla="*/ 519112 w 966787"/>
              <a:gd name="connsiteY48" fmla="*/ 23834 h 400747"/>
              <a:gd name="connsiteX49" fmla="*/ 528637 w 966787"/>
              <a:gd name="connsiteY49" fmla="*/ 9546 h 400747"/>
              <a:gd name="connsiteX50" fmla="*/ 542925 w 966787"/>
              <a:gd name="connsiteY50" fmla="*/ 4784 h 400747"/>
              <a:gd name="connsiteX51" fmla="*/ 550068 w 966787"/>
              <a:gd name="connsiteY51" fmla="*/ 9546 h 400747"/>
              <a:gd name="connsiteX52" fmla="*/ 552450 w 966787"/>
              <a:gd name="connsiteY52" fmla="*/ 19071 h 400747"/>
              <a:gd name="connsiteX53" fmla="*/ 561975 w 966787"/>
              <a:gd name="connsiteY53" fmla="*/ 21452 h 400747"/>
              <a:gd name="connsiteX54" fmla="*/ 576262 w 966787"/>
              <a:gd name="connsiteY54" fmla="*/ 16690 h 400747"/>
              <a:gd name="connsiteX55" fmla="*/ 592931 w 966787"/>
              <a:gd name="connsiteY55" fmla="*/ 4784 h 400747"/>
              <a:gd name="connsiteX56" fmla="*/ 600075 w 966787"/>
              <a:gd name="connsiteY56" fmla="*/ 2402 h 400747"/>
              <a:gd name="connsiteX57" fmla="*/ 609600 w 966787"/>
              <a:gd name="connsiteY57" fmla="*/ 21452 h 400747"/>
              <a:gd name="connsiteX58" fmla="*/ 619125 w 966787"/>
              <a:gd name="connsiteY58" fmla="*/ 40502 h 400747"/>
              <a:gd name="connsiteX59" fmla="*/ 621506 w 966787"/>
              <a:gd name="connsiteY59" fmla="*/ 47646 h 400747"/>
              <a:gd name="connsiteX60" fmla="*/ 633412 w 966787"/>
              <a:gd name="connsiteY60" fmla="*/ 33359 h 400747"/>
              <a:gd name="connsiteX61" fmla="*/ 638175 w 966787"/>
              <a:gd name="connsiteY61" fmla="*/ 19071 h 400747"/>
              <a:gd name="connsiteX62" fmla="*/ 647700 w 966787"/>
              <a:gd name="connsiteY62" fmla="*/ 4784 h 400747"/>
              <a:gd name="connsiteX63" fmla="*/ 659606 w 966787"/>
              <a:gd name="connsiteY63" fmla="*/ 21452 h 400747"/>
              <a:gd name="connsiteX64" fmla="*/ 661987 w 966787"/>
              <a:gd name="connsiteY64" fmla="*/ 28596 h 400747"/>
              <a:gd name="connsiteX65" fmla="*/ 666750 w 966787"/>
              <a:gd name="connsiteY65" fmla="*/ 19071 h 400747"/>
              <a:gd name="connsiteX66" fmla="*/ 669131 w 966787"/>
              <a:gd name="connsiteY66" fmla="*/ 11927 h 400747"/>
              <a:gd name="connsiteX67" fmla="*/ 683418 w 966787"/>
              <a:gd name="connsiteY67" fmla="*/ 7165 h 400747"/>
              <a:gd name="connsiteX68" fmla="*/ 690562 w 966787"/>
              <a:gd name="connsiteY68" fmla="*/ 4784 h 400747"/>
              <a:gd name="connsiteX69" fmla="*/ 695325 w 966787"/>
              <a:gd name="connsiteY69" fmla="*/ 30977 h 400747"/>
              <a:gd name="connsiteX70" fmla="*/ 697706 w 966787"/>
              <a:gd name="connsiteY70" fmla="*/ 47646 h 400747"/>
              <a:gd name="connsiteX71" fmla="*/ 704850 w 966787"/>
              <a:gd name="connsiteY71" fmla="*/ 21452 h 400747"/>
              <a:gd name="connsiteX72" fmla="*/ 714375 w 966787"/>
              <a:gd name="connsiteY72" fmla="*/ 30977 h 400747"/>
              <a:gd name="connsiteX73" fmla="*/ 719137 w 966787"/>
              <a:gd name="connsiteY73" fmla="*/ 50027 h 400747"/>
              <a:gd name="connsiteX74" fmla="*/ 723900 w 966787"/>
              <a:gd name="connsiteY74" fmla="*/ 71459 h 400747"/>
              <a:gd name="connsiteX75" fmla="*/ 721518 w 966787"/>
              <a:gd name="connsiteY75" fmla="*/ 88127 h 400747"/>
              <a:gd name="connsiteX76" fmla="*/ 719137 w 966787"/>
              <a:gd name="connsiteY76" fmla="*/ 95271 h 400747"/>
              <a:gd name="connsiteX77" fmla="*/ 721518 w 966787"/>
              <a:gd name="connsiteY77" fmla="*/ 64315 h 400747"/>
              <a:gd name="connsiteX78" fmla="*/ 723900 w 966787"/>
              <a:gd name="connsiteY78" fmla="*/ 114321 h 400747"/>
              <a:gd name="connsiteX79" fmla="*/ 726281 w 966787"/>
              <a:gd name="connsiteY79" fmla="*/ 121465 h 400747"/>
              <a:gd name="connsiteX80" fmla="*/ 728662 w 966787"/>
              <a:gd name="connsiteY80" fmla="*/ 130990 h 400747"/>
              <a:gd name="connsiteX81" fmla="*/ 731043 w 966787"/>
              <a:gd name="connsiteY81" fmla="*/ 138134 h 400747"/>
              <a:gd name="connsiteX82" fmla="*/ 733425 w 966787"/>
              <a:gd name="connsiteY82" fmla="*/ 152421 h 400747"/>
              <a:gd name="connsiteX83" fmla="*/ 735806 w 966787"/>
              <a:gd name="connsiteY83" fmla="*/ 140515 h 400747"/>
              <a:gd name="connsiteX84" fmla="*/ 738187 w 966787"/>
              <a:gd name="connsiteY84" fmla="*/ 123846 h 400747"/>
              <a:gd name="connsiteX85" fmla="*/ 740568 w 966787"/>
              <a:gd name="connsiteY85" fmla="*/ 266721 h 400747"/>
              <a:gd name="connsiteX86" fmla="*/ 747712 w 966787"/>
              <a:gd name="connsiteY86" fmla="*/ 242909 h 400747"/>
              <a:gd name="connsiteX87" fmla="*/ 750093 w 966787"/>
              <a:gd name="connsiteY87" fmla="*/ 231002 h 400747"/>
              <a:gd name="connsiteX88" fmla="*/ 752475 w 966787"/>
              <a:gd name="connsiteY88" fmla="*/ 223859 h 400747"/>
              <a:gd name="connsiteX89" fmla="*/ 750093 w 966787"/>
              <a:gd name="connsiteY89" fmla="*/ 252434 h 400747"/>
              <a:gd name="connsiteX90" fmla="*/ 745331 w 966787"/>
              <a:gd name="connsiteY90" fmla="*/ 266721 h 400747"/>
              <a:gd name="connsiteX91" fmla="*/ 747712 w 966787"/>
              <a:gd name="connsiteY91" fmla="*/ 290534 h 400747"/>
              <a:gd name="connsiteX92" fmla="*/ 754856 w 966787"/>
              <a:gd name="connsiteY92" fmla="*/ 292915 h 400747"/>
              <a:gd name="connsiteX93" fmla="*/ 773906 w 966787"/>
              <a:gd name="connsiteY93" fmla="*/ 290534 h 400747"/>
              <a:gd name="connsiteX94" fmla="*/ 769143 w 966787"/>
              <a:gd name="connsiteY94" fmla="*/ 302440 h 400747"/>
              <a:gd name="connsiteX95" fmla="*/ 759618 w 966787"/>
              <a:gd name="connsiteY95" fmla="*/ 316727 h 400747"/>
              <a:gd name="connsiteX96" fmla="*/ 762000 w 966787"/>
              <a:gd name="connsiteY96" fmla="*/ 323871 h 400747"/>
              <a:gd name="connsiteX97" fmla="*/ 783431 w 966787"/>
              <a:gd name="connsiteY97" fmla="*/ 314346 h 400747"/>
              <a:gd name="connsiteX98" fmla="*/ 788193 w 966787"/>
              <a:gd name="connsiteY98" fmla="*/ 307202 h 400747"/>
              <a:gd name="connsiteX99" fmla="*/ 795337 w 966787"/>
              <a:gd name="connsiteY99" fmla="*/ 309584 h 400747"/>
              <a:gd name="connsiteX100" fmla="*/ 802481 w 966787"/>
              <a:gd name="connsiteY100" fmla="*/ 326252 h 400747"/>
              <a:gd name="connsiteX101" fmla="*/ 807243 w 966787"/>
              <a:gd name="connsiteY101" fmla="*/ 333396 h 400747"/>
              <a:gd name="connsiteX102" fmla="*/ 809625 w 966787"/>
              <a:gd name="connsiteY102" fmla="*/ 342921 h 400747"/>
              <a:gd name="connsiteX103" fmla="*/ 812006 w 966787"/>
              <a:gd name="connsiteY103" fmla="*/ 354827 h 400747"/>
              <a:gd name="connsiteX104" fmla="*/ 816768 w 966787"/>
              <a:gd name="connsiteY104" fmla="*/ 345302 h 400747"/>
              <a:gd name="connsiteX105" fmla="*/ 823912 w 966787"/>
              <a:gd name="connsiteY105" fmla="*/ 335777 h 400747"/>
              <a:gd name="connsiteX106" fmla="*/ 833437 w 966787"/>
              <a:gd name="connsiteY106" fmla="*/ 326252 h 400747"/>
              <a:gd name="connsiteX107" fmla="*/ 840581 w 966787"/>
              <a:gd name="connsiteY107" fmla="*/ 333396 h 400747"/>
              <a:gd name="connsiteX108" fmla="*/ 852487 w 966787"/>
              <a:gd name="connsiteY108" fmla="*/ 350065 h 400747"/>
              <a:gd name="connsiteX109" fmla="*/ 866775 w 966787"/>
              <a:gd name="connsiteY109" fmla="*/ 359590 h 400747"/>
              <a:gd name="connsiteX110" fmla="*/ 873918 w 966787"/>
              <a:gd name="connsiteY110" fmla="*/ 352446 h 400747"/>
              <a:gd name="connsiteX111" fmla="*/ 876300 w 966787"/>
              <a:gd name="connsiteY111" fmla="*/ 345302 h 400747"/>
              <a:gd name="connsiteX112" fmla="*/ 881062 w 966787"/>
              <a:gd name="connsiteY112" fmla="*/ 335777 h 400747"/>
              <a:gd name="connsiteX113" fmla="*/ 888206 w 966787"/>
              <a:gd name="connsiteY113" fmla="*/ 321490 h 400747"/>
              <a:gd name="connsiteX114" fmla="*/ 890587 w 966787"/>
              <a:gd name="connsiteY114" fmla="*/ 331015 h 400747"/>
              <a:gd name="connsiteX115" fmla="*/ 892968 w 966787"/>
              <a:gd name="connsiteY115" fmla="*/ 338159 h 400747"/>
              <a:gd name="connsiteX116" fmla="*/ 895350 w 966787"/>
              <a:gd name="connsiteY116" fmla="*/ 385784 h 400747"/>
              <a:gd name="connsiteX117" fmla="*/ 916781 w 966787"/>
              <a:gd name="connsiteY117" fmla="*/ 378640 h 400747"/>
              <a:gd name="connsiteX118" fmla="*/ 926306 w 966787"/>
              <a:gd name="connsiteY118" fmla="*/ 364352 h 400747"/>
              <a:gd name="connsiteX119" fmla="*/ 928687 w 966787"/>
              <a:gd name="connsiteY119" fmla="*/ 371496 h 400747"/>
              <a:gd name="connsiteX120" fmla="*/ 933450 w 966787"/>
              <a:gd name="connsiteY120" fmla="*/ 395309 h 400747"/>
              <a:gd name="connsiteX121" fmla="*/ 940593 w 966787"/>
              <a:gd name="connsiteY121" fmla="*/ 381021 h 400747"/>
              <a:gd name="connsiteX122" fmla="*/ 945356 w 966787"/>
              <a:gd name="connsiteY122" fmla="*/ 373877 h 400747"/>
              <a:gd name="connsiteX123" fmla="*/ 966787 w 966787"/>
              <a:gd name="connsiteY123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30981 w 966787"/>
              <a:gd name="connsiteY2" fmla="*/ 357209 h 400747"/>
              <a:gd name="connsiteX3" fmla="*/ 233362 w 966787"/>
              <a:gd name="connsiteY3" fmla="*/ 350065 h 400747"/>
              <a:gd name="connsiteX4" fmla="*/ 235743 w 966787"/>
              <a:gd name="connsiteY4" fmla="*/ 340540 h 400747"/>
              <a:gd name="connsiteX5" fmla="*/ 240506 w 966787"/>
              <a:gd name="connsiteY5" fmla="*/ 326252 h 400747"/>
              <a:gd name="connsiteX6" fmla="*/ 245268 w 966787"/>
              <a:gd name="connsiteY6" fmla="*/ 309584 h 400747"/>
              <a:gd name="connsiteX7" fmla="*/ 247650 w 966787"/>
              <a:gd name="connsiteY7" fmla="*/ 316727 h 400747"/>
              <a:gd name="connsiteX8" fmla="*/ 261937 w 966787"/>
              <a:gd name="connsiteY8" fmla="*/ 261959 h 400747"/>
              <a:gd name="connsiteX9" fmla="*/ 269081 w 966787"/>
              <a:gd name="connsiteY9" fmla="*/ 254815 h 400747"/>
              <a:gd name="connsiteX10" fmla="*/ 271462 w 966787"/>
              <a:gd name="connsiteY10" fmla="*/ 245290 h 400747"/>
              <a:gd name="connsiteX11" fmla="*/ 276225 w 966787"/>
              <a:gd name="connsiteY11" fmla="*/ 238146 h 400747"/>
              <a:gd name="connsiteX12" fmla="*/ 280987 w 966787"/>
              <a:gd name="connsiteY12" fmla="*/ 226240 h 400747"/>
              <a:gd name="connsiteX13" fmla="*/ 278606 w 966787"/>
              <a:gd name="connsiteY13" fmla="*/ 242909 h 400747"/>
              <a:gd name="connsiteX14" fmla="*/ 280987 w 966787"/>
              <a:gd name="connsiteY14" fmla="*/ 235765 h 400747"/>
              <a:gd name="connsiteX15" fmla="*/ 285750 w 966787"/>
              <a:gd name="connsiteY15" fmla="*/ 211952 h 400747"/>
              <a:gd name="connsiteX16" fmla="*/ 288131 w 966787"/>
              <a:gd name="connsiteY16" fmla="*/ 173852 h 400747"/>
              <a:gd name="connsiteX17" fmla="*/ 297656 w 966787"/>
              <a:gd name="connsiteY17" fmla="*/ 159565 h 400747"/>
              <a:gd name="connsiteX18" fmla="*/ 300037 w 966787"/>
              <a:gd name="connsiteY18" fmla="*/ 152421 h 400747"/>
              <a:gd name="connsiteX19" fmla="*/ 304800 w 966787"/>
              <a:gd name="connsiteY19" fmla="*/ 161946 h 400747"/>
              <a:gd name="connsiteX20" fmla="*/ 307181 w 966787"/>
              <a:gd name="connsiteY20" fmla="*/ 104796 h 400747"/>
              <a:gd name="connsiteX21" fmla="*/ 311943 w 966787"/>
              <a:gd name="connsiteY21" fmla="*/ 85746 h 400747"/>
              <a:gd name="connsiteX22" fmla="*/ 319087 w 966787"/>
              <a:gd name="connsiteY22" fmla="*/ 80984 h 400747"/>
              <a:gd name="connsiteX23" fmla="*/ 328612 w 966787"/>
              <a:gd name="connsiteY23" fmla="*/ 85746 h 400747"/>
              <a:gd name="connsiteX24" fmla="*/ 330993 w 966787"/>
              <a:gd name="connsiteY24" fmla="*/ 71459 h 400747"/>
              <a:gd name="connsiteX25" fmla="*/ 335756 w 966787"/>
              <a:gd name="connsiteY25" fmla="*/ 57171 h 400747"/>
              <a:gd name="connsiteX26" fmla="*/ 342900 w 966787"/>
              <a:gd name="connsiteY26" fmla="*/ 35740 h 400747"/>
              <a:gd name="connsiteX27" fmla="*/ 345281 w 966787"/>
              <a:gd name="connsiteY27" fmla="*/ 28596 h 400747"/>
              <a:gd name="connsiteX28" fmla="*/ 350043 w 966787"/>
              <a:gd name="connsiteY28" fmla="*/ 21452 h 400747"/>
              <a:gd name="connsiteX29" fmla="*/ 354806 w 966787"/>
              <a:gd name="connsiteY29" fmla="*/ 4784 h 400747"/>
              <a:gd name="connsiteX30" fmla="*/ 359568 w 966787"/>
              <a:gd name="connsiteY30" fmla="*/ 11927 h 400747"/>
              <a:gd name="connsiteX31" fmla="*/ 361950 w 966787"/>
              <a:gd name="connsiteY31" fmla="*/ 19071 h 400747"/>
              <a:gd name="connsiteX32" fmla="*/ 376237 w 966787"/>
              <a:gd name="connsiteY32" fmla="*/ 16690 h 400747"/>
              <a:gd name="connsiteX33" fmla="*/ 388143 w 966787"/>
              <a:gd name="connsiteY33" fmla="*/ 4784 h 400747"/>
              <a:gd name="connsiteX34" fmla="*/ 390525 w 966787"/>
              <a:gd name="connsiteY34" fmla="*/ 14309 h 400747"/>
              <a:gd name="connsiteX35" fmla="*/ 392906 w 966787"/>
              <a:gd name="connsiteY35" fmla="*/ 21452 h 400747"/>
              <a:gd name="connsiteX36" fmla="*/ 400050 w 966787"/>
              <a:gd name="connsiteY36" fmla="*/ 23834 h 400747"/>
              <a:gd name="connsiteX37" fmla="*/ 416718 w 966787"/>
              <a:gd name="connsiteY37" fmla="*/ 21452 h 400747"/>
              <a:gd name="connsiteX38" fmla="*/ 431006 w 966787"/>
              <a:gd name="connsiteY38" fmla="*/ 11927 h 400747"/>
              <a:gd name="connsiteX39" fmla="*/ 433387 w 966787"/>
              <a:gd name="connsiteY39" fmla="*/ 4784 h 400747"/>
              <a:gd name="connsiteX40" fmla="*/ 450056 w 966787"/>
              <a:gd name="connsiteY40" fmla="*/ 4784 h 400747"/>
              <a:gd name="connsiteX41" fmla="*/ 457200 w 966787"/>
              <a:gd name="connsiteY41" fmla="*/ 19071 h 400747"/>
              <a:gd name="connsiteX42" fmla="*/ 459581 w 966787"/>
              <a:gd name="connsiteY42" fmla="*/ 26215 h 400747"/>
              <a:gd name="connsiteX43" fmla="*/ 483393 w 966787"/>
              <a:gd name="connsiteY43" fmla="*/ 14309 h 400747"/>
              <a:gd name="connsiteX44" fmla="*/ 502443 w 966787"/>
              <a:gd name="connsiteY44" fmla="*/ 7165 h 400747"/>
              <a:gd name="connsiteX45" fmla="*/ 507206 w 966787"/>
              <a:gd name="connsiteY45" fmla="*/ 16690 h 400747"/>
              <a:gd name="connsiteX46" fmla="*/ 511968 w 966787"/>
              <a:gd name="connsiteY46" fmla="*/ 30977 h 400747"/>
              <a:gd name="connsiteX47" fmla="*/ 519112 w 966787"/>
              <a:gd name="connsiteY47" fmla="*/ 23834 h 400747"/>
              <a:gd name="connsiteX48" fmla="*/ 528637 w 966787"/>
              <a:gd name="connsiteY48" fmla="*/ 9546 h 400747"/>
              <a:gd name="connsiteX49" fmla="*/ 542925 w 966787"/>
              <a:gd name="connsiteY49" fmla="*/ 4784 h 400747"/>
              <a:gd name="connsiteX50" fmla="*/ 550068 w 966787"/>
              <a:gd name="connsiteY50" fmla="*/ 9546 h 400747"/>
              <a:gd name="connsiteX51" fmla="*/ 552450 w 966787"/>
              <a:gd name="connsiteY51" fmla="*/ 19071 h 400747"/>
              <a:gd name="connsiteX52" fmla="*/ 561975 w 966787"/>
              <a:gd name="connsiteY52" fmla="*/ 21452 h 400747"/>
              <a:gd name="connsiteX53" fmla="*/ 576262 w 966787"/>
              <a:gd name="connsiteY53" fmla="*/ 16690 h 400747"/>
              <a:gd name="connsiteX54" fmla="*/ 592931 w 966787"/>
              <a:gd name="connsiteY54" fmla="*/ 4784 h 400747"/>
              <a:gd name="connsiteX55" fmla="*/ 600075 w 966787"/>
              <a:gd name="connsiteY55" fmla="*/ 2402 h 400747"/>
              <a:gd name="connsiteX56" fmla="*/ 609600 w 966787"/>
              <a:gd name="connsiteY56" fmla="*/ 21452 h 400747"/>
              <a:gd name="connsiteX57" fmla="*/ 619125 w 966787"/>
              <a:gd name="connsiteY57" fmla="*/ 40502 h 400747"/>
              <a:gd name="connsiteX58" fmla="*/ 621506 w 966787"/>
              <a:gd name="connsiteY58" fmla="*/ 47646 h 400747"/>
              <a:gd name="connsiteX59" fmla="*/ 633412 w 966787"/>
              <a:gd name="connsiteY59" fmla="*/ 33359 h 400747"/>
              <a:gd name="connsiteX60" fmla="*/ 638175 w 966787"/>
              <a:gd name="connsiteY60" fmla="*/ 19071 h 400747"/>
              <a:gd name="connsiteX61" fmla="*/ 647700 w 966787"/>
              <a:gd name="connsiteY61" fmla="*/ 4784 h 400747"/>
              <a:gd name="connsiteX62" fmla="*/ 659606 w 966787"/>
              <a:gd name="connsiteY62" fmla="*/ 21452 h 400747"/>
              <a:gd name="connsiteX63" fmla="*/ 661987 w 966787"/>
              <a:gd name="connsiteY63" fmla="*/ 28596 h 400747"/>
              <a:gd name="connsiteX64" fmla="*/ 666750 w 966787"/>
              <a:gd name="connsiteY64" fmla="*/ 19071 h 400747"/>
              <a:gd name="connsiteX65" fmla="*/ 669131 w 966787"/>
              <a:gd name="connsiteY65" fmla="*/ 11927 h 400747"/>
              <a:gd name="connsiteX66" fmla="*/ 683418 w 966787"/>
              <a:gd name="connsiteY66" fmla="*/ 7165 h 400747"/>
              <a:gd name="connsiteX67" fmla="*/ 690562 w 966787"/>
              <a:gd name="connsiteY67" fmla="*/ 4784 h 400747"/>
              <a:gd name="connsiteX68" fmla="*/ 695325 w 966787"/>
              <a:gd name="connsiteY68" fmla="*/ 30977 h 400747"/>
              <a:gd name="connsiteX69" fmla="*/ 697706 w 966787"/>
              <a:gd name="connsiteY69" fmla="*/ 47646 h 400747"/>
              <a:gd name="connsiteX70" fmla="*/ 704850 w 966787"/>
              <a:gd name="connsiteY70" fmla="*/ 21452 h 400747"/>
              <a:gd name="connsiteX71" fmla="*/ 714375 w 966787"/>
              <a:gd name="connsiteY71" fmla="*/ 30977 h 400747"/>
              <a:gd name="connsiteX72" fmla="*/ 719137 w 966787"/>
              <a:gd name="connsiteY72" fmla="*/ 50027 h 400747"/>
              <a:gd name="connsiteX73" fmla="*/ 723900 w 966787"/>
              <a:gd name="connsiteY73" fmla="*/ 71459 h 400747"/>
              <a:gd name="connsiteX74" fmla="*/ 721518 w 966787"/>
              <a:gd name="connsiteY74" fmla="*/ 88127 h 400747"/>
              <a:gd name="connsiteX75" fmla="*/ 719137 w 966787"/>
              <a:gd name="connsiteY75" fmla="*/ 95271 h 400747"/>
              <a:gd name="connsiteX76" fmla="*/ 721518 w 966787"/>
              <a:gd name="connsiteY76" fmla="*/ 64315 h 400747"/>
              <a:gd name="connsiteX77" fmla="*/ 723900 w 966787"/>
              <a:gd name="connsiteY77" fmla="*/ 114321 h 400747"/>
              <a:gd name="connsiteX78" fmla="*/ 726281 w 966787"/>
              <a:gd name="connsiteY78" fmla="*/ 121465 h 400747"/>
              <a:gd name="connsiteX79" fmla="*/ 728662 w 966787"/>
              <a:gd name="connsiteY79" fmla="*/ 130990 h 400747"/>
              <a:gd name="connsiteX80" fmla="*/ 731043 w 966787"/>
              <a:gd name="connsiteY80" fmla="*/ 138134 h 400747"/>
              <a:gd name="connsiteX81" fmla="*/ 733425 w 966787"/>
              <a:gd name="connsiteY81" fmla="*/ 152421 h 400747"/>
              <a:gd name="connsiteX82" fmla="*/ 735806 w 966787"/>
              <a:gd name="connsiteY82" fmla="*/ 140515 h 400747"/>
              <a:gd name="connsiteX83" fmla="*/ 738187 w 966787"/>
              <a:gd name="connsiteY83" fmla="*/ 123846 h 400747"/>
              <a:gd name="connsiteX84" fmla="*/ 740568 w 966787"/>
              <a:gd name="connsiteY84" fmla="*/ 266721 h 400747"/>
              <a:gd name="connsiteX85" fmla="*/ 747712 w 966787"/>
              <a:gd name="connsiteY85" fmla="*/ 242909 h 400747"/>
              <a:gd name="connsiteX86" fmla="*/ 750093 w 966787"/>
              <a:gd name="connsiteY86" fmla="*/ 231002 h 400747"/>
              <a:gd name="connsiteX87" fmla="*/ 752475 w 966787"/>
              <a:gd name="connsiteY87" fmla="*/ 223859 h 400747"/>
              <a:gd name="connsiteX88" fmla="*/ 750093 w 966787"/>
              <a:gd name="connsiteY88" fmla="*/ 252434 h 400747"/>
              <a:gd name="connsiteX89" fmla="*/ 745331 w 966787"/>
              <a:gd name="connsiteY89" fmla="*/ 266721 h 400747"/>
              <a:gd name="connsiteX90" fmla="*/ 747712 w 966787"/>
              <a:gd name="connsiteY90" fmla="*/ 290534 h 400747"/>
              <a:gd name="connsiteX91" fmla="*/ 754856 w 966787"/>
              <a:gd name="connsiteY91" fmla="*/ 292915 h 400747"/>
              <a:gd name="connsiteX92" fmla="*/ 773906 w 966787"/>
              <a:gd name="connsiteY92" fmla="*/ 290534 h 400747"/>
              <a:gd name="connsiteX93" fmla="*/ 769143 w 966787"/>
              <a:gd name="connsiteY93" fmla="*/ 302440 h 400747"/>
              <a:gd name="connsiteX94" fmla="*/ 759618 w 966787"/>
              <a:gd name="connsiteY94" fmla="*/ 316727 h 400747"/>
              <a:gd name="connsiteX95" fmla="*/ 762000 w 966787"/>
              <a:gd name="connsiteY95" fmla="*/ 323871 h 400747"/>
              <a:gd name="connsiteX96" fmla="*/ 783431 w 966787"/>
              <a:gd name="connsiteY96" fmla="*/ 314346 h 400747"/>
              <a:gd name="connsiteX97" fmla="*/ 788193 w 966787"/>
              <a:gd name="connsiteY97" fmla="*/ 307202 h 400747"/>
              <a:gd name="connsiteX98" fmla="*/ 795337 w 966787"/>
              <a:gd name="connsiteY98" fmla="*/ 309584 h 400747"/>
              <a:gd name="connsiteX99" fmla="*/ 802481 w 966787"/>
              <a:gd name="connsiteY99" fmla="*/ 326252 h 400747"/>
              <a:gd name="connsiteX100" fmla="*/ 807243 w 966787"/>
              <a:gd name="connsiteY100" fmla="*/ 333396 h 400747"/>
              <a:gd name="connsiteX101" fmla="*/ 809625 w 966787"/>
              <a:gd name="connsiteY101" fmla="*/ 342921 h 400747"/>
              <a:gd name="connsiteX102" fmla="*/ 812006 w 966787"/>
              <a:gd name="connsiteY102" fmla="*/ 354827 h 400747"/>
              <a:gd name="connsiteX103" fmla="*/ 816768 w 966787"/>
              <a:gd name="connsiteY103" fmla="*/ 345302 h 400747"/>
              <a:gd name="connsiteX104" fmla="*/ 823912 w 966787"/>
              <a:gd name="connsiteY104" fmla="*/ 335777 h 400747"/>
              <a:gd name="connsiteX105" fmla="*/ 833437 w 966787"/>
              <a:gd name="connsiteY105" fmla="*/ 326252 h 400747"/>
              <a:gd name="connsiteX106" fmla="*/ 840581 w 966787"/>
              <a:gd name="connsiteY106" fmla="*/ 333396 h 400747"/>
              <a:gd name="connsiteX107" fmla="*/ 852487 w 966787"/>
              <a:gd name="connsiteY107" fmla="*/ 350065 h 400747"/>
              <a:gd name="connsiteX108" fmla="*/ 866775 w 966787"/>
              <a:gd name="connsiteY108" fmla="*/ 359590 h 400747"/>
              <a:gd name="connsiteX109" fmla="*/ 873918 w 966787"/>
              <a:gd name="connsiteY109" fmla="*/ 352446 h 400747"/>
              <a:gd name="connsiteX110" fmla="*/ 876300 w 966787"/>
              <a:gd name="connsiteY110" fmla="*/ 345302 h 400747"/>
              <a:gd name="connsiteX111" fmla="*/ 881062 w 966787"/>
              <a:gd name="connsiteY111" fmla="*/ 335777 h 400747"/>
              <a:gd name="connsiteX112" fmla="*/ 888206 w 966787"/>
              <a:gd name="connsiteY112" fmla="*/ 321490 h 400747"/>
              <a:gd name="connsiteX113" fmla="*/ 890587 w 966787"/>
              <a:gd name="connsiteY113" fmla="*/ 331015 h 400747"/>
              <a:gd name="connsiteX114" fmla="*/ 892968 w 966787"/>
              <a:gd name="connsiteY114" fmla="*/ 338159 h 400747"/>
              <a:gd name="connsiteX115" fmla="*/ 895350 w 966787"/>
              <a:gd name="connsiteY115" fmla="*/ 385784 h 400747"/>
              <a:gd name="connsiteX116" fmla="*/ 916781 w 966787"/>
              <a:gd name="connsiteY116" fmla="*/ 378640 h 400747"/>
              <a:gd name="connsiteX117" fmla="*/ 926306 w 966787"/>
              <a:gd name="connsiteY117" fmla="*/ 364352 h 400747"/>
              <a:gd name="connsiteX118" fmla="*/ 928687 w 966787"/>
              <a:gd name="connsiteY118" fmla="*/ 371496 h 400747"/>
              <a:gd name="connsiteX119" fmla="*/ 933450 w 966787"/>
              <a:gd name="connsiteY119" fmla="*/ 395309 h 400747"/>
              <a:gd name="connsiteX120" fmla="*/ 940593 w 966787"/>
              <a:gd name="connsiteY120" fmla="*/ 381021 h 400747"/>
              <a:gd name="connsiteX121" fmla="*/ 945356 w 966787"/>
              <a:gd name="connsiteY121" fmla="*/ 373877 h 400747"/>
              <a:gd name="connsiteX122" fmla="*/ 966787 w 966787"/>
              <a:gd name="connsiteY122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35743 w 966787"/>
              <a:gd name="connsiteY3" fmla="*/ 3405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47650 w 966787"/>
              <a:gd name="connsiteY6" fmla="*/ 316727 h 400747"/>
              <a:gd name="connsiteX7" fmla="*/ 261937 w 966787"/>
              <a:gd name="connsiteY7" fmla="*/ 261959 h 400747"/>
              <a:gd name="connsiteX8" fmla="*/ 269081 w 966787"/>
              <a:gd name="connsiteY8" fmla="*/ 254815 h 400747"/>
              <a:gd name="connsiteX9" fmla="*/ 271462 w 966787"/>
              <a:gd name="connsiteY9" fmla="*/ 245290 h 400747"/>
              <a:gd name="connsiteX10" fmla="*/ 276225 w 966787"/>
              <a:gd name="connsiteY10" fmla="*/ 238146 h 400747"/>
              <a:gd name="connsiteX11" fmla="*/ 280987 w 966787"/>
              <a:gd name="connsiteY11" fmla="*/ 226240 h 400747"/>
              <a:gd name="connsiteX12" fmla="*/ 278606 w 966787"/>
              <a:gd name="connsiteY12" fmla="*/ 242909 h 400747"/>
              <a:gd name="connsiteX13" fmla="*/ 280987 w 966787"/>
              <a:gd name="connsiteY13" fmla="*/ 235765 h 400747"/>
              <a:gd name="connsiteX14" fmla="*/ 285750 w 966787"/>
              <a:gd name="connsiteY14" fmla="*/ 211952 h 400747"/>
              <a:gd name="connsiteX15" fmla="*/ 288131 w 966787"/>
              <a:gd name="connsiteY15" fmla="*/ 173852 h 400747"/>
              <a:gd name="connsiteX16" fmla="*/ 297656 w 966787"/>
              <a:gd name="connsiteY16" fmla="*/ 159565 h 400747"/>
              <a:gd name="connsiteX17" fmla="*/ 300037 w 966787"/>
              <a:gd name="connsiteY17" fmla="*/ 152421 h 400747"/>
              <a:gd name="connsiteX18" fmla="*/ 304800 w 966787"/>
              <a:gd name="connsiteY18" fmla="*/ 161946 h 400747"/>
              <a:gd name="connsiteX19" fmla="*/ 307181 w 966787"/>
              <a:gd name="connsiteY19" fmla="*/ 104796 h 400747"/>
              <a:gd name="connsiteX20" fmla="*/ 311943 w 966787"/>
              <a:gd name="connsiteY20" fmla="*/ 85746 h 400747"/>
              <a:gd name="connsiteX21" fmla="*/ 319087 w 966787"/>
              <a:gd name="connsiteY21" fmla="*/ 80984 h 400747"/>
              <a:gd name="connsiteX22" fmla="*/ 328612 w 966787"/>
              <a:gd name="connsiteY22" fmla="*/ 85746 h 400747"/>
              <a:gd name="connsiteX23" fmla="*/ 330993 w 966787"/>
              <a:gd name="connsiteY23" fmla="*/ 71459 h 400747"/>
              <a:gd name="connsiteX24" fmla="*/ 335756 w 966787"/>
              <a:gd name="connsiteY24" fmla="*/ 57171 h 400747"/>
              <a:gd name="connsiteX25" fmla="*/ 342900 w 966787"/>
              <a:gd name="connsiteY25" fmla="*/ 35740 h 400747"/>
              <a:gd name="connsiteX26" fmla="*/ 345281 w 966787"/>
              <a:gd name="connsiteY26" fmla="*/ 28596 h 400747"/>
              <a:gd name="connsiteX27" fmla="*/ 350043 w 966787"/>
              <a:gd name="connsiteY27" fmla="*/ 21452 h 400747"/>
              <a:gd name="connsiteX28" fmla="*/ 354806 w 966787"/>
              <a:gd name="connsiteY28" fmla="*/ 4784 h 400747"/>
              <a:gd name="connsiteX29" fmla="*/ 359568 w 966787"/>
              <a:gd name="connsiteY29" fmla="*/ 11927 h 400747"/>
              <a:gd name="connsiteX30" fmla="*/ 361950 w 966787"/>
              <a:gd name="connsiteY30" fmla="*/ 19071 h 400747"/>
              <a:gd name="connsiteX31" fmla="*/ 376237 w 966787"/>
              <a:gd name="connsiteY31" fmla="*/ 16690 h 400747"/>
              <a:gd name="connsiteX32" fmla="*/ 388143 w 966787"/>
              <a:gd name="connsiteY32" fmla="*/ 4784 h 400747"/>
              <a:gd name="connsiteX33" fmla="*/ 390525 w 966787"/>
              <a:gd name="connsiteY33" fmla="*/ 14309 h 400747"/>
              <a:gd name="connsiteX34" fmla="*/ 392906 w 966787"/>
              <a:gd name="connsiteY34" fmla="*/ 21452 h 400747"/>
              <a:gd name="connsiteX35" fmla="*/ 400050 w 966787"/>
              <a:gd name="connsiteY35" fmla="*/ 23834 h 400747"/>
              <a:gd name="connsiteX36" fmla="*/ 416718 w 966787"/>
              <a:gd name="connsiteY36" fmla="*/ 21452 h 400747"/>
              <a:gd name="connsiteX37" fmla="*/ 431006 w 966787"/>
              <a:gd name="connsiteY37" fmla="*/ 11927 h 400747"/>
              <a:gd name="connsiteX38" fmla="*/ 433387 w 966787"/>
              <a:gd name="connsiteY38" fmla="*/ 4784 h 400747"/>
              <a:gd name="connsiteX39" fmla="*/ 450056 w 966787"/>
              <a:gd name="connsiteY39" fmla="*/ 4784 h 400747"/>
              <a:gd name="connsiteX40" fmla="*/ 457200 w 966787"/>
              <a:gd name="connsiteY40" fmla="*/ 19071 h 400747"/>
              <a:gd name="connsiteX41" fmla="*/ 459581 w 966787"/>
              <a:gd name="connsiteY41" fmla="*/ 26215 h 400747"/>
              <a:gd name="connsiteX42" fmla="*/ 483393 w 966787"/>
              <a:gd name="connsiteY42" fmla="*/ 14309 h 400747"/>
              <a:gd name="connsiteX43" fmla="*/ 502443 w 966787"/>
              <a:gd name="connsiteY43" fmla="*/ 7165 h 400747"/>
              <a:gd name="connsiteX44" fmla="*/ 507206 w 966787"/>
              <a:gd name="connsiteY44" fmla="*/ 16690 h 400747"/>
              <a:gd name="connsiteX45" fmla="*/ 511968 w 966787"/>
              <a:gd name="connsiteY45" fmla="*/ 30977 h 400747"/>
              <a:gd name="connsiteX46" fmla="*/ 519112 w 966787"/>
              <a:gd name="connsiteY46" fmla="*/ 23834 h 400747"/>
              <a:gd name="connsiteX47" fmla="*/ 528637 w 966787"/>
              <a:gd name="connsiteY47" fmla="*/ 9546 h 400747"/>
              <a:gd name="connsiteX48" fmla="*/ 542925 w 966787"/>
              <a:gd name="connsiteY48" fmla="*/ 4784 h 400747"/>
              <a:gd name="connsiteX49" fmla="*/ 550068 w 966787"/>
              <a:gd name="connsiteY49" fmla="*/ 9546 h 400747"/>
              <a:gd name="connsiteX50" fmla="*/ 552450 w 966787"/>
              <a:gd name="connsiteY50" fmla="*/ 19071 h 400747"/>
              <a:gd name="connsiteX51" fmla="*/ 561975 w 966787"/>
              <a:gd name="connsiteY51" fmla="*/ 21452 h 400747"/>
              <a:gd name="connsiteX52" fmla="*/ 576262 w 966787"/>
              <a:gd name="connsiteY52" fmla="*/ 16690 h 400747"/>
              <a:gd name="connsiteX53" fmla="*/ 592931 w 966787"/>
              <a:gd name="connsiteY53" fmla="*/ 4784 h 400747"/>
              <a:gd name="connsiteX54" fmla="*/ 600075 w 966787"/>
              <a:gd name="connsiteY54" fmla="*/ 2402 h 400747"/>
              <a:gd name="connsiteX55" fmla="*/ 609600 w 966787"/>
              <a:gd name="connsiteY55" fmla="*/ 21452 h 400747"/>
              <a:gd name="connsiteX56" fmla="*/ 619125 w 966787"/>
              <a:gd name="connsiteY56" fmla="*/ 40502 h 400747"/>
              <a:gd name="connsiteX57" fmla="*/ 621506 w 966787"/>
              <a:gd name="connsiteY57" fmla="*/ 47646 h 400747"/>
              <a:gd name="connsiteX58" fmla="*/ 633412 w 966787"/>
              <a:gd name="connsiteY58" fmla="*/ 33359 h 400747"/>
              <a:gd name="connsiteX59" fmla="*/ 638175 w 966787"/>
              <a:gd name="connsiteY59" fmla="*/ 19071 h 400747"/>
              <a:gd name="connsiteX60" fmla="*/ 647700 w 966787"/>
              <a:gd name="connsiteY60" fmla="*/ 4784 h 400747"/>
              <a:gd name="connsiteX61" fmla="*/ 659606 w 966787"/>
              <a:gd name="connsiteY61" fmla="*/ 21452 h 400747"/>
              <a:gd name="connsiteX62" fmla="*/ 661987 w 966787"/>
              <a:gd name="connsiteY62" fmla="*/ 28596 h 400747"/>
              <a:gd name="connsiteX63" fmla="*/ 666750 w 966787"/>
              <a:gd name="connsiteY63" fmla="*/ 19071 h 400747"/>
              <a:gd name="connsiteX64" fmla="*/ 669131 w 966787"/>
              <a:gd name="connsiteY64" fmla="*/ 11927 h 400747"/>
              <a:gd name="connsiteX65" fmla="*/ 683418 w 966787"/>
              <a:gd name="connsiteY65" fmla="*/ 7165 h 400747"/>
              <a:gd name="connsiteX66" fmla="*/ 690562 w 966787"/>
              <a:gd name="connsiteY66" fmla="*/ 4784 h 400747"/>
              <a:gd name="connsiteX67" fmla="*/ 695325 w 966787"/>
              <a:gd name="connsiteY67" fmla="*/ 30977 h 400747"/>
              <a:gd name="connsiteX68" fmla="*/ 697706 w 966787"/>
              <a:gd name="connsiteY68" fmla="*/ 47646 h 400747"/>
              <a:gd name="connsiteX69" fmla="*/ 704850 w 966787"/>
              <a:gd name="connsiteY69" fmla="*/ 21452 h 400747"/>
              <a:gd name="connsiteX70" fmla="*/ 714375 w 966787"/>
              <a:gd name="connsiteY70" fmla="*/ 30977 h 400747"/>
              <a:gd name="connsiteX71" fmla="*/ 719137 w 966787"/>
              <a:gd name="connsiteY71" fmla="*/ 50027 h 400747"/>
              <a:gd name="connsiteX72" fmla="*/ 723900 w 966787"/>
              <a:gd name="connsiteY72" fmla="*/ 71459 h 400747"/>
              <a:gd name="connsiteX73" fmla="*/ 721518 w 966787"/>
              <a:gd name="connsiteY73" fmla="*/ 88127 h 400747"/>
              <a:gd name="connsiteX74" fmla="*/ 719137 w 966787"/>
              <a:gd name="connsiteY74" fmla="*/ 95271 h 400747"/>
              <a:gd name="connsiteX75" fmla="*/ 721518 w 966787"/>
              <a:gd name="connsiteY75" fmla="*/ 64315 h 400747"/>
              <a:gd name="connsiteX76" fmla="*/ 723900 w 966787"/>
              <a:gd name="connsiteY76" fmla="*/ 114321 h 400747"/>
              <a:gd name="connsiteX77" fmla="*/ 726281 w 966787"/>
              <a:gd name="connsiteY77" fmla="*/ 121465 h 400747"/>
              <a:gd name="connsiteX78" fmla="*/ 728662 w 966787"/>
              <a:gd name="connsiteY78" fmla="*/ 130990 h 400747"/>
              <a:gd name="connsiteX79" fmla="*/ 731043 w 966787"/>
              <a:gd name="connsiteY79" fmla="*/ 138134 h 400747"/>
              <a:gd name="connsiteX80" fmla="*/ 733425 w 966787"/>
              <a:gd name="connsiteY80" fmla="*/ 152421 h 400747"/>
              <a:gd name="connsiteX81" fmla="*/ 735806 w 966787"/>
              <a:gd name="connsiteY81" fmla="*/ 140515 h 400747"/>
              <a:gd name="connsiteX82" fmla="*/ 738187 w 966787"/>
              <a:gd name="connsiteY82" fmla="*/ 123846 h 400747"/>
              <a:gd name="connsiteX83" fmla="*/ 740568 w 966787"/>
              <a:gd name="connsiteY83" fmla="*/ 266721 h 400747"/>
              <a:gd name="connsiteX84" fmla="*/ 747712 w 966787"/>
              <a:gd name="connsiteY84" fmla="*/ 242909 h 400747"/>
              <a:gd name="connsiteX85" fmla="*/ 750093 w 966787"/>
              <a:gd name="connsiteY85" fmla="*/ 231002 h 400747"/>
              <a:gd name="connsiteX86" fmla="*/ 752475 w 966787"/>
              <a:gd name="connsiteY86" fmla="*/ 223859 h 400747"/>
              <a:gd name="connsiteX87" fmla="*/ 750093 w 966787"/>
              <a:gd name="connsiteY87" fmla="*/ 252434 h 400747"/>
              <a:gd name="connsiteX88" fmla="*/ 745331 w 966787"/>
              <a:gd name="connsiteY88" fmla="*/ 266721 h 400747"/>
              <a:gd name="connsiteX89" fmla="*/ 747712 w 966787"/>
              <a:gd name="connsiteY89" fmla="*/ 290534 h 400747"/>
              <a:gd name="connsiteX90" fmla="*/ 754856 w 966787"/>
              <a:gd name="connsiteY90" fmla="*/ 292915 h 400747"/>
              <a:gd name="connsiteX91" fmla="*/ 773906 w 966787"/>
              <a:gd name="connsiteY91" fmla="*/ 290534 h 400747"/>
              <a:gd name="connsiteX92" fmla="*/ 769143 w 966787"/>
              <a:gd name="connsiteY92" fmla="*/ 302440 h 400747"/>
              <a:gd name="connsiteX93" fmla="*/ 759618 w 966787"/>
              <a:gd name="connsiteY93" fmla="*/ 316727 h 400747"/>
              <a:gd name="connsiteX94" fmla="*/ 762000 w 966787"/>
              <a:gd name="connsiteY94" fmla="*/ 323871 h 400747"/>
              <a:gd name="connsiteX95" fmla="*/ 783431 w 966787"/>
              <a:gd name="connsiteY95" fmla="*/ 314346 h 400747"/>
              <a:gd name="connsiteX96" fmla="*/ 788193 w 966787"/>
              <a:gd name="connsiteY96" fmla="*/ 307202 h 400747"/>
              <a:gd name="connsiteX97" fmla="*/ 795337 w 966787"/>
              <a:gd name="connsiteY97" fmla="*/ 309584 h 400747"/>
              <a:gd name="connsiteX98" fmla="*/ 802481 w 966787"/>
              <a:gd name="connsiteY98" fmla="*/ 326252 h 400747"/>
              <a:gd name="connsiteX99" fmla="*/ 807243 w 966787"/>
              <a:gd name="connsiteY99" fmla="*/ 333396 h 400747"/>
              <a:gd name="connsiteX100" fmla="*/ 809625 w 966787"/>
              <a:gd name="connsiteY100" fmla="*/ 342921 h 400747"/>
              <a:gd name="connsiteX101" fmla="*/ 812006 w 966787"/>
              <a:gd name="connsiteY101" fmla="*/ 354827 h 400747"/>
              <a:gd name="connsiteX102" fmla="*/ 816768 w 966787"/>
              <a:gd name="connsiteY102" fmla="*/ 345302 h 400747"/>
              <a:gd name="connsiteX103" fmla="*/ 823912 w 966787"/>
              <a:gd name="connsiteY103" fmla="*/ 335777 h 400747"/>
              <a:gd name="connsiteX104" fmla="*/ 833437 w 966787"/>
              <a:gd name="connsiteY104" fmla="*/ 326252 h 400747"/>
              <a:gd name="connsiteX105" fmla="*/ 840581 w 966787"/>
              <a:gd name="connsiteY105" fmla="*/ 333396 h 400747"/>
              <a:gd name="connsiteX106" fmla="*/ 852487 w 966787"/>
              <a:gd name="connsiteY106" fmla="*/ 350065 h 400747"/>
              <a:gd name="connsiteX107" fmla="*/ 866775 w 966787"/>
              <a:gd name="connsiteY107" fmla="*/ 359590 h 400747"/>
              <a:gd name="connsiteX108" fmla="*/ 873918 w 966787"/>
              <a:gd name="connsiteY108" fmla="*/ 352446 h 400747"/>
              <a:gd name="connsiteX109" fmla="*/ 876300 w 966787"/>
              <a:gd name="connsiteY109" fmla="*/ 345302 h 400747"/>
              <a:gd name="connsiteX110" fmla="*/ 881062 w 966787"/>
              <a:gd name="connsiteY110" fmla="*/ 335777 h 400747"/>
              <a:gd name="connsiteX111" fmla="*/ 888206 w 966787"/>
              <a:gd name="connsiteY111" fmla="*/ 321490 h 400747"/>
              <a:gd name="connsiteX112" fmla="*/ 890587 w 966787"/>
              <a:gd name="connsiteY112" fmla="*/ 331015 h 400747"/>
              <a:gd name="connsiteX113" fmla="*/ 892968 w 966787"/>
              <a:gd name="connsiteY113" fmla="*/ 338159 h 400747"/>
              <a:gd name="connsiteX114" fmla="*/ 895350 w 966787"/>
              <a:gd name="connsiteY114" fmla="*/ 385784 h 400747"/>
              <a:gd name="connsiteX115" fmla="*/ 916781 w 966787"/>
              <a:gd name="connsiteY115" fmla="*/ 378640 h 400747"/>
              <a:gd name="connsiteX116" fmla="*/ 926306 w 966787"/>
              <a:gd name="connsiteY116" fmla="*/ 364352 h 400747"/>
              <a:gd name="connsiteX117" fmla="*/ 928687 w 966787"/>
              <a:gd name="connsiteY117" fmla="*/ 371496 h 400747"/>
              <a:gd name="connsiteX118" fmla="*/ 933450 w 966787"/>
              <a:gd name="connsiteY118" fmla="*/ 395309 h 400747"/>
              <a:gd name="connsiteX119" fmla="*/ 940593 w 966787"/>
              <a:gd name="connsiteY119" fmla="*/ 381021 h 400747"/>
              <a:gd name="connsiteX120" fmla="*/ 945356 w 966787"/>
              <a:gd name="connsiteY120" fmla="*/ 373877 h 400747"/>
              <a:gd name="connsiteX121" fmla="*/ 966787 w 966787"/>
              <a:gd name="connsiteY121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47650 w 966787"/>
              <a:gd name="connsiteY5" fmla="*/ 316727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47650 w 966787"/>
              <a:gd name="connsiteY4" fmla="*/ 316727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01736 w 966787"/>
              <a:gd name="connsiteY3" fmla="*/ 3600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765051" h="400747">
                <a:moveTo>
                  <a:pt x="0" y="360040"/>
                </a:moveTo>
                <a:cubicBezTo>
                  <a:pt x="46434" y="347537"/>
                  <a:pt x="25847" y="337515"/>
                  <a:pt x="38770" y="326252"/>
                </a:cubicBezTo>
                <a:cubicBezTo>
                  <a:pt x="41760" y="314292"/>
                  <a:pt x="40116" y="319832"/>
                  <a:pt x="43532" y="309584"/>
                </a:cubicBezTo>
                <a:cubicBezTo>
                  <a:pt x="47104" y="298868"/>
                  <a:pt x="56232" y="271087"/>
                  <a:pt x="60201" y="261959"/>
                </a:cubicBezTo>
                <a:cubicBezTo>
                  <a:pt x="60664" y="258623"/>
                  <a:pt x="64964" y="257196"/>
                  <a:pt x="67345" y="254815"/>
                </a:cubicBezTo>
                <a:cubicBezTo>
                  <a:pt x="68139" y="251640"/>
                  <a:pt x="68437" y="248298"/>
                  <a:pt x="69726" y="245290"/>
                </a:cubicBezTo>
                <a:cubicBezTo>
                  <a:pt x="70853" y="242659"/>
                  <a:pt x="73209" y="240706"/>
                  <a:pt x="74489" y="238146"/>
                </a:cubicBezTo>
                <a:cubicBezTo>
                  <a:pt x="76401" y="234323"/>
                  <a:pt x="77664" y="230209"/>
                  <a:pt x="79251" y="226240"/>
                </a:cubicBezTo>
                <a:cubicBezTo>
                  <a:pt x="78457" y="231796"/>
                  <a:pt x="76870" y="237296"/>
                  <a:pt x="76870" y="242909"/>
                </a:cubicBezTo>
                <a:cubicBezTo>
                  <a:pt x="76870" y="245419"/>
                  <a:pt x="78687" y="238211"/>
                  <a:pt x="79251" y="235765"/>
                </a:cubicBezTo>
                <a:cubicBezTo>
                  <a:pt x="81071" y="227877"/>
                  <a:pt x="84014" y="211952"/>
                  <a:pt x="84014" y="211952"/>
                </a:cubicBezTo>
                <a:cubicBezTo>
                  <a:pt x="84808" y="199252"/>
                  <a:pt x="83575" y="186260"/>
                  <a:pt x="86395" y="173852"/>
                </a:cubicBezTo>
                <a:cubicBezTo>
                  <a:pt x="87663" y="168271"/>
                  <a:pt x="95920" y="159565"/>
                  <a:pt x="95920" y="159565"/>
                </a:cubicBezTo>
                <a:cubicBezTo>
                  <a:pt x="96714" y="157184"/>
                  <a:pt x="95920" y="151627"/>
                  <a:pt x="98301" y="152421"/>
                </a:cubicBezTo>
                <a:cubicBezTo>
                  <a:pt x="101669" y="153543"/>
                  <a:pt x="102537" y="165457"/>
                  <a:pt x="103064" y="161946"/>
                </a:cubicBezTo>
                <a:cubicBezTo>
                  <a:pt x="105892" y="143090"/>
                  <a:pt x="104133" y="123817"/>
                  <a:pt x="105445" y="104796"/>
                </a:cubicBezTo>
                <a:cubicBezTo>
                  <a:pt x="105479" y="104310"/>
                  <a:pt x="108308" y="88120"/>
                  <a:pt x="110207" y="85746"/>
                </a:cubicBezTo>
                <a:cubicBezTo>
                  <a:pt x="111995" y="83511"/>
                  <a:pt x="114970" y="82571"/>
                  <a:pt x="117351" y="80984"/>
                </a:cubicBezTo>
                <a:cubicBezTo>
                  <a:pt x="117685" y="81987"/>
                  <a:pt x="120192" y="97443"/>
                  <a:pt x="126876" y="85746"/>
                </a:cubicBezTo>
                <a:cubicBezTo>
                  <a:pt x="129271" y="81554"/>
                  <a:pt x="128086" y="76143"/>
                  <a:pt x="129257" y="71459"/>
                </a:cubicBezTo>
                <a:cubicBezTo>
                  <a:pt x="130475" y="66589"/>
                  <a:pt x="132432" y="61934"/>
                  <a:pt x="134020" y="57171"/>
                </a:cubicBezTo>
                <a:lnTo>
                  <a:pt x="141164" y="35740"/>
                </a:lnTo>
                <a:cubicBezTo>
                  <a:pt x="141958" y="33359"/>
                  <a:pt x="142153" y="30685"/>
                  <a:pt x="143545" y="28596"/>
                </a:cubicBezTo>
                <a:cubicBezTo>
                  <a:pt x="145132" y="26215"/>
                  <a:pt x="147027" y="24012"/>
                  <a:pt x="148307" y="21452"/>
                </a:cubicBezTo>
                <a:cubicBezTo>
                  <a:pt x="150018" y="18030"/>
                  <a:pt x="152305" y="7844"/>
                  <a:pt x="153070" y="4784"/>
                </a:cubicBezTo>
                <a:cubicBezTo>
                  <a:pt x="154657" y="7165"/>
                  <a:pt x="156552" y="9368"/>
                  <a:pt x="157832" y="11927"/>
                </a:cubicBezTo>
                <a:cubicBezTo>
                  <a:pt x="158955" y="14172"/>
                  <a:pt x="157800" y="18381"/>
                  <a:pt x="160214" y="19071"/>
                </a:cubicBezTo>
                <a:cubicBezTo>
                  <a:pt x="164856" y="20397"/>
                  <a:pt x="169739" y="17484"/>
                  <a:pt x="174501" y="16690"/>
                </a:cubicBezTo>
                <a:cubicBezTo>
                  <a:pt x="175294" y="15500"/>
                  <a:pt x="182439" y="2800"/>
                  <a:pt x="186407" y="4784"/>
                </a:cubicBezTo>
                <a:cubicBezTo>
                  <a:pt x="189334" y="6248"/>
                  <a:pt x="187890" y="11162"/>
                  <a:pt x="188789" y="14309"/>
                </a:cubicBezTo>
                <a:cubicBezTo>
                  <a:pt x="189479" y="16722"/>
                  <a:pt x="189395" y="19677"/>
                  <a:pt x="191170" y="21452"/>
                </a:cubicBezTo>
                <a:cubicBezTo>
                  <a:pt x="192945" y="23227"/>
                  <a:pt x="195933" y="23040"/>
                  <a:pt x="198314" y="23834"/>
                </a:cubicBezTo>
                <a:cubicBezTo>
                  <a:pt x="203870" y="23040"/>
                  <a:pt x="209744" y="23467"/>
                  <a:pt x="214982" y="21452"/>
                </a:cubicBezTo>
                <a:cubicBezTo>
                  <a:pt x="220324" y="19397"/>
                  <a:pt x="229270" y="11927"/>
                  <a:pt x="229270" y="11927"/>
                </a:cubicBezTo>
                <a:cubicBezTo>
                  <a:pt x="230064" y="9546"/>
                  <a:pt x="229876" y="6559"/>
                  <a:pt x="231651" y="4784"/>
                </a:cubicBezTo>
                <a:cubicBezTo>
                  <a:pt x="236435" y="0"/>
                  <a:pt x="243485" y="3575"/>
                  <a:pt x="248320" y="4784"/>
                </a:cubicBezTo>
                <a:cubicBezTo>
                  <a:pt x="254305" y="22740"/>
                  <a:pt x="246230" y="604"/>
                  <a:pt x="255464" y="19071"/>
                </a:cubicBezTo>
                <a:cubicBezTo>
                  <a:pt x="256587" y="21316"/>
                  <a:pt x="257051" y="23834"/>
                  <a:pt x="257845" y="26215"/>
                </a:cubicBezTo>
                <a:cubicBezTo>
                  <a:pt x="280733" y="21638"/>
                  <a:pt x="259058" y="27869"/>
                  <a:pt x="281657" y="14309"/>
                </a:cubicBezTo>
                <a:cubicBezTo>
                  <a:pt x="285217" y="12173"/>
                  <a:pt x="295777" y="8808"/>
                  <a:pt x="300707" y="7165"/>
                </a:cubicBezTo>
                <a:cubicBezTo>
                  <a:pt x="302295" y="10340"/>
                  <a:pt x="304152" y="13394"/>
                  <a:pt x="305470" y="16690"/>
                </a:cubicBezTo>
                <a:cubicBezTo>
                  <a:pt x="307334" y="21351"/>
                  <a:pt x="310232" y="30977"/>
                  <a:pt x="310232" y="30977"/>
                </a:cubicBezTo>
                <a:cubicBezTo>
                  <a:pt x="312613" y="28596"/>
                  <a:pt x="315508" y="26636"/>
                  <a:pt x="317376" y="23834"/>
                </a:cubicBezTo>
                <a:cubicBezTo>
                  <a:pt x="323168" y="15147"/>
                  <a:pt x="314835" y="16249"/>
                  <a:pt x="326901" y="9546"/>
                </a:cubicBezTo>
                <a:cubicBezTo>
                  <a:pt x="331290" y="7108"/>
                  <a:pt x="341189" y="4784"/>
                  <a:pt x="341189" y="4784"/>
                </a:cubicBezTo>
                <a:cubicBezTo>
                  <a:pt x="343570" y="6371"/>
                  <a:pt x="346745" y="7165"/>
                  <a:pt x="348332" y="9546"/>
                </a:cubicBezTo>
                <a:cubicBezTo>
                  <a:pt x="350147" y="12269"/>
                  <a:pt x="348400" y="16757"/>
                  <a:pt x="350714" y="19071"/>
                </a:cubicBezTo>
                <a:cubicBezTo>
                  <a:pt x="353028" y="21385"/>
                  <a:pt x="357064" y="20658"/>
                  <a:pt x="360239" y="21452"/>
                </a:cubicBezTo>
                <a:cubicBezTo>
                  <a:pt x="365001" y="19865"/>
                  <a:pt x="370510" y="19702"/>
                  <a:pt x="374526" y="16690"/>
                </a:cubicBezTo>
                <a:cubicBezTo>
                  <a:pt x="376689" y="15068"/>
                  <a:pt x="387708" y="6527"/>
                  <a:pt x="391195" y="4784"/>
                </a:cubicBezTo>
                <a:cubicBezTo>
                  <a:pt x="393440" y="3661"/>
                  <a:pt x="395958" y="3196"/>
                  <a:pt x="398339" y="2402"/>
                </a:cubicBezTo>
                <a:lnTo>
                  <a:pt x="407864" y="21452"/>
                </a:lnTo>
                <a:lnTo>
                  <a:pt x="417389" y="40502"/>
                </a:lnTo>
                <a:cubicBezTo>
                  <a:pt x="418512" y="42747"/>
                  <a:pt x="418976" y="45265"/>
                  <a:pt x="419770" y="47646"/>
                </a:cubicBezTo>
                <a:cubicBezTo>
                  <a:pt x="424256" y="43160"/>
                  <a:pt x="429024" y="39326"/>
                  <a:pt x="431676" y="33359"/>
                </a:cubicBezTo>
                <a:cubicBezTo>
                  <a:pt x="433715" y="28771"/>
                  <a:pt x="434851" y="23834"/>
                  <a:pt x="436439" y="19071"/>
                </a:cubicBezTo>
                <a:cubicBezTo>
                  <a:pt x="438249" y="13641"/>
                  <a:pt x="445964" y="4784"/>
                  <a:pt x="445964" y="4784"/>
                </a:cubicBezTo>
                <a:cubicBezTo>
                  <a:pt x="457869" y="8752"/>
                  <a:pt x="452314" y="4784"/>
                  <a:pt x="457870" y="21452"/>
                </a:cubicBezTo>
                <a:lnTo>
                  <a:pt x="460251" y="28596"/>
                </a:lnTo>
                <a:cubicBezTo>
                  <a:pt x="461839" y="25421"/>
                  <a:pt x="463616" y="22334"/>
                  <a:pt x="465014" y="19071"/>
                </a:cubicBezTo>
                <a:cubicBezTo>
                  <a:pt x="466003" y="16764"/>
                  <a:pt x="465352" y="13386"/>
                  <a:pt x="467395" y="11927"/>
                </a:cubicBezTo>
                <a:cubicBezTo>
                  <a:pt x="471480" y="9009"/>
                  <a:pt x="476920" y="8752"/>
                  <a:pt x="481682" y="7165"/>
                </a:cubicBezTo>
                <a:lnTo>
                  <a:pt x="488826" y="4784"/>
                </a:lnTo>
                <a:cubicBezTo>
                  <a:pt x="493348" y="18349"/>
                  <a:pt x="490597" y="8542"/>
                  <a:pt x="493589" y="30977"/>
                </a:cubicBezTo>
                <a:cubicBezTo>
                  <a:pt x="494331" y="36540"/>
                  <a:pt x="495176" y="42090"/>
                  <a:pt x="495970" y="47646"/>
                </a:cubicBezTo>
                <a:cubicBezTo>
                  <a:pt x="502012" y="29519"/>
                  <a:pt x="499747" y="38281"/>
                  <a:pt x="503114" y="21452"/>
                </a:cubicBezTo>
                <a:cubicBezTo>
                  <a:pt x="506289" y="24627"/>
                  <a:pt x="510029" y="27323"/>
                  <a:pt x="512639" y="30977"/>
                </a:cubicBezTo>
                <a:cubicBezTo>
                  <a:pt x="514732" y="33907"/>
                  <a:pt x="517055" y="48645"/>
                  <a:pt x="517401" y="50027"/>
                </a:cubicBezTo>
                <a:cubicBezTo>
                  <a:pt x="523265" y="73484"/>
                  <a:pt x="515607" y="32127"/>
                  <a:pt x="522164" y="71459"/>
                </a:cubicBezTo>
                <a:cubicBezTo>
                  <a:pt x="521370" y="77015"/>
                  <a:pt x="520883" y="82624"/>
                  <a:pt x="519782" y="88127"/>
                </a:cubicBezTo>
                <a:cubicBezTo>
                  <a:pt x="519290" y="90588"/>
                  <a:pt x="517401" y="97781"/>
                  <a:pt x="517401" y="95271"/>
                </a:cubicBezTo>
                <a:cubicBezTo>
                  <a:pt x="517401" y="84922"/>
                  <a:pt x="518988" y="74634"/>
                  <a:pt x="519782" y="64315"/>
                </a:cubicBezTo>
                <a:cubicBezTo>
                  <a:pt x="520576" y="80984"/>
                  <a:pt x="520778" y="97691"/>
                  <a:pt x="522164" y="114321"/>
                </a:cubicBezTo>
                <a:cubicBezTo>
                  <a:pt x="522372" y="116822"/>
                  <a:pt x="523855" y="119051"/>
                  <a:pt x="524545" y="121465"/>
                </a:cubicBezTo>
                <a:cubicBezTo>
                  <a:pt x="525444" y="124612"/>
                  <a:pt x="526027" y="127843"/>
                  <a:pt x="526926" y="130990"/>
                </a:cubicBezTo>
                <a:cubicBezTo>
                  <a:pt x="527616" y="133404"/>
                  <a:pt x="528762" y="135684"/>
                  <a:pt x="529307" y="138134"/>
                </a:cubicBezTo>
                <a:cubicBezTo>
                  <a:pt x="530354" y="142847"/>
                  <a:pt x="530895" y="147659"/>
                  <a:pt x="531689" y="152421"/>
                </a:cubicBezTo>
                <a:cubicBezTo>
                  <a:pt x="532483" y="148452"/>
                  <a:pt x="533405" y="144507"/>
                  <a:pt x="534070" y="140515"/>
                </a:cubicBezTo>
                <a:cubicBezTo>
                  <a:pt x="534993" y="134979"/>
                  <a:pt x="536239" y="118237"/>
                  <a:pt x="536451" y="123846"/>
                </a:cubicBezTo>
                <a:cubicBezTo>
                  <a:pt x="538247" y="171444"/>
                  <a:pt x="538038" y="219096"/>
                  <a:pt x="538832" y="266721"/>
                </a:cubicBezTo>
                <a:cubicBezTo>
                  <a:pt x="545023" y="235776"/>
                  <a:pt x="536574" y="274254"/>
                  <a:pt x="545976" y="242909"/>
                </a:cubicBezTo>
                <a:cubicBezTo>
                  <a:pt x="547139" y="239032"/>
                  <a:pt x="547375" y="234929"/>
                  <a:pt x="548357" y="231002"/>
                </a:cubicBezTo>
                <a:cubicBezTo>
                  <a:pt x="548966" y="228567"/>
                  <a:pt x="549945" y="226240"/>
                  <a:pt x="550739" y="223859"/>
                </a:cubicBezTo>
                <a:cubicBezTo>
                  <a:pt x="549945" y="233384"/>
                  <a:pt x="549928" y="243006"/>
                  <a:pt x="548357" y="252434"/>
                </a:cubicBezTo>
                <a:cubicBezTo>
                  <a:pt x="547532" y="257386"/>
                  <a:pt x="543595" y="266721"/>
                  <a:pt x="543595" y="266721"/>
                </a:cubicBezTo>
                <a:cubicBezTo>
                  <a:pt x="544389" y="274659"/>
                  <a:pt x="543250" y="283037"/>
                  <a:pt x="545976" y="290534"/>
                </a:cubicBezTo>
                <a:cubicBezTo>
                  <a:pt x="546834" y="292893"/>
                  <a:pt x="550610" y="292915"/>
                  <a:pt x="553120" y="292915"/>
                </a:cubicBezTo>
                <a:cubicBezTo>
                  <a:pt x="559519" y="292915"/>
                  <a:pt x="565820" y="291328"/>
                  <a:pt x="572170" y="290534"/>
                </a:cubicBezTo>
                <a:cubicBezTo>
                  <a:pt x="570582" y="294503"/>
                  <a:pt x="569454" y="298688"/>
                  <a:pt x="567407" y="302440"/>
                </a:cubicBezTo>
                <a:cubicBezTo>
                  <a:pt x="564666" y="307465"/>
                  <a:pt x="557882" y="316727"/>
                  <a:pt x="557882" y="316727"/>
                </a:cubicBezTo>
                <a:cubicBezTo>
                  <a:pt x="558676" y="319108"/>
                  <a:pt x="557779" y="323516"/>
                  <a:pt x="560264" y="323871"/>
                </a:cubicBezTo>
                <a:cubicBezTo>
                  <a:pt x="567266" y="324872"/>
                  <a:pt x="576076" y="318092"/>
                  <a:pt x="581695" y="314346"/>
                </a:cubicBezTo>
                <a:cubicBezTo>
                  <a:pt x="583282" y="311965"/>
                  <a:pt x="583800" y="308265"/>
                  <a:pt x="586457" y="307202"/>
                </a:cubicBezTo>
                <a:cubicBezTo>
                  <a:pt x="588788" y="306270"/>
                  <a:pt x="591826" y="307809"/>
                  <a:pt x="593601" y="309584"/>
                </a:cubicBezTo>
                <a:cubicBezTo>
                  <a:pt x="598557" y="314540"/>
                  <a:pt x="597899" y="320559"/>
                  <a:pt x="600745" y="326252"/>
                </a:cubicBezTo>
                <a:cubicBezTo>
                  <a:pt x="602025" y="328812"/>
                  <a:pt x="603920" y="331015"/>
                  <a:pt x="605507" y="333396"/>
                </a:cubicBezTo>
                <a:cubicBezTo>
                  <a:pt x="606301" y="336571"/>
                  <a:pt x="607179" y="339726"/>
                  <a:pt x="607889" y="342921"/>
                </a:cubicBezTo>
                <a:cubicBezTo>
                  <a:pt x="608767" y="346872"/>
                  <a:pt x="606430" y="353547"/>
                  <a:pt x="610270" y="354827"/>
                </a:cubicBezTo>
                <a:cubicBezTo>
                  <a:pt x="613638" y="355950"/>
                  <a:pt x="613151" y="348312"/>
                  <a:pt x="615032" y="345302"/>
                </a:cubicBezTo>
                <a:cubicBezTo>
                  <a:pt x="617135" y="341936"/>
                  <a:pt x="619795" y="338952"/>
                  <a:pt x="622176" y="335777"/>
                </a:cubicBezTo>
                <a:cubicBezTo>
                  <a:pt x="623446" y="331967"/>
                  <a:pt x="624081" y="323712"/>
                  <a:pt x="631701" y="326252"/>
                </a:cubicBezTo>
                <a:cubicBezTo>
                  <a:pt x="634896" y="327317"/>
                  <a:pt x="636464" y="331015"/>
                  <a:pt x="638845" y="333396"/>
                </a:cubicBezTo>
                <a:cubicBezTo>
                  <a:pt x="643263" y="342233"/>
                  <a:pt x="642852" y="343922"/>
                  <a:pt x="650751" y="350065"/>
                </a:cubicBezTo>
                <a:cubicBezTo>
                  <a:pt x="655269" y="353579"/>
                  <a:pt x="665039" y="359590"/>
                  <a:pt x="665039" y="359590"/>
                </a:cubicBezTo>
                <a:cubicBezTo>
                  <a:pt x="667420" y="357209"/>
                  <a:pt x="670314" y="355248"/>
                  <a:pt x="672182" y="352446"/>
                </a:cubicBezTo>
                <a:cubicBezTo>
                  <a:pt x="673574" y="350357"/>
                  <a:pt x="673575" y="347609"/>
                  <a:pt x="674564" y="345302"/>
                </a:cubicBezTo>
                <a:cubicBezTo>
                  <a:pt x="675962" y="342039"/>
                  <a:pt x="677928" y="339040"/>
                  <a:pt x="679326" y="335777"/>
                </a:cubicBezTo>
                <a:cubicBezTo>
                  <a:pt x="685240" y="321978"/>
                  <a:pt x="677318" y="335216"/>
                  <a:pt x="686470" y="321490"/>
                </a:cubicBezTo>
                <a:cubicBezTo>
                  <a:pt x="687264" y="324665"/>
                  <a:pt x="687952" y="327868"/>
                  <a:pt x="688851" y="331015"/>
                </a:cubicBezTo>
                <a:cubicBezTo>
                  <a:pt x="689541" y="333429"/>
                  <a:pt x="691015" y="335658"/>
                  <a:pt x="691232" y="338159"/>
                </a:cubicBezTo>
                <a:cubicBezTo>
                  <a:pt x="692609" y="353994"/>
                  <a:pt x="692820" y="369909"/>
                  <a:pt x="693614" y="385784"/>
                </a:cubicBezTo>
                <a:cubicBezTo>
                  <a:pt x="701537" y="384463"/>
                  <a:pt x="709329" y="385172"/>
                  <a:pt x="715045" y="378640"/>
                </a:cubicBezTo>
                <a:cubicBezTo>
                  <a:pt x="718814" y="374332"/>
                  <a:pt x="724570" y="364352"/>
                  <a:pt x="724570" y="364352"/>
                </a:cubicBezTo>
                <a:cubicBezTo>
                  <a:pt x="725364" y="366733"/>
                  <a:pt x="726951" y="368986"/>
                  <a:pt x="726951" y="371496"/>
                </a:cubicBezTo>
                <a:cubicBezTo>
                  <a:pt x="726951" y="399321"/>
                  <a:pt x="715506" y="400711"/>
                  <a:pt x="731714" y="395309"/>
                </a:cubicBezTo>
                <a:cubicBezTo>
                  <a:pt x="745367" y="374826"/>
                  <a:pt x="728994" y="400747"/>
                  <a:pt x="738857" y="381021"/>
                </a:cubicBezTo>
                <a:cubicBezTo>
                  <a:pt x="740137" y="378461"/>
                  <a:pt x="740859" y="374630"/>
                  <a:pt x="743620" y="373877"/>
                </a:cubicBezTo>
                <a:cubicBezTo>
                  <a:pt x="750512" y="371997"/>
                  <a:pt x="757907" y="373877"/>
                  <a:pt x="765051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Forma livre 103"/>
          <p:cNvSpPr/>
          <p:nvPr/>
        </p:nvSpPr>
        <p:spPr>
          <a:xfrm>
            <a:off x="4788024" y="2924944"/>
            <a:ext cx="765051" cy="400747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0019 w 981075"/>
              <a:gd name="connsiteY18" fmla="*/ 383402 h 407215"/>
              <a:gd name="connsiteX19" fmla="*/ 154781 w 981075"/>
              <a:gd name="connsiteY19" fmla="*/ 397690 h 407215"/>
              <a:gd name="connsiteX20" fmla="*/ 180975 w 981075"/>
              <a:gd name="connsiteY20" fmla="*/ 395309 h 407215"/>
              <a:gd name="connsiteX21" fmla="*/ 185738 w 981075"/>
              <a:gd name="connsiteY21" fmla="*/ 388165 h 407215"/>
              <a:gd name="connsiteX22" fmla="*/ 197644 w 981075"/>
              <a:gd name="connsiteY22" fmla="*/ 373877 h 407215"/>
              <a:gd name="connsiteX23" fmla="*/ 209550 w 981075"/>
              <a:gd name="connsiteY23" fmla="*/ 378640 h 407215"/>
              <a:gd name="connsiteX24" fmla="*/ 216694 w 981075"/>
              <a:gd name="connsiteY24" fmla="*/ 392927 h 407215"/>
              <a:gd name="connsiteX25" fmla="*/ 221456 w 981075"/>
              <a:gd name="connsiteY25" fmla="*/ 400071 h 407215"/>
              <a:gd name="connsiteX26" fmla="*/ 230981 w 981075"/>
              <a:gd name="connsiteY26" fmla="*/ 392927 h 407215"/>
              <a:gd name="connsiteX27" fmla="*/ 235744 w 981075"/>
              <a:gd name="connsiteY27" fmla="*/ 381021 h 407215"/>
              <a:gd name="connsiteX28" fmla="*/ 240506 w 981075"/>
              <a:gd name="connsiteY28" fmla="*/ 371496 h 407215"/>
              <a:gd name="connsiteX29" fmla="*/ 245269 w 981075"/>
              <a:gd name="connsiteY29" fmla="*/ 357209 h 407215"/>
              <a:gd name="connsiteX30" fmla="*/ 247650 w 981075"/>
              <a:gd name="connsiteY30" fmla="*/ 350065 h 407215"/>
              <a:gd name="connsiteX31" fmla="*/ 250031 w 981075"/>
              <a:gd name="connsiteY31" fmla="*/ 340540 h 407215"/>
              <a:gd name="connsiteX32" fmla="*/ 254794 w 981075"/>
              <a:gd name="connsiteY32" fmla="*/ 326252 h 407215"/>
              <a:gd name="connsiteX33" fmla="*/ 259556 w 981075"/>
              <a:gd name="connsiteY33" fmla="*/ 309584 h 407215"/>
              <a:gd name="connsiteX34" fmla="*/ 261938 w 981075"/>
              <a:gd name="connsiteY34" fmla="*/ 316727 h 407215"/>
              <a:gd name="connsiteX35" fmla="*/ 266700 w 981075"/>
              <a:gd name="connsiteY35" fmla="*/ 350065 h 407215"/>
              <a:gd name="connsiteX36" fmla="*/ 276225 w 981075"/>
              <a:gd name="connsiteY36" fmla="*/ 261959 h 407215"/>
              <a:gd name="connsiteX37" fmla="*/ 283369 w 981075"/>
              <a:gd name="connsiteY37" fmla="*/ 254815 h 407215"/>
              <a:gd name="connsiteX38" fmla="*/ 285750 w 981075"/>
              <a:gd name="connsiteY38" fmla="*/ 245290 h 407215"/>
              <a:gd name="connsiteX39" fmla="*/ 290513 w 981075"/>
              <a:gd name="connsiteY39" fmla="*/ 238146 h 407215"/>
              <a:gd name="connsiteX40" fmla="*/ 295275 w 981075"/>
              <a:gd name="connsiteY40" fmla="*/ 226240 h 407215"/>
              <a:gd name="connsiteX41" fmla="*/ 292894 w 981075"/>
              <a:gd name="connsiteY41" fmla="*/ 242909 h 407215"/>
              <a:gd name="connsiteX42" fmla="*/ 295275 w 981075"/>
              <a:gd name="connsiteY42" fmla="*/ 235765 h 407215"/>
              <a:gd name="connsiteX43" fmla="*/ 300038 w 981075"/>
              <a:gd name="connsiteY43" fmla="*/ 211952 h 407215"/>
              <a:gd name="connsiteX44" fmla="*/ 302419 w 981075"/>
              <a:gd name="connsiteY44" fmla="*/ 173852 h 407215"/>
              <a:gd name="connsiteX45" fmla="*/ 311944 w 981075"/>
              <a:gd name="connsiteY45" fmla="*/ 159565 h 407215"/>
              <a:gd name="connsiteX46" fmla="*/ 314325 w 981075"/>
              <a:gd name="connsiteY46" fmla="*/ 152421 h 407215"/>
              <a:gd name="connsiteX47" fmla="*/ 319088 w 981075"/>
              <a:gd name="connsiteY47" fmla="*/ 161946 h 407215"/>
              <a:gd name="connsiteX48" fmla="*/ 321469 w 981075"/>
              <a:gd name="connsiteY48" fmla="*/ 104796 h 407215"/>
              <a:gd name="connsiteX49" fmla="*/ 326231 w 981075"/>
              <a:gd name="connsiteY49" fmla="*/ 85746 h 407215"/>
              <a:gd name="connsiteX50" fmla="*/ 333375 w 981075"/>
              <a:gd name="connsiteY50" fmla="*/ 80984 h 407215"/>
              <a:gd name="connsiteX51" fmla="*/ 342900 w 981075"/>
              <a:gd name="connsiteY51" fmla="*/ 85746 h 407215"/>
              <a:gd name="connsiteX52" fmla="*/ 345281 w 981075"/>
              <a:gd name="connsiteY52" fmla="*/ 71459 h 407215"/>
              <a:gd name="connsiteX53" fmla="*/ 350044 w 981075"/>
              <a:gd name="connsiteY53" fmla="*/ 57171 h 407215"/>
              <a:gd name="connsiteX54" fmla="*/ 357188 w 981075"/>
              <a:gd name="connsiteY54" fmla="*/ 35740 h 407215"/>
              <a:gd name="connsiteX55" fmla="*/ 359569 w 981075"/>
              <a:gd name="connsiteY55" fmla="*/ 28596 h 407215"/>
              <a:gd name="connsiteX56" fmla="*/ 364331 w 981075"/>
              <a:gd name="connsiteY56" fmla="*/ 21452 h 407215"/>
              <a:gd name="connsiteX57" fmla="*/ 369094 w 981075"/>
              <a:gd name="connsiteY57" fmla="*/ 4784 h 407215"/>
              <a:gd name="connsiteX58" fmla="*/ 373856 w 981075"/>
              <a:gd name="connsiteY58" fmla="*/ 11927 h 407215"/>
              <a:gd name="connsiteX59" fmla="*/ 376238 w 981075"/>
              <a:gd name="connsiteY59" fmla="*/ 19071 h 407215"/>
              <a:gd name="connsiteX60" fmla="*/ 390525 w 981075"/>
              <a:gd name="connsiteY60" fmla="*/ 16690 h 407215"/>
              <a:gd name="connsiteX61" fmla="*/ 402431 w 981075"/>
              <a:gd name="connsiteY61" fmla="*/ 4784 h 407215"/>
              <a:gd name="connsiteX62" fmla="*/ 404813 w 981075"/>
              <a:gd name="connsiteY62" fmla="*/ 14309 h 407215"/>
              <a:gd name="connsiteX63" fmla="*/ 407194 w 981075"/>
              <a:gd name="connsiteY63" fmla="*/ 21452 h 407215"/>
              <a:gd name="connsiteX64" fmla="*/ 414338 w 981075"/>
              <a:gd name="connsiteY64" fmla="*/ 23834 h 407215"/>
              <a:gd name="connsiteX65" fmla="*/ 431006 w 981075"/>
              <a:gd name="connsiteY65" fmla="*/ 21452 h 407215"/>
              <a:gd name="connsiteX66" fmla="*/ 445294 w 981075"/>
              <a:gd name="connsiteY66" fmla="*/ 11927 h 407215"/>
              <a:gd name="connsiteX67" fmla="*/ 447675 w 981075"/>
              <a:gd name="connsiteY67" fmla="*/ 4784 h 407215"/>
              <a:gd name="connsiteX68" fmla="*/ 464344 w 981075"/>
              <a:gd name="connsiteY68" fmla="*/ 4784 h 407215"/>
              <a:gd name="connsiteX69" fmla="*/ 471488 w 981075"/>
              <a:gd name="connsiteY69" fmla="*/ 19071 h 407215"/>
              <a:gd name="connsiteX70" fmla="*/ 473869 w 981075"/>
              <a:gd name="connsiteY70" fmla="*/ 26215 h 407215"/>
              <a:gd name="connsiteX71" fmla="*/ 497681 w 981075"/>
              <a:gd name="connsiteY71" fmla="*/ 14309 h 407215"/>
              <a:gd name="connsiteX72" fmla="*/ 516731 w 981075"/>
              <a:gd name="connsiteY72" fmla="*/ 7165 h 407215"/>
              <a:gd name="connsiteX73" fmla="*/ 521494 w 981075"/>
              <a:gd name="connsiteY73" fmla="*/ 16690 h 407215"/>
              <a:gd name="connsiteX74" fmla="*/ 526256 w 981075"/>
              <a:gd name="connsiteY74" fmla="*/ 30977 h 407215"/>
              <a:gd name="connsiteX75" fmla="*/ 533400 w 981075"/>
              <a:gd name="connsiteY75" fmla="*/ 23834 h 407215"/>
              <a:gd name="connsiteX76" fmla="*/ 542925 w 981075"/>
              <a:gd name="connsiteY76" fmla="*/ 9546 h 407215"/>
              <a:gd name="connsiteX77" fmla="*/ 557213 w 981075"/>
              <a:gd name="connsiteY77" fmla="*/ 4784 h 407215"/>
              <a:gd name="connsiteX78" fmla="*/ 564356 w 981075"/>
              <a:gd name="connsiteY78" fmla="*/ 9546 h 407215"/>
              <a:gd name="connsiteX79" fmla="*/ 566738 w 981075"/>
              <a:gd name="connsiteY79" fmla="*/ 19071 h 407215"/>
              <a:gd name="connsiteX80" fmla="*/ 576263 w 981075"/>
              <a:gd name="connsiteY80" fmla="*/ 21452 h 407215"/>
              <a:gd name="connsiteX81" fmla="*/ 590550 w 981075"/>
              <a:gd name="connsiteY81" fmla="*/ 16690 h 407215"/>
              <a:gd name="connsiteX82" fmla="*/ 607219 w 981075"/>
              <a:gd name="connsiteY82" fmla="*/ 4784 h 407215"/>
              <a:gd name="connsiteX83" fmla="*/ 614363 w 981075"/>
              <a:gd name="connsiteY83" fmla="*/ 2402 h 407215"/>
              <a:gd name="connsiteX84" fmla="*/ 623888 w 981075"/>
              <a:gd name="connsiteY84" fmla="*/ 21452 h 407215"/>
              <a:gd name="connsiteX85" fmla="*/ 633413 w 981075"/>
              <a:gd name="connsiteY85" fmla="*/ 40502 h 407215"/>
              <a:gd name="connsiteX86" fmla="*/ 635794 w 981075"/>
              <a:gd name="connsiteY86" fmla="*/ 47646 h 407215"/>
              <a:gd name="connsiteX87" fmla="*/ 647700 w 981075"/>
              <a:gd name="connsiteY87" fmla="*/ 33359 h 407215"/>
              <a:gd name="connsiteX88" fmla="*/ 652463 w 981075"/>
              <a:gd name="connsiteY88" fmla="*/ 19071 h 407215"/>
              <a:gd name="connsiteX89" fmla="*/ 661988 w 981075"/>
              <a:gd name="connsiteY89" fmla="*/ 4784 h 407215"/>
              <a:gd name="connsiteX90" fmla="*/ 673894 w 981075"/>
              <a:gd name="connsiteY90" fmla="*/ 21452 h 407215"/>
              <a:gd name="connsiteX91" fmla="*/ 676275 w 981075"/>
              <a:gd name="connsiteY91" fmla="*/ 28596 h 407215"/>
              <a:gd name="connsiteX92" fmla="*/ 681038 w 981075"/>
              <a:gd name="connsiteY92" fmla="*/ 19071 h 407215"/>
              <a:gd name="connsiteX93" fmla="*/ 683419 w 981075"/>
              <a:gd name="connsiteY93" fmla="*/ 11927 h 407215"/>
              <a:gd name="connsiteX94" fmla="*/ 697706 w 981075"/>
              <a:gd name="connsiteY94" fmla="*/ 7165 h 407215"/>
              <a:gd name="connsiteX95" fmla="*/ 704850 w 981075"/>
              <a:gd name="connsiteY95" fmla="*/ 4784 h 407215"/>
              <a:gd name="connsiteX96" fmla="*/ 709613 w 981075"/>
              <a:gd name="connsiteY96" fmla="*/ 30977 h 407215"/>
              <a:gd name="connsiteX97" fmla="*/ 711994 w 981075"/>
              <a:gd name="connsiteY97" fmla="*/ 47646 h 407215"/>
              <a:gd name="connsiteX98" fmla="*/ 719138 w 981075"/>
              <a:gd name="connsiteY98" fmla="*/ 21452 h 407215"/>
              <a:gd name="connsiteX99" fmla="*/ 728663 w 981075"/>
              <a:gd name="connsiteY99" fmla="*/ 30977 h 407215"/>
              <a:gd name="connsiteX100" fmla="*/ 733425 w 981075"/>
              <a:gd name="connsiteY100" fmla="*/ 50027 h 407215"/>
              <a:gd name="connsiteX101" fmla="*/ 738188 w 981075"/>
              <a:gd name="connsiteY101" fmla="*/ 71459 h 407215"/>
              <a:gd name="connsiteX102" fmla="*/ 735806 w 981075"/>
              <a:gd name="connsiteY102" fmla="*/ 88127 h 407215"/>
              <a:gd name="connsiteX103" fmla="*/ 733425 w 981075"/>
              <a:gd name="connsiteY103" fmla="*/ 95271 h 407215"/>
              <a:gd name="connsiteX104" fmla="*/ 735806 w 981075"/>
              <a:gd name="connsiteY104" fmla="*/ 64315 h 407215"/>
              <a:gd name="connsiteX105" fmla="*/ 738188 w 981075"/>
              <a:gd name="connsiteY105" fmla="*/ 114321 h 407215"/>
              <a:gd name="connsiteX106" fmla="*/ 740569 w 981075"/>
              <a:gd name="connsiteY106" fmla="*/ 121465 h 407215"/>
              <a:gd name="connsiteX107" fmla="*/ 742950 w 981075"/>
              <a:gd name="connsiteY107" fmla="*/ 130990 h 407215"/>
              <a:gd name="connsiteX108" fmla="*/ 745331 w 981075"/>
              <a:gd name="connsiteY108" fmla="*/ 138134 h 407215"/>
              <a:gd name="connsiteX109" fmla="*/ 747713 w 981075"/>
              <a:gd name="connsiteY109" fmla="*/ 152421 h 407215"/>
              <a:gd name="connsiteX110" fmla="*/ 750094 w 981075"/>
              <a:gd name="connsiteY110" fmla="*/ 140515 h 407215"/>
              <a:gd name="connsiteX111" fmla="*/ 752475 w 981075"/>
              <a:gd name="connsiteY111" fmla="*/ 123846 h 407215"/>
              <a:gd name="connsiteX112" fmla="*/ 754856 w 981075"/>
              <a:gd name="connsiteY112" fmla="*/ 266721 h 407215"/>
              <a:gd name="connsiteX113" fmla="*/ 762000 w 981075"/>
              <a:gd name="connsiteY113" fmla="*/ 242909 h 407215"/>
              <a:gd name="connsiteX114" fmla="*/ 764381 w 981075"/>
              <a:gd name="connsiteY114" fmla="*/ 231002 h 407215"/>
              <a:gd name="connsiteX115" fmla="*/ 766763 w 981075"/>
              <a:gd name="connsiteY115" fmla="*/ 223859 h 407215"/>
              <a:gd name="connsiteX116" fmla="*/ 764381 w 981075"/>
              <a:gd name="connsiteY116" fmla="*/ 252434 h 407215"/>
              <a:gd name="connsiteX117" fmla="*/ 759619 w 981075"/>
              <a:gd name="connsiteY117" fmla="*/ 266721 h 407215"/>
              <a:gd name="connsiteX118" fmla="*/ 762000 w 981075"/>
              <a:gd name="connsiteY118" fmla="*/ 290534 h 407215"/>
              <a:gd name="connsiteX119" fmla="*/ 769144 w 981075"/>
              <a:gd name="connsiteY119" fmla="*/ 292915 h 407215"/>
              <a:gd name="connsiteX120" fmla="*/ 788194 w 981075"/>
              <a:gd name="connsiteY120" fmla="*/ 290534 h 407215"/>
              <a:gd name="connsiteX121" fmla="*/ 783431 w 981075"/>
              <a:gd name="connsiteY121" fmla="*/ 302440 h 407215"/>
              <a:gd name="connsiteX122" fmla="*/ 773906 w 981075"/>
              <a:gd name="connsiteY122" fmla="*/ 316727 h 407215"/>
              <a:gd name="connsiteX123" fmla="*/ 776288 w 981075"/>
              <a:gd name="connsiteY123" fmla="*/ 323871 h 407215"/>
              <a:gd name="connsiteX124" fmla="*/ 797719 w 981075"/>
              <a:gd name="connsiteY124" fmla="*/ 314346 h 407215"/>
              <a:gd name="connsiteX125" fmla="*/ 802481 w 981075"/>
              <a:gd name="connsiteY125" fmla="*/ 307202 h 407215"/>
              <a:gd name="connsiteX126" fmla="*/ 809625 w 981075"/>
              <a:gd name="connsiteY126" fmla="*/ 309584 h 407215"/>
              <a:gd name="connsiteX127" fmla="*/ 816769 w 981075"/>
              <a:gd name="connsiteY127" fmla="*/ 326252 h 407215"/>
              <a:gd name="connsiteX128" fmla="*/ 821531 w 981075"/>
              <a:gd name="connsiteY128" fmla="*/ 333396 h 407215"/>
              <a:gd name="connsiteX129" fmla="*/ 823913 w 981075"/>
              <a:gd name="connsiteY129" fmla="*/ 342921 h 407215"/>
              <a:gd name="connsiteX130" fmla="*/ 826294 w 981075"/>
              <a:gd name="connsiteY130" fmla="*/ 354827 h 407215"/>
              <a:gd name="connsiteX131" fmla="*/ 831056 w 981075"/>
              <a:gd name="connsiteY131" fmla="*/ 345302 h 407215"/>
              <a:gd name="connsiteX132" fmla="*/ 838200 w 981075"/>
              <a:gd name="connsiteY132" fmla="*/ 335777 h 407215"/>
              <a:gd name="connsiteX133" fmla="*/ 847725 w 981075"/>
              <a:gd name="connsiteY133" fmla="*/ 326252 h 407215"/>
              <a:gd name="connsiteX134" fmla="*/ 854869 w 981075"/>
              <a:gd name="connsiteY134" fmla="*/ 333396 h 407215"/>
              <a:gd name="connsiteX135" fmla="*/ 866775 w 981075"/>
              <a:gd name="connsiteY135" fmla="*/ 350065 h 407215"/>
              <a:gd name="connsiteX136" fmla="*/ 881063 w 981075"/>
              <a:gd name="connsiteY136" fmla="*/ 359590 h 407215"/>
              <a:gd name="connsiteX137" fmla="*/ 888206 w 981075"/>
              <a:gd name="connsiteY137" fmla="*/ 352446 h 407215"/>
              <a:gd name="connsiteX138" fmla="*/ 890588 w 981075"/>
              <a:gd name="connsiteY138" fmla="*/ 345302 h 407215"/>
              <a:gd name="connsiteX139" fmla="*/ 895350 w 981075"/>
              <a:gd name="connsiteY139" fmla="*/ 335777 h 407215"/>
              <a:gd name="connsiteX140" fmla="*/ 902494 w 981075"/>
              <a:gd name="connsiteY140" fmla="*/ 321490 h 407215"/>
              <a:gd name="connsiteX141" fmla="*/ 904875 w 981075"/>
              <a:gd name="connsiteY141" fmla="*/ 331015 h 407215"/>
              <a:gd name="connsiteX142" fmla="*/ 907256 w 981075"/>
              <a:gd name="connsiteY142" fmla="*/ 338159 h 407215"/>
              <a:gd name="connsiteX143" fmla="*/ 909638 w 981075"/>
              <a:gd name="connsiteY143" fmla="*/ 385784 h 407215"/>
              <a:gd name="connsiteX144" fmla="*/ 931069 w 981075"/>
              <a:gd name="connsiteY144" fmla="*/ 378640 h 407215"/>
              <a:gd name="connsiteX145" fmla="*/ 940594 w 981075"/>
              <a:gd name="connsiteY145" fmla="*/ 364352 h 407215"/>
              <a:gd name="connsiteX146" fmla="*/ 942975 w 981075"/>
              <a:gd name="connsiteY146" fmla="*/ 371496 h 407215"/>
              <a:gd name="connsiteX147" fmla="*/ 947738 w 981075"/>
              <a:gd name="connsiteY147" fmla="*/ 395309 h 407215"/>
              <a:gd name="connsiteX148" fmla="*/ 954881 w 981075"/>
              <a:gd name="connsiteY148" fmla="*/ 381021 h 407215"/>
              <a:gd name="connsiteX149" fmla="*/ 959644 w 981075"/>
              <a:gd name="connsiteY149" fmla="*/ 373877 h 407215"/>
              <a:gd name="connsiteX150" fmla="*/ 981075 w 981075"/>
              <a:gd name="connsiteY150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4781 w 981075"/>
              <a:gd name="connsiteY18" fmla="*/ 397690 h 407215"/>
              <a:gd name="connsiteX19" fmla="*/ 180975 w 981075"/>
              <a:gd name="connsiteY19" fmla="*/ 395309 h 407215"/>
              <a:gd name="connsiteX20" fmla="*/ 185738 w 981075"/>
              <a:gd name="connsiteY20" fmla="*/ 388165 h 407215"/>
              <a:gd name="connsiteX21" fmla="*/ 197644 w 981075"/>
              <a:gd name="connsiteY21" fmla="*/ 373877 h 407215"/>
              <a:gd name="connsiteX22" fmla="*/ 209550 w 981075"/>
              <a:gd name="connsiteY22" fmla="*/ 378640 h 407215"/>
              <a:gd name="connsiteX23" fmla="*/ 216694 w 981075"/>
              <a:gd name="connsiteY23" fmla="*/ 392927 h 407215"/>
              <a:gd name="connsiteX24" fmla="*/ 221456 w 981075"/>
              <a:gd name="connsiteY24" fmla="*/ 400071 h 407215"/>
              <a:gd name="connsiteX25" fmla="*/ 230981 w 981075"/>
              <a:gd name="connsiteY25" fmla="*/ 392927 h 407215"/>
              <a:gd name="connsiteX26" fmla="*/ 235744 w 981075"/>
              <a:gd name="connsiteY26" fmla="*/ 381021 h 407215"/>
              <a:gd name="connsiteX27" fmla="*/ 240506 w 981075"/>
              <a:gd name="connsiteY27" fmla="*/ 371496 h 407215"/>
              <a:gd name="connsiteX28" fmla="*/ 245269 w 981075"/>
              <a:gd name="connsiteY28" fmla="*/ 357209 h 407215"/>
              <a:gd name="connsiteX29" fmla="*/ 247650 w 981075"/>
              <a:gd name="connsiteY29" fmla="*/ 350065 h 407215"/>
              <a:gd name="connsiteX30" fmla="*/ 250031 w 981075"/>
              <a:gd name="connsiteY30" fmla="*/ 340540 h 407215"/>
              <a:gd name="connsiteX31" fmla="*/ 254794 w 981075"/>
              <a:gd name="connsiteY31" fmla="*/ 326252 h 407215"/>
              <a:gd name="connsiteX32" fmla="*/ 259556 w 981075"/>
              <a:gd name="connsiteY32" fmla="*/ 309584 h 407215"/>
              <a:gd name="connsiteX33" fmla="*/ 261938 w 981075"/>
              <a:gd name="connsiteY33" fmla="*/ 316727 h 407215"/>
              <a:gd name="connsiteX34" fmla="*/ 266700 w 981075"/>
              <a:gd name="connsiteY34" fmla="*/ 350065 h 407215"/>
              <a:gd name="connsiteX35" fmla="*/ 276225 w 981075"/>
              <a:gd name="connsiteY35" fmla="*/ 261959 h 407215"/>
              <a:gd name="connsiteX36" fmla="*/ 283369 w 981075"/>
              <a:gd name="connsiteY36" fmla="*/ 254815 h 407215"/>
              <a:gd name="connsiteX37" fmla="*/ 285750 w 981075"/>
              <a:gd name="connsiteY37" fmla="*/ 245290 h 407215"/>
              <a:gd name="connsiteX38" fmla="*/ 290513 w 981075"/>
              <a:gd name="connsiteY38" fmla="*/ 238146 h 407215"/>
              <a:gd name="connsiteX39" fmla="*/ 295275 w 981075"/>
              <a:gd name="connsiteY39" fmla="*/ 226240 h 407215"/>
              <a:gd name="connsiteX40" fmla="*/ 292894 w 981075"/>
              <a:gd name="connsiteY40" fmla="*/ 242909 h 407215"/>
              <a:gd name="connsiteX41" fmla="*/ 295275 w 981075"/>
              <a:gd name="connsiteY41" fmla="*/ 235765 h 407215"/>
              <a:gd name="connsiteX42" fmla="*/ 300038 w 981075"/>
              <a:gd name="connsiteY42" fmla="*/ 211952 h 407215"/>
              <a:gd name="connsiteX43" fmla="*/ 302419 w 981075"/>
              <a:gd name="connsiteY43" fmla="*/ 173852 h 407215"/>
              <a:gd name="connsiteX44" fmla="*/ 311944 w 981075"/>
              <a:gd name="connsiteY44" fmla="*/ 159565 h 407215"/>
              <a:gd name="connsiteX45" fmla="*/ 314325 w 981075"/>
              <a:gd name="connsiteY45" fmla="*/ 152421 h 407215"/>
              <a:gd name="connsiteX46" fmla="*/ 319088 w 981075"/>
              <a:gd name="connsiteY46" fmla="*/ 161946 h 407215"/>
              <a:gd name="connsiteX47" fmla="*/ 321469 w 981075"/>
              <a:gd name="connsiteY47" fmla="*/ 104796 h 407215"/>
              <a:gd name="connsiteX48" fmla="*/ 326231 w 981075"/>
              <a:gd name="connsiteY48" fmla="*/ 85746 h 407215"/>
              <a:gd name="connsiteX49" fmla="*/ 333375 w 981075"/>
              <a:gd name="connsiteY49" fmla="*/ 80984 h 407215"/>
              <a:gd name="connsiteX50" fmla="*/ 342900 w 981075"/>
              <a:gd name="connsiteY50" fmla="*/ 85746 h 407215"/>
              <a:gd name="connsiteX51" fmla="*/ 345281 w 981075"/>
              <a:gd name="connsiteY51" fmla="*/ 71459 h 407215"/>
              <a:gd name="connsiteX52" fmla="*/ 350044 w 981075"/>
              <a:gd name="connsiteY52" fmla="*/ 57171 h 407215"/>
              <a:gd name="connsiteX53" fmla="*/ 357188 w 981075"/>
              <a:gd name="connsiteY53" fmla="*/ 35740 h 407215"/>
              <a:gd name="connsiteX54" fmla="*/ 359569 w 981075"/>
              <a:gd name="connsiteY54" fmla="*/ 28596 h 407215"/>
              <a:gd name="connsiteX55" fmla="*/ 364331 w 981075"/>
              <a:gd name="connsiteY55" fmla="*/ 21452 h 407215"/>
              <a:gd name="connsiteX56" fmla="*/ 369094 w 981075"/>
              <a:gd name="connsiteY56" fmla="*/ 4784 h 407215"/>
              <a:gd name="connsiteX57" fmla="*/ 373856 w 981075"/>
              <a:gd name="connsiteY57" fmla="*/ 11927 h 407215"/>
              <a:gd name="connsiteX58" fmla="*/ 376238 w 981075"/>
              <a:gd name="connsiteY58" fmla="*/ 19071 h 407215"/>
              <a:gd name="connsiteX59" fmla="*/ 390525 w 981075"/>
              <a:gd name="connsiteY59" fmla="*/ 16690 h 407215"/>
              <a:gd name="connsiteX60" fmla="*/ 402431 w 981075"/>
              <a:gd name="connsiteY60" fmla="*/ 4784 h 407215"/>
              <a:gd name="connsiteX61" fmla="*/ 404813 w 981075"/>
              <a:gd name="connsiteY61" fmla="*/ 14309 h 407215"/>
              <a:gd name="connsiteX62" fmla="*/ 407194 w 981075"/>
              <a:gd name="connsiteY62" fmla="*/ 21452 h 407215"/>
              <a:gd name="connsiteX63" fmla="*/ 414338 w 981075"/>
              <a:gd name="connsiteY63" fmla="*/ 23834 h 407215"/>
              <a:gd name="connsiteX64" fmla="*/ 431006 w 981075"/>
              <a:gd name="connsiteY64" fmla="*/ 21452 h 407215"/>
              <a:gd name="connsiteX65" fmla="*/ 445294 w 981075"/>
              <a:gd name="connsiteY65" fmla="*/ 11927 h 407215"/>
              <a:gd name="connsiteX66" fmla="*/ 447675 w 981075"/>
              <a:gd name="connsiteY66" fmla="*/ 4784 h 407215"/>
              <a:gd name="connsiteX67" fmla="*/ 464344 w 981075"/>
              <a:gd name="connsiteY67" fmla="*/ 4784 h 407215"/>
              <a:gd name="connsiteX68" fmla="*/ 471488 w 981075"/>
              <a:gd name="connsiteY68" fmla="*/ 19071 h 407215"/>
              <a:gd name="connsiteX69" fmla="*/ 473869 w 981075"/>
              <a:gd name="connsiteY69" fmla="*/ 26215 h 407215"/>
              <a:gd name="connsiteX70" fmla="*/ 497681 w 981075"/>
              <a:gd name="connsiteY70" fmla="*/ 14309 h 407215"/>
              <a:gd name="connsiteX71" fmla="*/ 516731 w 981075"/>
              <a:gd name="connsiteY71" fmla="*/ 7165 h 407215"/>
              <a:gd name="connsiteX72" fmla="*/ 521494 w 981075"/>
              <a:gd name="connsiteY72" fmla="*/ 16690 h 407215"/>
              <a:gd name="connsiteX73" fmla="*/ 526256 w 981075"/>
              <a:gd name="connsiteY73" fmla="*/ 30977 h 407215"/>
              <a:gd name="connsiteX74" fmla="*/ 533400 w 981075"/>
              <a:gd name="connsiteY74" fmla="*/ 23834 h 407215"/>
              <a:gd name="connsiteX75" fmla="*/ 542925 w 981075"/>
              <a:gd name="connsiteY75" fmla="*/ 9546 h 407215"/>
              <a:gd name="connsiteX76" fmla="*/ 557213 w 981075"/>
              <a:gd name="connsiteY76" fmla="*/ 4784 h 407215"/>
              <a:gd name="connsiteX77" fmla="*/ 564356 w 981075"/>
              <a:gd name="connsiteY77" fmla="*/ 9546 h 407215"/>
              <a:gd name="connsiteX78" fmla="*/ 566738 w 981075"/>
              <a:gd name="connsiteY78" fmla="*/ 19071 h 407215"/>
              <a:gd name="connsiteX79" fmla="*/ 576263 w 981075"/>
              <a:gd name="connsiteY79" fmla="*/ 21452 h 407215"/>
              <a:gd name="connsiteX80" fmla="*/ 590550 w 981075"/>
              <a:gd name="connsiteY80" fmla="*/ 16690 h 407215"/>
              <a:gd name="connsiteX81" fmla="*/ 607219 w 981075"/>
              <a:gd name="connsiteY81" fmla="*/ 4784 h 407215"/>
              <a:gd name="connsiteX82" fmla="*/ 614363 w 981075"/>
              <a:gd name="connsiteY82" fmla="*/ 2402 h 407215"/>
              <a:gd name="connsiteX83" fmla="*/ 623888 w 981075"/>
              <a:gd name="connsiteY83" fmla="*/ 21452 h 407215"/>
              <a:gd name="connsiteX84" fmla="*/ 633413 w 981075"/>
              <a:gd name="connsiteY84" fmla="*/ 40502 h 407215"/>
              <a:gd name="connsiteX85" fmla="*/ 635794 w 981075"/>
              <a:gd name="connsiteY85" fmla="*/ 47646 h 407215"/>
              <a:gd name="connsiteX86" fmla="*/ 647700 w 981075"/>
              <a:gd name="connsiteY86" fmla="*/ 33359 h 407215"/>
              <a:gd name="connsiteX87" fmla="*/ 652463 w 981075"/>
              <a:gd name="connsiteY87" fmla="*/ 19071 h 407215"/>
              <a:gd name="connsiteX88" fmla="*/ 661988 w 981075"/>
              <a:gd name="connsiteY88" fmla="*/ 4784 h 407215"/>
              <a:gd name="connsiteX89" fmla="*/ 673894 w 981075"/>
              <a:gd name="connsiteY89" fmla="*/ 21452 h 407215"/>
              <a:gd name="connsiteX90" fmla="*/ 676275 w 981075"/>
              <a:gd name="connsiteY90" fmla="*/ 28596 h 407215"/>
              <a:gd name="connsiteX91" fmla="*/ 681038 w 981075"/>
              <a:gd name="connsiteY91" fmla="*/ 19071 h 407215"/>
              <a:gd name="connsiteX92" fmla="*/ 683419 w 981075"/>
              <a:gd name="connsiteY92" fmla="*/ 11927 h 407215"/>
              <a:gd name="connsiteX93" fmla="*/ 697706 w 981075"/>
              <a:gd name="connsiteY93" fmla="*/ 7165 h 407215"/>
              <a:gd name="connsiteX94" fmla="*/ 704850 w 981075"/>
              <a:gd name="connsiteY94" fmla="*/ 4784 h 407215"/>
              <a:gd name="connsiteX95" fmla="*/ 709613 w 981075"/>
              <a:gd name="connsiteY95" fmla="*/ 30977 h 407215"/>
              <a:gd name="connsiteX96" fmla="*/ 711994 w 981075"/>
              <a:gd name="connsiteY96" fmla="*/ 47646 h 407215"/>
              <a:gd name="connsiteX97" fmla="*/ 719138 w 981075"/>
              <a:gd name="connsiteY97" fmla="*/ 21452 h 407215"/>
              <a:gd name="connsiteX98" fmla="*/ 728663 w 981075"/>
              <a:gd name="connsiteY98" fmla="*/ 30977 h 407215"/>
              <a:gd name="connsiteX99" fmla="*/ 733425 w 981075"/>
              <a:gd name="connsiteY99" fmla="*/ 50027 h 407215"/>
              <a:gd name="connsiteX100" fmla="*/ 738188 w 981075"/>
              <a:gd name="connsiteY100" fmla="*/ 71459 h 407215"/>
              <a:gd name="connsiteX101" fmla="*/ 735806 w 981075"/>
              <a:gd name="connsiteY101" fmla="*/ 88127 h 407215"/>
              <a:gd name="connsiteX102" fmla="*/ 733425 w 981075"/>
              <a:gd name="connsiteY102" fmla="*/ 95271 h 407215"/>
              <a:gd name="connsiteX103" fmla="*/ 735806 w 981075"/>
              <a:gd name="connsiteY103" fmla="*/ 64315 h 407215"/>
              <a:gd name="connsiteX104" fmla="*/ 738188 w 981075"/>
              <a:gd name="connsiteY104" fmla="*/ 114321 h 407215"/>
              <a:gd name="connsiteX105" fmla="*/ 740569 w 981075"/>
              <a:gd name="connsiteY105" fmla="*/ 121465 h 407215"/>
              <a:gd name="connsiteX106" fmla="*/ 742950 w 981075"/>
              <a:gd name="connsiteY106" fmla="*/ 130990 h 407215"/>
              <a:gd name="connsiteX107" fmla="*/ 745331 w 981075"/>
              <a:gd name="connsiteY107" fmla="*/ 138134 h 407215"/>
              <a:gd name="connsiteX108" fmla="*/ 747713 w 981075"/>
              <a:gd name="connsiteY108" fmla="*/ 152421 h 407215"/>
              <a:gd name="connsiteX109" fmla="*/ 750094 w 981075"/>
              <a:gd name="connsiteY109" fmla="*/ 140515 h 407215"/>
              <a:gd name="connsiteX110" fmla="*/ 752475 w 981075"/>
              <a:gd name="connsiteY110" fmla="*/ 123846 h 407215"/>
              <a:gd name="connsiteX111" fmla="*/ 754856 w 981075"/>
              <a:gd name="connsiteY111" fmla="*/ 266721 h 407215"/>
              <a:gd name="connsiteX112" fmla="*/ 762000 w 981075"/>
              <a:gd name="connsiteY112" fmla="*/ 242909 h 407215"/>
              <a:gd name="connsiteX113" fmla="*/ 764381 w 981075"/>
              <a:gd name="connsiteY113" fmla="*/ 231002 h 407215"/>
              <a:gd name="connsiteX114" fmla="*/ 766763 w 981075"/>
              <a:gd name="connsiteY114" fmla="*/ 223859 h 407215"/>
              <a:gd name="connsiteX115" fmla="*/ 764381 w 981075"/>
              <a:gd name="connsiteY115" fmla="*/ 252434 h 407215"/>
              <a:gd name="connsiteX116" fmla="*/ 759619 w 981075"/>
              <a:gd name="connsiteY116" fmla="*/ 266721 h 407215"/>
              <a:gd name="connsiteX117" fmla="*/ 762000 w 981075"/>
              <a:gd name="connsiteY117" fmla="*/ 290534 h 407215"/>
              <a:gd name="connsiteX118" fmla="*/ 769144 w 981075"/>
              <a:gd name="connsiteY118" fmla="*/ 292915 h 407215"/>
              <a:gd name="connsiteX119" fmla="*/ 788194 w 981075"/>
              <a:gd name="connsiteY119" fmla="*/ 290534 h 407215"/>
              <a:gd name="connsiteX120" fmla="*/ 783431 w 981075"/>
              <a:gd name="connsiteY120" fmla="*/ 302440 h 407215"/>
              <a:gd name="connsiteX121" fmla="*/ 773906 w 981075"/>
              <a:gd name="connsiteY121" fmla="*/ 316727 h 407215"/>
              <a:gd name="connsiteX122" fmla="*/ 776288 w 981075"/>
              <a:gd name="connsiteY122" fmla="*/ 323871 h 407215"/>
              <a:gd name="connsiteX123" fmla="*/ 797719 w 981075"/>
              <a:gd name="connsiteY123" fmla="*/ 314346 h 407215"/>
              <a:gd name="connsiteX124" fmla="*/ 802481 w 981075"/>
              <a:gd name="connsiteY124" fmla="*/ 307202 h 407215"/>
              <a:gd name="connsiteX125" fmla="*/ 809625 w 981075"/>
              <a:gd name="connsiteY125" fmla="*/ 309584 h 407215"/>
              <a:gd name="connsiteX126" fmla="*/ 816769 w 981075"/>
              <a:gd name="connsiteY126" fmla="*/ 326252 h 407215"/>
              <a:gd name="connsiteX127" fmla="*/ 821531 w 981075"/>
              <a:gd name="connsiteY127" fmla="*/ 333396 h 407215"/>
              <a:gd name="connsiteX128" fmla="*/ 823913 w 981075"/>
              <a:gd name="connsiteY128" fmla="*/ 342921 h 407215"/>
              <a:gd name="connsiteX129" fmla="*/ 826294 w 981075"/>
              <a:gd name="connsiteY129" fmla="*/ 354827 h 407215"/>
              <a:gd name="connsiteX130" fmla="*/ 831056 w 981075"/>
              <a:gd name="connsiteY130" fmla="*/ 345302 h 407215"/>
              <a:gd name="connsiteX131" fmla="*/ 838200 w 981075"/>
              <a:gd name="connsiteY131" fmla="*/ 335777 h 407215"/>
              <a:gd name="connsiteX132" fmla="*/ 847725 w 981075"/>
              <a:gd name="connsiteY132" fmla="*/ 326252 h 407215"/>
              <a:gd name="connsiteX133" fmla="*/ 854869 w 981075"/>
              <a:gd name="connsiteY133" fmla="*/ 333396 h 407215"/>
              <a:gd name="connsiteX134" fmla="*/ 866775 w 981075"/>
              <a:gd name="connsiteY134" fmla="*/ 350065 h 407215"/>
              <a:gd name="connsiteX135" fmla="*/ 881063 w 981075"/>
              <a:gd name="connsiteY135" fmla="*/ 359590 h 407215"/>
              <a:gd name="connsiteX136" fmla="*/ 888206 w 981075"/>
              <a:gd name="connsiteY136" fmla="*/ 352446 h 407215"/>
              <a:gd name="connsiteX137" fmla="*/ 890588 w 981075"/>
              <a:gd name="connsiteY137" fmla="*/ 345302 h 407215"/>
              <a:gd name="connsiteX138" fmla="*/ 895350 w 981075"/>
              <a:gd name="connsiteY138" fmla="*/ 335777 h 407215"/>
              <a:gd name="connsiteX139" fmla="*/ 902494 w 981075"/>
              <a:gd name="connsiteY139" fmla="*/ 321490 h 407215"/>
              <a:gd name="connsiteX140" fmla="*/ 904875 w 981075"/>
              <a:gd name="connsiteY140" fmla="*/ 331015 h 407215"/>
              <a:gd name="connsiteX141" fmla="*/ 907256 w 981075"/>
              <a:gd name="connsiteY141" fmla="*/ 338159 h 407215"/>
              <a:gd name="connsiteX142" fmla="*/ 909638 w 981075"/>
              <a:gd name="connsiteY142" fmla="*/ 385784 h 407215"/>
              <a:gd name="connsiteX143" fmla="*/ 931069 w 981075"/>
              <a:gd name="connsiteY143" fmla="*/ 378640 h 407215"/>
              <a:gd name="connsiteX144" fmla="*/ 940594 w 981075"/>
              <a:gd name="connsiteY144" fmla="*/ 364352 h 407215"/>
              <a:gd name="connsiteX145" fmla="*/ 942975 w 981075"/>
              <a:gd name="connsiteY145" fmla="*/ 371496 h 407215"/>
              <a:gd name="connsiteX146" fmla="*/ 947738 w 981075"/>
              <a:gd name="connsiteY146" fmla="*/ 395309 h 407215"/>
              <a:gd name="connsiteX147" fmla="*/ 954881 w 981075"/>
              <a:gd name="connsiteY147" fmla="*/ 381021 h 407215"/>
              <a:gd name="connsiteX148" fmla="*/ 959644 w 981075"/>
              <a:gd name="connsiteY148" fmla="*/ 373877 h 407215"/>
              <a:gd name="connsiteX149" fmla="*/ 981075 w 981075"/>
              <a:gd name="connsiteY149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197644 w 981075"/>
              <a:gd name="connsiteY20" fmla="*/ 373877 h 407215"/>
              <a:gd name="connsiteX21" fmla="*/ 209550 w 981075"/>
              <a:gd name="connsiteY21" fmla="*/ 378640 h 407215"/>
              <a:gd name="connsiteX22" fmla="*/ 216694 w 981075"/>
              <a:gd name="connsiteY22" fmla="*/ 392927 h 407215"/>
              <a:gd name="connsiteX23" fmla="*/ 221456 w 981075"/>
              <a:gd name="connsiteY23" fmla="*/ 400071 h 407215"/>
              <a:gd name="connsiteX24" fmla="*/ 230981 w 981075"/>
              <a:gd name="connsiteY24" fmla="*/ 392927 h 407215"/>
              <a:gd name="connsiteX25" fmla="*/ 235744 w 981075"/>
              <a:gd name="connsiteY25" fmla="*/ 381021 h 407215"/>
              <a:gd name="connsiteX26" fmla="*/ 240506 w 981075"/>
              <a:gd name="connsiteY26" fmla="*/ 371496 h 407215"/>
              <a:gd name="connsiteX27" fmla="*/ 245269 w 981075"/>
              <a:gd name="connsiteY27" fmla="*/ 357209 h 407215"/>
              <a:gd name="connsiteX28" fmla="*/ 247650 w 981075"/>
              <a:gd name="connsiteY28" fmla="*/ 350065 h 407215"/>
              <a:gd name="connsiteX29" fmla="*/ 250031 w 981075"/>
              <a:gd name="connsiteY29" fmla="*/ 340540 h 407215"/>
              <a:gd name="connsiteX30" fmla="*/ 254794 w 981075"/>
              <a:gd name="connsiteY30" fmla="*/ 326252 h 407215"/>
              <a:gd name="connsiteX31" fmla="*/ 259556 w 981075"/>
              <a:gd name="connsiteY31" fmla="*/ 309584 h 407215"/>
              <a:gd name="connsiteX32" fmla="*/ 261938 w 981075"/>
              <a:gd name="connsiteY32" fmla="*/ 316727 h 407215"/>
              <a:gd name="connsiteX33" fmla="*/ 266700 w 981075"/>
              <a:gd name="connsiteY33" fmla="*/ 350065 h 407215"/>
              <a:gd name="connsiteX34" fmla="*/ 276225 w 981075"/>
              <a:gd name="connsiteY34" fmla="*/ 261959 h 407215"/>
              <a:gd name="connsiteX35" fmla="*/ 283369 w 981075"/>
              <a:gd name="connsiteY35" fmla="*/ 254815 h 407215"/>
              <a:gd name="connsiteX36" fmla="*/ 285750 w 981075"/>
              <a:gd name="connsiteY36" fmla="*/ 245290 h 407215"/>
              <a:gd name="connsiteX37" fmla="*/ 290513 w 981075"/>
              <a:gd name="connsiteY37" fmla="*/ 238146 h 407215"/>
              <a:gd name="connsiteX38" fmla="*/ 295275 w 981075"/>
              <a:gd name="connsiteY38" fmla="*/ 226240 h 407215"/>
              <a:gd name="connsiteX39" fmla="*/ 292894 w 981075"/>
              <a:gd name="connsiteY39" fmla="*/ 242909 h 407215"/>
              <a:gd name="connsiteX40" fmla="*/ 295275 w 981075"/>
              <a:gd name="connsiteY40" fmla="*/ 235765 h 407215"/>
              <a:gd name="connsiteX41" fmla="*/ 300038 w 981075"/>
              <a:gd name="connsiteY41" fmla="*/ 211952 h 407215"/>
              <a:gd name="connsiteX42" fmla="*/ 302419 w 981075"/>
              <a:gd name="connsiteY42" fmla="*/ 173852 h 407215"/>
              <a:gd name="connsiteX43" fmla="*/ 311944 w 981075"/>
              <a:gd name="connsiteY43" fmla="*/ 159565 h 407215"/>
              <a:gd name="connsiteX44" fmla="*/ 314325 w 981075"/>
              <a:gd name="connsiteY44" fmla="*/ 152421 h 407215"/>
              <a:gd name="connsiteX45" fmla="*/ 319088 w 981075"/>
              <a:gd name="connsiteY45" fmla="*/ 161946 h 407215"/>
              <a:gd name="connsiteX46" fmla="*/ 321469 w 981075"/>
              <a:gd name="connsiteY46" fmla="*/ 104796 h 407215"/>
              <a:gd name="connsiteX47" fmla="*/ 326231 w 981075"/>
              <a:gd name="connsiteY47" fmla="*/ 85746 h 407215"/>
              <a:gd name="connsiteX48" fmla="*/ 333375 w 981075"/>
              <a:gd name="connsiteY48" fmla="*/ 80984 h 407215"/>
              <a:gd name="connsiteX49" fmla="*/ 342900 w 981075"/>
              <a:gd name="connsiteY49" fmla="*/ 85746 h 407215"/>
              <a:gd name="connsiteX50" fmla="*/ 345281 w 981075"/>
              <a:gd name="connsiteY50" fmla="*/ 71459 h 407215"/>
              <a:gd name="connsiteX51" fmla="*/ 350044 w 981075"/>
              <a:gd name="connsiteY51" fmla="*/ 57171 h 407215"/>
              <a:gd name="connsiteX52" fmla="*/ 357188 w 981075"/>
              <a:gd name="connsiteY52" fmla="*/ 35740 h 407215"/>
              <a:gd name="connsiteX53" fmla="*/ 359569 w 981075"/>
              <a:gd name="connsiteY53" fmla="*/ 28596 h 407215"/>
              <a:gd name="connsiteX54" fmla="*/ 364331 w 981075"/>
              <a:gd name="connsiteY54" fmla="*/ 21452 h 407215"/>
              <a:gd name="connsiteX55" fmla="*/ 369094 w 981075"/>
              <a:gd name="connsiteY55" fmla="*/ 4784 h 407215"/>
              <a:gd name="connsiteX56" fmla="*/ 373856 w 981075"/>
              <a:gd name="connsiteY56" fmla="*/ 11927 h 407215"/>
              <a:gd name="connsiteX57" fmla="*/ 376238 w 981075"/>
              <a:gd name="connsiteY57" fmla="*/ 19071 h 407215"/>
              <a:gd name="connsiteX58" fmla="*/ 390525 w 981075"/>
              <a:gd name="connsiteY58" fmla="*/ 16690 h 407215"/>
              <a:gd name="connsiteX59" fmla="*/ 402431 w 981075"/>
              <a:gd name="connsiteY59" fmla="*/ 4784 h 407215"/>
              <a:gd name="connsiteX60" fmla="*/ 404813 w 981075"/>
              <a:gd name="connsiteY60" fmla="*/ 14309 h 407215"/>
              <a:gd name="connsiteX61" fmla="*/ 407194 w 981075"/>
              <a:gd name="connsiteY61" fmla="*/ 21452 h 407215"/>
              <a:gd name="connsiteX62" fmla="*/ 414338 w 981075"/>
              <a:gd name="connsiteY62" fmla="*/ 23834 h 407215"/>
              <a:gd name="connsiteX63" fmla="*/ 431006 w 981075"/>
              <a:gd name="connsiteY63" fmla="*/ 21452 h 407215"/>
              <a:gd name="connsiteX64" fmla="*/ 445294 w 981075"/>
              <a:gd name="connsiteY64" fmla="*/ 11927 h 407215"/>
              <a:gd name="connsiteX65" fmla="*/ 447675 w 981075"/>
              <a:gd name="connsiteY65" fmla="*/ 4784 h 407215"/>
              <a:gd name="connsiteX66" fmla="*/ 464344 w 981075"/>
              <a:gd name="connsiteY66" fmla="*/ 4784 h 407215"/>
              <a:gd name="connsiteX67" fmla="*/ 471488 w 981075"/>
              <a:gd name="connsiteY67" fmla="*/ 19071 h 407215"/>
              <a:gd name="connsiteX68" fmla="*/ 473869 w 981075"/>
              <a:gd name="connsiteY68" fmla="*/ 26215 h 407215"/>
              <a:gd name="connsiteX69" fmla="*/ 497681 w 981075"/>
              <a:gd name="connsiteY69" fmla="*/ 14309 h 407215"/>
              <a:gd name="connsiteX70" fmla="*/ 516731 w 981075"/>
              <a:gd name="connsiteY70" fmla="*/ 7165 h 407215"/>
              <a:gd name="connsiteX71" fmla="*/ 521494 w 981075"/>
              <a:gd name="connsiteY71" fmla="*/ 16690 h 407215"/>
              <a:gd name="connsiteX72" fmla="*/ 526256 w 981075"/>
              <a:gd name="connsiteY72" fmla="*/ 30977 h 407215"/>
              <a:gd name="connsiteX73" fmla="*/ 533400 w 981075"/>
              <a:gd name="connsiteY73" fmla="*/ 23834 h 407215"/>
              <a:gd name="connsiteX74" fmla="*/ 542925 w 981075"/>
              <a:gd name="connsiteY74" fmla="*/ 9546 h 407215"/>
              <a:gd name="connsiteX75" fmla="*/ 557213 w 981075"/>
              <a:gd name="connsiteY75" fmla="*/ 4784 h 407215"/>
              <a:gd name="connsiteX76" fmla="*/ 564356 w 981075"/>
              <a:gd name="connsiteY76" fmla="*/ 9546 h 407215"/>
              <a:gd name="connsiteX77" fmla="*/ 566738 w 981075"/>
              <a:gd name="connsiteY77" fmla="*/ 19071 h 407215"/>
              <a:gd name="connsiteX78" fmla="*/ 576263 w 981075"/>
              <a:gd name="connsiteY78" fmla="*/ 21452 h 407215"/>
              <a:gd name="connsiteX79" fmla="*/ 590550 w 981075"/>
              <a:gd name="connsiteY79" fmla="*/ 16690 h 407215"/>
              <a:gd name="connsiteX80" fmla="*/ 607219 w 981075"/>
              <a:gd name="connsiteY80" fmla="*/ 4784 h 407215"/>
              <a:gd name="connsiteX81" fmla="*/ 614363 w 981075"/>
              <a:gd name="connsiteY81" fmla="*/ 2402 h 407215"/>
              <a:gd name="connsiteX82" fmla="*/ 623888 w 981075"/>
              <a:gd name="connsiteY82" fmla="*/ 21452 h 407215"/>
              <a:gd name="connsiteX83" fmla="*/ 633413 w 981075"/>
              <a:gd name="connsiteY83" fmla="*/ 40502 h 407215"/>
              <a:gd name="connsiteX84" fmla="*/ 635794 w 981075"/>
              <a:gd name="connsiteY84" fmla="*/ 47646 h 407215"/>
              <a:gd name="connsiteX85" fmla="*/ 647700 w 981075"/>
              <a:gd name="connsiteY85" fmla="*/ 33359 h 407215"/>
              <a:gd name="connsiteX86" fmla="*/ 652463 w 981075"/>
              <a:gd name="connsiteY86" fmla="*/ 19071 h 407215"/>
              <a:gd name="connsiteX87" fmla="*/ 661988 w 981075"/>
              <a:gd name="connsiteY87" fmla="*/ 4784 h 407215"/>
              <a:gd name="connsiteX88" fmla="*/ 673894 w 981075"/>
              <a:gd name="connsiteY88" fmla="*/ 21452 h 407215"/>
              <a:gd name="connsiteX89" fmla="*/ 676275 w 981075"/>
              <a:gd name="connsiteY89" fmla="*/ 28596 h 407215"/>
              <a:gd name="connsiteX90" fmla="*/ 681038 w 981075"/>
              <a:gd name="connsiteY90" fmla="*/ 19071 h 407215"/>
              <a:gd name="connsiteX91" fmla="*/ 683419 w 981075"/>
              <a:gd name="connsiteY91" fmla="*/ 11927 h 407215"/>
              <a:gd name="connsiteX92" fmla="*/ 697706 w 981075"/>
              <a:gd name="connsiteY92" fmla="*/ 7165 h 407215"/>
              <a:gd name="connsiteX93" fmla="*/ 704850 w 981075"/>
              <a:gd name="connsiteY93" fmla="*/ 4784 h 407215"/>
              <a:gd name="connsiteX94" fmla="*/ 709613 w 981075"/>
              <a:gd name="connsiteY94" fmla="*/ 30977 h 407215"/>
              <a:gd name="connsiteX95" fmla="*/ 711994 w 981075"/>
              <a:gd name="connsiteY95" fmla="*/ 47646 h 407215"/>
              <a:gd name="connsiteX96" fmla="*/ 719138 w 981075"/>
              <a:gd name="connsiteY96" fmla="*/ 21452 h 407215"/>
              <a:gd name="connsiteX97" fmla="*/ 728663 w 981075"/>
              <a:gd name="connsiteY97" fmla="*/ 30977 h 407215"/>
              <a:gd name="connsiteX98" fmla="*/ 733425 w 981075"/>
              <a:gd name="connsiteY98" fmla="*/ 50027 h 407215"/>
              <a:gd name="connsiteX99" fmla="*/ 738188 w 981075"/>
              <a:gd name="connsiteY99" fmla="*/ 71459 h 407215"/>
              <a:gd name="connsiteX100" fmla="*/ 735806 w 981075"/>
              <a:gd name="connsiteY100" fmla="*/ 88127 h 407215"/>
              <a:gd name="connsiteX101" fmla="*/ 733425 w 981075"/>
              <a:gd name="connsiteY101" fmla="*/ 95271 h 407215"/>
              <a:gd name="connsiteX102" fmla="*/ 735806 w 981075"/>
              <a:gd name="connsiteY102" fmla="*/ 64315 h 407215"/>
              <a:gd name="connsiteX103" fmla="*/ 738188 w 981075"/>
              <a:gd name="connsiteY103" fmla="*/ 114321 h 407215"/>
              <a:gd name="connsiteX104" fmla="*/ 740569 w 981075"/>
              <a:gd name="connsiteY104" fmla="*/ 121465 h 407215"/>
              <a:gd name="connsiteX105" fmla="*/ 742950 w 981075"/>
              <a:gd name="connsiteY105" fmla="*/ 130990 h 407215"/>
              <a:gd name="connsiteX106" fmla="*/ 745331 w 981075"/>
              <a:gd name="connsiteY106" fmla="*/ 138134 h 407215"/>
              <a:gd name="connsiteX107" fmla="*/ 747713 w 981075"/>
              <a:gd name="connsiteY107" fmla="*/ 152421 h 407215"/>
              <a:gd name="connsiteX108" fmla="*/ 750094 w 981075"/>
              <a:gd name="connsiteY108" fmla="*/ 140515 h 407215"/>
              <a:gd name="connsiteX109" fmla="*/ 752475 w 981075"/>
              <a:gd name="connsiteY109" fmla="*/ 123846 h 407215"/>
              <a:gd name="connsiteX110" fmla="*/ 754856 w 981075"/>
              <a:gd name="connsiteY110" fmla="*/ 266721 h 407215"/>
              <a:gd name="connsiteX111" fmla="*/ 762000 w 981075"/>
              <a:gd name="connsiteY111" fmla="*/ 242909 h 407215"/>
              <a:gd name="connsiteX112" fmla="*/ 764381 w 981075"/>
              <a:gd name="connsiteY112" fmla="*/ 231002 h 407215"/>
              <a:gd name="connsiteX113" fmla="*/ 766763 w 981075"/>
              <a:gd name="connsiteY113" fmla="*/ 223859 h 407215"/>
              <a:gd name="connsiteX114" fmla="*/ 764381 w 981075"/>
              <a:gd name="connsiteY114" fmla="*/ 252434 h 407215"/>
              <a:gd name="connsiteX115" fmla="*/ 759619 w 981075"/>
              <a:gd name="connsiteY115" fmla="*/ 266721 h 407215"/>
              <a:gd name="connsiteX116" fmla="*/ 762000 w 981075"/>
              <a:gd name="connsiteY116" fmla="*/ 290534 h 407215"/>
              <a:gd name="connsiteX117" fmla="*/ 769144 w 981075"/>
              <a:gd name="connsiteY117" fmla="*/ 292915 h 407215"/>
              <a:gd name="connsiteX118" fmla="*/ 788194 w 981075"/>
              <a:gd name="connsiteY118" fmla="*/ 290534 h 407215"/>
              <a:gd name="connsiteX119" fmla="*/ 783431 w 981075"/>
              <a:gd name="connsiteY119" fmla="*/ 302440 h 407215"/>
              <a:gd name="connsiteX120" fmla="*/ 773906 w 981075"/>
              <a:gd name="connsiteY120" fmla="*/ 316727 h 407215"/>
              <a:gd name="connsiteX121" fmla="*/ 776288 w 981075"/>
              <a:gd name="connsiteY121" fmla="*/ 323871 h 407215"/>
              <a:gd name="connsiteX122" fmla="*/ 797719 w 981075"/>
              <a:gd name="connsiteY122" fmla="*/ 314346 h 407215"/>
              <a:gd name="connsiteX123" fmla="*/ 802481 w 981075"/>
              <a:gd name="connsiteY123" fmla="*/ 307202 h 407215"/>
              <a:gd name="connsiteX124" fmla="*/ 809625 w 981075"/>
              <a:gd name="connsiteY124" fmla="*/ 309584 h 407215"/>
              <a:gd name="connsiteX125" fmla="*/ 816769 w 981075"/>
              <a:gd name="connsiteY125" fmla="*/ 326252 h 407215"/>
              <a:gd name="connsiteX126" fmla="*/ 821531 w 981075"/>
              <a:gd name="connsiteY126" fmla="*/ 333396 h 407215"/>
              <a:gd name="connsiteX127" fmla="*/ 823913 w 981075"/>
              <a:gd name="connsiteY127" fmla="*/ 342921 h 407215"/>
              <a:gd name="connsiteX128" fmla="*/ 826294 w 981075"/>
              <a:gd name="connsiteY128" fmla="*/ 354827 h 407215"/>
              <a:gd name="connsiteX129" fmla="*/ 831056 w 981075"/>
              <a:gd name="connsiteY129" fmla="*/ 345302 h 407215"/>
              <a:gd name="connsiteX130" fmla="*/ 838200 w 981075"/>
              <a:gd name="connsiteY130" fmla="*/ 335777 h 407215"/>
              <a:gd name="connsiteX131" fmla="*/ 847725 w 981075"/>
              <a:gd name="connsiteY131" fmla="*/ 326252 h 407215"/>
              <a:gd name="connsiteX132" fmla="*/ 854869 w 981075"/>
              <a:gd name="connsiteY132" fmla="*/ 333396 h 407215"/>
              <a:gd name="connsiteX133" fmla="*/ 866775 w 981075"/>
              <a:gd name="connsiteY133" fmla="*/ 350065 h 407215"/>
              <a:gd name="connsiteX134" fmla="*/ 881063 w 981075"/>
              <a:gd name="connsiteY134" fmla="*/ 359590 h 407215"/>
              <a:gd name="connsiteX135" fmla="*/ 888206 w 981075"/>
              <a:gd name="connsiteY135" fmla="*/ 352446 h 407215"/>
              <a:gd name="connsiteX136" fmla="*/ 890588 w 981075"/>
              <a:gd name="connsiteY136" fmla="*/ 345302 h 407215"/>
              <a:gd name="connsiteX137" fmla="*/ 895350 w 981075"/>
              <a:gd name="connsiteY137" fmla="*/ 335777 h 407215"/>
              <a:gd name="connsiteX138" fmla="*/ 902494 w 981075"/>
              <a:gd name="connsiteY138" fmla="*/ 321490 h 407215"/>
              <a:gd name="connsiteX139" fmla="*/ 904875 w 981075"/>
              <a:gd name="connsiteY139" fmla="*/ 331015 h 407215"/>
              <a:gd name="connsiteX140" fmla="*/ 907256 w 981075"/>
              <a:gd name="connsiteY140" fmla="*/ 338159 h 407215"/>
              <a:gd name="connsiteX141" fmla="*/ 909638 w 981075"/>
              <a:gd name="connsiteY141" fmla="*/ 385784 h 407215"/>
              <a:gd name="connsiteX142" fmla="*/ 931069 w 981075"/>
              <a:gd name="connsiteY142" fmla="*/ 378640 h 407215"/>
              <a:gd name="connsiteX143" fmla="*/ 940594 w 981075"/>
              <a:gd name="connsiteY143" fmla="*/ 364352 h 407215"/>
              <a:gd name="connsiteX144" fmla="*/ 942975 w 981075"/>
              <a:gd name="connsiteY144" fmla="*/ 371496 h 407215"/>
              <a:gd name="connsiteX145" fmla="*/ 947738 w 981075"/>
              <a:gd name="connsiteY145" fmla="*/ 395309 h 407215"/>
              <a:gd name="connsiteX146" fmla="*/ 954881 w 981075"/>
              <a:gd name="connsiteY146" fmla="*/ 381021 h 407215"/>
              <a:gd name="connsiteX147" fmla="*/ 959644 w 981075"/>
              <a:gd name="connsiteY147" fmla="*/ 373877 h 407215"/>
              <a:gd name="connsiteX148" fmla="*/ 981075 w 981075"/>
              <a:gd name="connsiteY148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209550 w 981075"/>
              <a:gd name="connsiteY20" fmla="*/ 378640 h 407215"/>
              <a:gd name="connsiteX21" fmla="*/ 216694 w 981075"/>
              <a:gd name="connsiteY21" fmla="*/ 392927 h 407215"/>
              <a:gd name="connsiteX22" fmla="*/ 221456 w 981075"/>
              <a:gd name="connsiteY22" fmla="*/ 400071 h 407215"/>
              <a:gd name="connsiteX23" fmla="*/ 230981 w 981075"/>
              <a:gd name="connsiteY23" fmla="*/ 392927 h 407215"/>
              <a:gd name="connsiteX24" fmla="*/ 235744 w 981075"/>
              <a:gd name="connsiteY24" fmla="*/ 381021 h 407215"/>
              <a:gd name="connsiteX25" fmla="*/ 240506 w 981075"/>
              <a:gd name="connsiteY25" fmla="*/ 371496 h 407215"/>
              <a:gd name="connsiteX26" fmla="*/ 245269 w 981075"/>
              <a:gd name="connsiteY26" fmla="*/ 357209 h 407215"/>
              <a:gd name="connsiteX27" fmla="*/ 247650 w 981075"/>
              <a:gd name="connsiteY27" fmla="*/ 350065 h 407215"/>
              <a:gd name="connsiteX28" fmla="*/ 250031 w 981075"/>
              <a:gd name="connsiteY28" fmla="*/ 340540 h 407215"/>
              <a:gd name="connsiteX29" fmla="*/ 254794 w 981075"/>
              <a:gd name="connsiteY29" fmla="*/ 326252 h 407215"/>
              <a:gd name="connsiteX30" fmla="*/ 259556 w 981075"/>
              <a:gd name="connsiteY30" fmla="*/ 309584 h 407215"/>
              <a:gd name="connsiteX31" fmla="*/ 261938 w 981075"/>
              <a:gd name="connsiteY31" fmla="*/ 316727 h 407215"/>
              <a:gd name="connsiteX32" fmla="*/ 266700 w 981075"/>
              <a:gd name="connsiteY32" fmla="*/ 350065 h 407215"/>
              <a:gd name="connsiteX33" fmla="*/ 276225 w 981075"/>
              <a:gd name="connsiteY33" fmla="*/ 261959 h 407215"/>
              <a:gd name="connsiteX34" fmla="*/ 283369 w 981075"/>
              <a:gd name="connsiteY34" fmla="*/ 254815 h 407215"/>
              <a:gd name="connsiteX35" fmla="*/ 285750 w 981075"/>
              <a:gd name="connsiteY35" fmla="*/ 245290 h 407215"/>
              <a:gd name="connsiteX36" fmla="*/ 290513 w 981075"/>
              <a:gd name="connsiteY36" fmla="*/ 238146 h 407215"/>
              <a:gd name="connsiteX37" fmla="*/ 295275 w 981075"/>
              <a:gd name="connsiteY37" fmla="*/ 226240 h 407215"/>
              <a:gd name="connsiteX38" fmla="*/ 292894 w 981075"/>
              <a:gd name="connsiteY38" fmla="*/ 242909 h 407215"/>
              <a:gd name="connsiteX39" fmla="*/ 295275 w 981075"/>
              <a:gd name="connsiteY39" fmla="*/ 235765 h 407215"/>
              <a:gd name="connsiteX40" fmla="*/ 300038 w 981075"/>
              <a:gd name="connsiteY40" fmla="*/ 211952 h 407215"/>
              <a:gd name="connsiteX41" fmla="*/ 302419 w 981075"/>
              <a:gd name="connsiteY41" fmla="*/ 173852 h 407215"/>
              <a:gd name="connsiteX42" fmla="*/ 311944 w 981075"/>
              <a:gd name="connsiteY42" fmla="*/ 159565 h 407215"/>
              <a:gd name="connsiteX43" fmla="*/ 314325 w 981075"/>
              <a:gd name="connsiteY43" fmla="*/ 152421 h 407215"/>
              <a:gd name="connsiteX44" fmla="*/ 319088 w 981075"/>
              <a:gd name="connsiteY44" fmla="*/ 161946 h 407215"/>
              <a:gd name="connsiteX45" fmla="*/ 321469 w 981075"/>
              <a:gd name="connsiteY45" fmla="*/ 104796 h 407215"/>
              <a:gd name="connsiteX46" fmla="*/ 326231 w 981075"/>
              <a:gd name="connsiteY46" fmla="*/ 85746 h 407215"/>
              <a:gd name="connsiteX47" fmla="*/ 333375 w 981075"/>
              <a:gd name="connsiteY47" fmla="*/ 80984 h 407215"/>
              <a:gd name="connsiteX48" fmla="*/ 342900 w 981075"/>
              <a:gd name="connsiteY48" fmla="*/ 85746 h 407215"/>
              <a:gd name="connsiteX49" fmla="*/ 345281 w 981075"/>
              <a:gd name="connsiteY49" fmla="*/ 71459 h 407215"/>
              <a:gd name="connsiteX50" fmla="*/ 350044 w 981075"/>
              <a:gd name="connsiteY50" fmla="*/ 57171 h 407215"/>
              <a:gd name="connsiteX51" fmla="*/ 357188 w 981075"/>
              <a:gd name="connsiteY51" fmla="*/ 35740 h 407215"/>
              <a:gd name="connsiteX52" fmla="*/ 359569 w 981075"/>
              <a:gd name="connsiteY52" fmla="*/ 28596 h 407215"/>
              <a:gd name="connsiteX53" fmla="*/ 364331 w 981075"/>
              <a:gd name="connsiteY53" fmla="*/ 21452 h 407215"/>
              <a:gd name="connsiteX54" fmla="*/ 369094 w 981075"/>
              <a:gd name="connsiteY54" fmla="*/ 4784 h 407215"/>
              <a:gd name="connsiteX55" fmla="*/ 373856 w 981075"/>
              <a:gd name="connsiteY55" fmla="*/ 11927 h 407215"/>
              <a:gd name="connsiteX56" fmla="*/ 376238 w 981075"/>
              <a:gd name="connsiteY56" fmla="*/ 19071 h 407215"/>
              <a:gd name="connsiteX57" fmla="*/ 390525 w 981075"/>
              <a:gd name="connsiteY57" fmla="*/ 16690 h 407215"/>
              <a:gd name="connsiteX58" fmla="*/ 402431 w 981075"/>
              <a:gd name="connsiteY58" fmla="*/ 4784 h 407215"/>
              <a:gd name="connsiteX59" fmla="*/ 404813 w 981075"/>
              <a:gd name="connsiteY59" fmla="*/ 14309 h 407215"/>
              <a:gd name="connsiteX60" fmla="*/ 407194 w 981075"/>
              <a:gd name="connsiteY60" fmla="*/ 21452 h 407215"/>
              <a:gd name="connsiteX61" fmla="*/ 414338 w 981075"/>
              <a:gd name="connsiteY61" fmla="*/ 23834 h 407215"/>
              <a:gd name="connsiteX62" fmla="*/ 431006 w 981075"/>
              <a:gd name="connsiteY62" fmla="*/ 21452 h 407215"/>
              <a:gd name="connsiteX63" fmla="*/ 445294 w 981075"/>
              <a:gd name="connsiteY63" fmla="*/ 11927 h 407215"/>
              <a:gd name="connsiteX64" fmla="*/ 447675 w 981075"/>
              <a:gd name="connsiteY64" fmla="*/ 4784 h 407215"/>
              <a:gd name="connsiteX65" fmla="*/ 464344 w 981075"/>
              <a:gd name="connsiteY65" fmla="*/ 4784 h 407215"/>
              <a:gd name="connsiteX66" fmla="*/ 471488 w 981075"/>
              <a:gd name="connsiteY66" fmla="*/ 19071 h 407215"/>
              <a:gd name="connsiteX67" fmla="*/ 473869 w 981075"/>
              <a:gd name="connsiteY67" fmla="*/ 26215 h 407215"/>
              <a:gd name="connsiteX68" fmla="*/ 497681 w 981075"/>
              <a:gd name="connsiteY68" fmla="*/ 14309 h 407215"/>
              <a:gd name="connsiteX69" fmla="*/ 516731 w 981075"/>
              <a:gd name="connsiteY69" fmla="*/ 7165 h 407215"/>
              <a:gd name="connsiteX70" fmla="*/ 521494 w 981075"/>
              <a:gd name="connsiteY70" fmla="*/ 16690 h 407215"/>
              <a:gd name="connsiteX71" fmla="*/ 526256 w 981075"/>
              <a:gd name="connsiteY71" fmla="*/ 30977 h 407215"/>
              <a:gd name="connsiteX72" fmla="*/ 533400 w 981075"/>
              <a:gd name="connsiteY72" fmla="*/ 23834 h 407215"/>
              <a:gd name="connsiteX73" fmla="*/ 542925 w 981075"/>
              <a:gd name="connsiteY73" fmla="*/ 9546 h 407215"/>
              <a:gd name="connsiteX74" fmla="*/ 557213 w 981075"/>
              <a:gd name="connsiteY74" fmla="*/ 4784 h 407215"/>
              <a:gd name="connsiteX75" fmla="*/ 564356 w 981075"/>
              <a:gd name="connsiteY75" fmla="*/ 9546 h 407215"/>
              <a:gd name="connsiteX76" fmla="*/ 566738 w 981075"/>
              <a:gd name="connsiteY76" fmla="*/ 19071 h 407215"/>
              <a:gd name="connsiteX77" fmla="*/ 576263 w 981075"/>
              <a:gd name="connsiteY77" fmla="*/ 21452 h 407215"/>
              <a:gd name="connsiteX78" fmla="*/ 590550 w 981075"/>
              <a:gd name="connsiteY78" fmla="*/ 16690 h 407215"/>
              <a:gd name="connsiteX79" fmla="*/ 607219 w 981075"/>
              <a:gd name="connsiteY79" fmla="*/ 4784 h 407215"/>
              <a:gd name="connsiteX80" fmla="*/ 614363 w 981075"/>
              <a:gd name="connsiteY80" fmla="*/ 2402 h 407215"/>
              <a:gd name="connsiteX81" fmla="*/ 623888 w 981075"/>
              <a:gd name="connsiteY81" fmla="*/ 21452 h 407215"/>
              <a:gd name="connsiteX82" fmla="*/ 633413 w 981075"/>
              <a:gd name="connsiteY82" fmla="*/ 40502 h 407215"/>
              <a:gd name="connsiteX83" fmla="*/ 635794 w 981075"/>
              <a:gd name="connsiteY83" fmla="*/ 47646 h 407215"/>
              <a:gd name="connsiteX84" fmla="*/ 647700 w 981075"/>
              <a:gd name="connsiteY84" fmla="*/ 33359 h 407215"/>
              <a:gd name="connsiteX85" fmla="*/ 652463 w 981075"/>
              <a:gd name="connsiteY85" fmla="*/ 19071 h 407215"/>
              <a:gd name="connsiteX86" fmla="*/ 661988 w 981075"/>
              <a:gd name="connsiteY86" fmla="*/ 4784 h 407215"/>
              <a:gd name="connsiteX87" fmla="*/ 673894 w 981075"/>
              <a:gd name="connsiteY87" fmla="*/ 21452 h 407215"/>
              <a:gd name="connsiteX88" fmla="*/ 676275 w 981075"/>
              <a:gd name="connsiteY88" fmla="*/ 28596 h 407215"/>
              <a:gd name="connsiteX89" fmla="*/ 681038 w 981075"/>
              <a:gd name="connsiteY89" fmla="*/ 19071 h 407215"/>
              <a:gd name="connsiteX90" fmla="*/ 683419 w 981075"/>
              <a:gd name="connsiteY90" fmla="*/ 11927 h 407215"/>
              <a:gd name="connsiteX91" fmla="*/ 697706 w 981075"/>
              <a:gd name="connsiteY91" fmla="*/ 7165 h 407215"/>
              <a:gd name="connsiteX92" fmla="*/ 704850 w 981075"/>
              <a:gd name="connsiteY92" fmla="*/ 4784 h 407215"/>
              <a:gd name="connsiteX93" fmla="*/ 709613 w 981075"/>
              <a:gd name="connsiteY93" fmla="*/ 30977 h 407215"/>
              <a:gd name="connsiteX94" fmla="*/ 711994 w 981075"/>
              <a:gd name="connsiteY94" fmla="*/ 47646 h 407215"/>
              <a:gd name="connsiteX95" fmla="*/ 719138 w 981075"/>
              <a:gd name="connsiteY95" fmla="*/ 21452 h 407215"/>
              <a:gd name="connsiteX96" fmla="*/ 728663 w 981075"/>
              <a:gd name="connsiteY96" fmla="*/ 30977 h 407215"/>
              <a:gd name="connsiteX97" fmla="*/ 733425 w 981075"/>
              <a:gd name="connsiteY97" fmla="*/ 50027 h 407215"/>
              <a:gd name="connsiteX98" fmla="*/ 738188 w 981075"/>
              <a:gd name="connsiteY98" fmla="*/ 71459 h 407215"/>
              <a:gd name="connsiteX99" fmla="*/ 735806 w 981075"/>
              <a:gd name="connsiteY99" fmla="*/ 88127 h 407215"/>
              <a:gd name="connsiteX100" fmla="*/ 733425 w 981075"/>
              <a:gd name="connsiteY100" fmla="*/ 95271 h 407215"/>
              <a:gd name="connsiteX101" fmla="*/ 735806 w 981075"/>
              <a:gd name="connsiteY101" fmla="*/ 64315 h 407215"/>
              <a:gd name="connsiteX102" fmla="*/ 738188 w 981075"/>
              <a:gd name="connsiteY102" fmla="*/ 114321 h 407215"/>
              <a:gd name="connsiteX103" fmla="*/ 740569 w 981075"/>
              <a:gd name="connsiteY103" fmla="*/ 121465 h 407215"/>
              <a:gd name="connsiteX104" fmla="*/ 742950 w 981075"/>
              <a:gd name="connsiteY104" fmla="*/ 130990 h 407215"/>
              <a:gd name="connsiteX105" fmla="*/ 745331 w 981075"/>
              <a:gd name="connsiteY105" fmla="*/ 138134 h 407215"/>
              <a:gd name="connsiteX106" fmla="*/ 747713 w 981075"/>
              <a:gd name="connsiteY106" fmla="*/ 152421 h 407215"/>
              <a:gd name="connsiteX107" fmla="*/ 750094 w 981075"/>
              <a:gd name="connsiteY107" fmla="*/ 140515 h 407215"/>
              <a:gd name="connsiteX108" fmla="*/ 752475 w 981075"/>
              <a:gd name="connsiteY108" fmla="*/ 123846 h 407215"/>
              <a:gd name="connsiteX109" fmla="*/ 754856 w 981075"/>
              <a:gd name="connsiteY109" fmla="*/ 266721 h 407215"/>
              <a:gd name="connsiteX110" fmla="*/ 762000 w 981075"/>
              <a:gd name="connsiteY110" fmla="*/ 242909 h 407215"/>
              <a:gd name="connsiteX111" fmla="*/ 764381 w 981075"/>
              <a:gd name="connsiteY111" fmla="*/ 231002 h 407215"/>
              <a:gd name="connsiteX112" fmla="*/ 766763 w 981075"/>
              <a:gd name="connsiteY112" fmla="*/ 223859 h 407215"/>
              <a:gd name="connsiteX113" fmla="*/ 764381 w 981075"/>
              <a:gd name="connsiteY113" fmla="*/ 252434 h 407215"/>
              <a:gd name="connsiteX114" fmla="*/ 759619 w 981075"/>
              <a:gd name="connsiteY114" fmla="*/ 266721 h 407215"/>
              <a:gd name="connsiteX115" fmla="*/ 762000 w 981075"/>
              <a:gd name="connsiteY115" fmla="*/ 290534 h 407215"/>
              <a:gd name="connsiteX116" fmla="*/ 769144 w 981075"/>
              <a:gd name="connsiteY116" fmla="*/ 292915 h 407215"/>
              <a:gd name="connsiteX117" fmla="*/ 788194 w 981075"/>
              <a:gd name="connsiteY117" fmla="*/ 290534 h 407215"/>
              <a:gd name="connsiteX118" fmla="*/ 783431 w 981075"/>
              <a:gd name="connsiteY118" fmla="*/ 302440 h 407215"/>
              <a:gd name="connsiteX119" fmla="*/ 773906 w 981075"/>
              <a:gd name="connsiteY119" fmla="*/ 316727 h 407215"/>
              <a:gd name="connsiteX120" fmla="*/ 776288 w 981075"/>
              <a:gd name="connsiteY120" fmla="*/ 323871 h 407215"/>
              <a:gd name="connsiteX121" fmla="*/ 797719 w 981075"/>
              <a:gd name="connsiteY121" fmla="*/ 314346 h 407215"/>
              <a:gd name="connsiteX122" fmla="*/ 802481 w 981075"/>
              <a:gd name="connsiteY122" fmla="*/ 307202 h 407215"/>
              <a:gd name="connsiteX123" fmla="*/ 809625 w 981075"/>
              <a:gd name="connsiteY123" fmla="*/ 309584 h 407215"/>
              <a:gd name="connsiteX124" fmla="*/ 816769 w 981075"/>
              <a:gd name="connsiteY124" fmla="*/ 326252 h 407215"/>
              <a:gd name="connsiteX125" fmla="*/ 821531 w 981075"/>
              <a:gd name="connsiteY125" fmla="*/ 333396 h 407215"/>
              <a:gd name="connsiteX126" fmla="*/ 823913 w 981075"/>
              <a:gd name="connsiteY126" fmla="*/ 342921 h 407215"/>
              <a:gd name="connsiteX127" fmla="*/ 826294 w 981075"/>
              <a:gd name="connsiteY127" fmla="*/ 354827 h 407215"/>
              <a:gd name="connsiteX128" fmla="*/ 831056 w 981075"/>
              <a:gd name="connsiteY128" fmla="*/ 345302 h 407215"/>
              <a:gd name="connsiteX129" fmla="*/ 838200 w 981075"/>
              <a:gd name="connsiteY129" fmla="*/ 335777 h 407215"/>
              <a:gd name="connsiteX130" fmla="*/ 847725 w 981075"/>
              <a:gd name="connsiteY130" fmla="*/ 326252 h 407215"/>
              <a:gd name="connsiteX131" fmla="*/ 854869 w 981075"/>
              <a:gd name="connsiteY131" fmla="*/ 333396 h 407215"/>
              <a:gd name="connsiteX132" fmla="*/ 866775 w 981075"/>
              <a:gd name="connsiteY132" fmla="*/ 350065 h 407215"/>
              <a:gd name="connsiteX133" fmla="*/ 881063 w 981075"/>
              <a:gd name="connsiteY133" fmla="*/ 359590 h 407215"/>
              <a:gd name="connsiteX134" fmla="*/ 888206 w 981075"/>
              <a:gd name="connsiteY134" fmla="*/ 352446 h 407215"/>
              <a:gd name="connsiteX135" fmla="*/ 890588 w 981075"/>
              <a:gd name="connsiteY135" fmla="*/ 345302 h 407215"/>
              <a:gd name="connsiteX136" fmla="*/ 895350 w 981075"/>
              <a:gd name="connsiteY136" fmla="*/ 335777 h 407215"/>
              <a:gd name="connsiteX137" fmla="*/ 902494 w 981075"/>
              <a:gd name="connsiteY137" fmla="*/ 321490 h 407215"/>
              <a:gd name="connsiteX138" fmla="*/ 904875 w 981075"/>
              <a:gd name="connsiteY138" fmla="*/ 331015 h 407215"/>
              <a:gd name="connsiteX139" fmla="*/ 907256 w 981075"/>
              <a:gd name="connsiteY139" fmla="*/ 338159 h 407215"/>
              <a:gd name="connsiteX140" fmla="*/ 909638 w 981075"/>
              <a:gd name="connsiteY140" fmla="*/ 385784 h 407215"/>
              <a:gd name="connsiteX141" fmla="*/ 931069 w 981075"/>
              <a:gd name="connsiteY141" fmla="*/ 378640 h 407215"/>
              <a:gd name="connsiteX142" fmla="*/ 940594 w 981075"/>
              <a:gd name="connsiteY142" fmla="*/ 364352 h 407215"/>
              <a:gd name="connsiteX143" fmla="*/ 942975 w 981075"/>
              <a:gd name="connsiteY143" fmla="*/ 371496 h 407215"/>
              <a:gd name="connsiteX144" fmla="*/ 947738 w 981075"/>
              <a:gd name="connsiteY144" fmla="*/ 395309 h 407215"/>
              <a:gd name="connsiteX145" fmla="*/ 954881 w 981075"/>
              <a:gd name="connsiteY145" fmla="*/ 381021 h 407215"/>
              <a:gd name="connsiteX146" fmla="*/ 959644 w 981075"/>
              <a:gd name="connsiteY146" fmla="*/ 373877 h 407215"/>
              <a:gd name="connsiteX147" fmla="*/ 981075 w 981075"/>
              <a:gd name="connsiteY147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21431 w 981075"/>
              <a:gd name="connsiteY2" fmla="*/ 366734 h 407215"/>
              <a:gd name="connsiteX3" fmla="*/ 30956 w 981075"/>
              <a:gd name="connsiteY3" fmla="*/ 378640 h 407215"/>
              <a:gd name="connsiteX4" fmla="*/ 38100 w 981075"/>
              <a:gd name="connsiteY4" fmla="*/ 383402 h 407215"/>
              <a:gd name="connsiteX5" fmla="*/ 40481 w 981075"/>
              <a:gd name="connsiteY5" fmla="*/ 390546 h 407215"/>
              <a:gd name="connsiteX6" fmla="*/ 54769 w 981075"/>
              <a:gd name="connsiteY6" fmla="*/ 388165 h 407215"/>
              <a:gd name="connsiteX7" fmla="*/ 64294 w 981075"/>
              <a:gd name="connsiteY7" fmla="*/ 373877 h 407215"/>
              <a:gd name="connsiteX8" fmla="*/ 78581 w 981075"/>
              <a:gd name="connsiteY8" fmla="*/ 364352 h 407215"/>
              <a:gd name="connsiteX9" fmla="*/ 83344 w 981075"/>
              <a:gd name="connsiteY9" fmla="*/ 371496 h 407215"/>
              <a:gd name="connsiteX10" fmla="*/ 88106 w 981075"/>
              <a:gd name="connsiteY10" fmla="*/ 392927 h 407215"/>
              <a:gd name="connsiteX11" fmla="*/ 97631 w 981075"/>
              <a:gd name="connsiteY11" fmla="*/ 390546 h 407215"/>
              <a:gd name="connsiteX12" fmla="*/ 107156 w 981075"/>
              <a:gd name="connsiteY12" fmla="*/ 373877 h 407215"/>
              <a:gd name="connsiteX13" fmla="*/ 288032 w 981075"/>
              <a:gd name="connsiteY13" fmla="*/ 360040 h 407215"/>
              <a:gd name="connsiteX14" fmla="*/ 119063 w 981075"/>
              <a:gd name="connsiteY14" fmla="*/ 407215 h 407215"/>
              <a:gd name="connsiteX15" fmla="*/ 135731 w 981075"/>
              <a:gd name="connsiteY15" fmla="*/ 373877 h 407215"/>
              <a:gd name="connsiteX16" fmla="*/ 154781 w 981075"/>
              <a:gd name="connsiteY16" fmla="*/ 397690 h 407215"/>
              <a:gd name="connsiteX17" fmla="*/ 180975 w 981075"/>
              <a:gd name="connsiteY17" fmla="*/ 395309 h 407215"/>
              <a:gd name="connsiteX18" fmla="*/ 185738 w 981075"/>
              <a:gd name="connsiteY18" fmla="*/ 388165 h 407215"/>
              <a:gd name="connsiteX19" fmla="*/ 209550 w 981075"/>
              <a:gd name="connsiteY19" fmla="*/ 378640 h 407215"/>
              <a:gd name="connsiteX20" fmla="*/ 216694 w 981075"/>
              <a:gd name="connsiteY20" fmla="*/ 392927 h 407215"/>
              <a:gd name="connsiteX21" fmla="*/ 221456 w 981075"/>
              <a:gd name="connsiteY21" fmla="*/ 400071 h 407215"/>
              <a:gd name="connsiteX22" fmla="*/ 230981 w 981075"/>
              <a:gd name="connsiteY22" fmla="*/ 392927 h 407215"/>
              <a:gd name="connsiteX23" fmla="*/ 235744 w 981075"/>
              <a:gd name="connsiteY23" fmla="*/ 381021 h 407215"/>
              <a:gd name="connsiteX24" fmla="*/ 240506 w 981075"/>
              <a:gd name="connsiteY24" fmla="*/ 371496 h 407215"/>
              <a:gd name="connsiteX25" fmla="*/ 245269 w 981075"/>
              <a:gd name="connsiteY25" fmla="*/ 357209 h 407215"/>
              <a:gd name="connsiteX26" fmla="*/ 247650 w 981075"/>
              <a:gd name="connsiteY26" fmla="*/ 350065 h 407215"/>
              <a:gd name="connsiteX27" fmla="*/ 250031 w 981075"/>
              <a:gd name="connsiteY27" fmla="*/ 340540 h 407215"/>
              <a:gd name="connsiteX28" fmla="*/ 254794 w 981075"/>
              <a:gd name="connsiteY28" fmla="*/ 326252 h 407215"/>
              <a:gd name="connsiteX29" fmla="*/ 259556 w 981075"/>
              <a:gd name="connsiteY29" fmla="*/ 309584 h 407215"/>
              <a:gd name="connsiteX30" fmla="*/ 261938 w 981075"/>
              <a:gd name="connsiteY30" fmla="*/ 316727 h 407215"/>
              <a:gd name="connsiteX31" fmla="*/ 266700 w 981075"/>
              <a:gd name="connsiteY31" fmla="*/ 350065 h 407215"/>
              <a:gd name="connsiteX32" fmla="*/ 276225 w 981075"/>
              <a:gd name="connsiteY32" fmla="*/ 261959 h 407215"/>
              <a:gd name="connsiteX33" fmla="*/ 283369 w 981075"/>
              <a:gd name="connsiteY33" fmla="*/ 254815 h 407215"/>
              <a:gd name="connsiteX34" fmla="*/ 285750 w 981075"/>
              <a:gd name="connsiteY34" fmla="*/ 245290 h 407215"/>
              <a:gd name="connsiteX35" fmla="*/ 290513 w 981075"/>
              <a:gd name="connsiteY35" fmla="*/ 238146 h 407215"/>
              <a:gd name="connsiteX36" fmla="*/ 295275 w 981075"/>
              <a:gd name="connsiteY36" fmla="*/ 226240 h 407215"/>
              <a:gd name="connsiteX37" fmla="*/ 292894 w 981075"/>
              <a:gd name="connsiteY37" fmla="*/ 242909 h 407215"/>
              <a:gd name="connsiteX38" fmla="*/ 295275 w 981075"/>
              <a:gd name="connsiteY38" fmla="*/ 235765 h 407215"/>
              <a:gd name="connsiteX39" fmla="*/ 300038 w 981075"/>
              <a:gd name="connsiteY39" fmla="*/ 211952 h 407215"/>
              <a:gd name="connsiteX40" fmla="*/ 302419 w 981075"/>
              <a:gd name="connsiteY40" fmla="*/ 173852 h 407215"/>
              <a:gd name="connsiteX41" fmla="*/ 311944 w 981075"/>
              <a:gd name="connsiteY41" fmla="*/ 159565 h 407215"/>
              <a:gd name="connsiteX42" fmla="*/ 314325 w 981075"/>
              <a:gd name="connsiteY42" fmla="*/ 152421 h 407215"/>
              <a:gd name="connsiteX43" fmla="*/ 319088 w 981075"/>
              <a:gd name="connsiteY43" fmla="*/ 161946 h 407215"/>
              <a:gd name="connsiteX44" fmla="*/ 321469 w 981075"/>
              <a:gd name="connsiteY44" fmla="*/ 104796 h 407215"/>
              <a:gd name="connsiteX45" fmla="*/ 326231 w 981075"/>
              <a:gd name="connsiteY45" fmla="*/ 85746 h 407215"/>
              <a:gd name="connsiteX46" fmla="*/ 333375 w 981075"/>
              <a:gd name="connsiteY46" fmla="*/ 80984 h 407215"/>
              <a:gd name="connsiteX47" fmla="*/ 342900 w 981075"/>
              <a:gd name="connsiteY47" fmla="*/ 85746 h 407215"/>
              <a:gd name="connsiteX48" fmla="*/ 345281 w 981075"/>
              <a:gd name="connsiteY48" fmla="*/ 71459 h 407215"/>
              <a:gd name="connsiteX49" fmla="*/ 350044 w 981075"/>
              <a:gd name="connsiteY49" fmla="*/ 57171 h 407215"/>
              <a:gd name="connsiteX50" fmla="*/ 357188 w 981075"/>
              <a:gd name="connsiteY50" fmla="*/ 35740 h 407215"/>
              <a:gd name="connsiteX51" fmla="*/ 359569 w 981075"/>
              <a:gd name="connsiteY51" fmla="*/ 28596 h 407215"/>
              <a:gd name="connsiteX52" fmla="*/ 364331 w 981075"/>
              <a:gd name="connsiteY52" fmla="*/ 21452 h 407215"/>
              <a:gd name="connsiteX53" fmla="*/ 369094 w 981075"/>
              <a:gd name="connsiteY53" fmla="*/ 4784 h 407215"/>
              <a:gd name="connsiteX54" fmla="*/ 373856 w 981075"/>
              <a:gd name="connsiteY54" fmla="*/ 11927 h 407215"/>
              <a:gd name="connsiteX55" fmla="*/ 376238 w 981075"/>
              <a:gd name="connsiteY55" fmla="*/ 19071 h 407215"/>
              <a:gd name="connsiteX56" fmla="*/ 390525 w 981075"/>
              <a:gd name="connsiteY56" fmla="*/ 16690 h 407215"/>
              <a:gd name="connsiteX57" fmla="*/ 402431 w 981075"/>
              <a:gd name="connsiteY57" fmla="*/ 4784 h 407215"/>
              <a:gd name="connsiteX58" fmla="*/ 404813 w 981075"/>
              <a:gd name="connsiteY58" fmla="*/ 14309 h 407215"/>
              <a:gd name="connsiteX59" fmla="*/ 407194 w 981075"/>
              <a:gd name="connsiteY59" fmla="*/ 21452 h 407215"/>
              <a:gd name="connsiteX60" fmla="*/ 414338 w 981075"/>
              <a:gd name="connsiteY60" fmla="*/ 23834 h 407215"/>
              <a:gd name="connsiteX61" fmla="*/ 431006 w 981075"/>
              <a:gd name="connsiteY61" fmla="*/ 21452 h 407215"/>
              <a:gd name="connsiteX62" fmla="*/ 445294 w 981075"/>
              <a:gd name="connsiteY62" fmla="*/ 11927 h 407215"/>
              <a:gd name="connsiteX63" fmla="*/ 447675 w 981075"/>
              <a:gd name="connsiteY63" fmla="*/ 4784 h 407215"/>
              <a:gd name="connsiteX64" fmla="*/ 464344 w 981075"/>
              <a:gd name="connsiteY64" fmla="*/ 4784 h 407215"/>
              <a:gd name="connsiteX65" fmla="*/ 471488 w 981075"/>
              <a:gd name="connsiteY65" fmla="*/ 19071 h 407215"/>
              <a:gd name="connsiteX66" fmla="*/ 473869 w 981075"/>
              <a:gd name="connsiteY66" fmla="*/ 26215 h 407215"/>
              <a:gd name="connsiteX67" fmla="*/ 497681 w 981075"/>
              <a:gd name="connsiteY67" fmla="*/ 14309 h 407215"/>
              <a:gd name="connsiteX68" fmla="*/ 516731 w 981075"/>
              <a:gd name="connsiteY68" fmla="*/ 7165 h 407215"/>
              <a:gd name="connsiteX69" fmla="*/ 521494 w 981075"/>
              <a:gd name="connsiteY69" fmla="*/ 16690 h 407215"/>
              <a:gd name="connsiteX70" fmla="*/ 526256 w 981075"/>
              <a:gd name="connsiteY70" fmla="*/ 30977 h 407215"/>
              <a:gd name="connsiteX71" fmla="*/ 533400 w 981075"/>
              <a:gd name="connsiteY71" fmla="*/ 23834 h 407215"/>
              <a:gd name="connsiteX72" fmla="*/ 542925 w 981075"/>
              <a:gd name="connsiteY72" fmla="*/ 9546 h 407215"/>
              <a:gd name="connsiteX73" fmla="*/ 557213 w 981075"/>
              <a:gd name="connsiteY73" fmla="*/ 4784 h 407215"/>
              <a:gd name="connsiteX74" fmla="*/ 564356 w 981075"/>
              <a:gd name="connsiteY74" fmla="*/ 9546 h 407215"/>
              <a:gd name="connsiteX75" fmla="*/ 566738 w 981075"/>
              <a:gd name="connsiteY75" fmla="*/ 19071 h 407215"/>
              <a:gd name="connsiteX76" fmla="*/ 576263 w 981075"/>
              <a:gd name="connsiteY76" fmla="*/ 21452 h 407215"/>
              <a:gd name="connsiteX77" fmla="*/ 590550 w 981075"/>
              <a:gd name="connsiteY77" fmla="*/ 16690 h 407215"/>
              <a:gd name="connsiteX78" fmla="*/ 607219 w 981075"/>
              <a:gd name="connsiteY78" fmla="*/ 4784 h 407215"/>
              <a:gd name="connsiteX79" fmla="*/ 614363 w 981075"/>
              <a:gd name="connsiteY79" fmla="*/ 2402 h 407215"/>
              <a:gd name="connsiteX80" fmla="*/ 623888 w 981075"/>
              <a:gd name="connsiteY80" fmla="*/ 21452 h 407215"/>
              <a:gd name="connsiteX81" fmla="*/ 633413 w 981075"/>
              <a:gd name="connsiteY81" fmla="*/ 40502 h 407215"/>
              <a:gd name="connsiteX82" fmla="*/ 635794 w 981075"/>
              <a:gd name="connsiteY82" fmla="*/ 47646 h 407215"/>
              <a:gd name="connsiteX83" fmla="*/ 647700 w 981075"/>
              <a:gd name="connsiteY83" fmla="*/ 33359 h 407215"/>
              <a:gd name="connsiteX84" fmla="*/ 652463 w 981075"/>
              <a:gd name="connsiteY84" fmla="*/ 19071 h 407215"/>
              <a:gd name="connsiteX85" fmla="*/ 661988 w 981075"/>
              <a:gd name="connsiteY85" fmla="*/ 4784 h 407215"/>
              <a:gd name="connsiteX86" fmla="*/ 673894 w 981075"/>
              <a:gd name="connsiteY86" fmla="*/ 21452 h 407215"/>
              <a:gd name="connsiteX87" fmla="*/ 676275 w 981075"/>
              <a:gd name="connsiteY87" fmla="*/ 28596 h 407215"/>
              <a:gd name="connsiteX88" fmla="*/ 681038 w 981075"/>
              <a:gd name="connsiteY88" fmla="*/ 19071 h 407215"/>
              <a:gd name="connsiteX89" fmla="*/ 683419 w 981075"/>
              <a:gd name="connsiteY89" fmla="*/ 11927 h 407215"/>
              <a:gd name="connsiteX90" fmla="*/ 697706 w 981075"/>
              <a:gd name="connsiteY90" fmla="*/ 7165 h 407215"/>
              <a:gd name="connsiteX91" fmla="*/ 704850 w 981075"/>
              <a:gd name="connsiteY91" fmla="*/ 4784 h 407215"/>
              <a:gd name="connsiteX92" fmla="*/ 709613 w 981075"/>
              <a:gd name="connsiteY92" fmla="*/ 30977 h 407215"/>
              <a:gd name="connsiteX93" fmla="*/ 711994 w 981075"/>
              <a:gd name="connsiteY93" fmla="*/ 47646 h 407215"/>
              <a:gd name="connsiteX94" fmla="*/ 719138 w 981075"/>
              <a:gd name="connsiteY94" fmla="*/ 21452 h 407215"/>
              <a:gd name="connsiteX95" fmla="*/ 728663 w 981075"/>
              <a:gd name="connsiteY95" fmla="*/ 30977 h 407215"/>
              <a:gd name="connsiteX96" fmla="*/ 733425 w 981075"/>
              <a:gd name="connsiteY96" fmla="*/ 50027 h 407215"/>
              <a:gd name="connsiteX97" fmla="*/ 738188 w 981075"/>
              <a:gd name="connsiteY97" fmla="*/ 71459 h 407215"/>
              <a:gd name="connsiteX98" fmla="*/ 735806 w 981075"/>
              <a:gd name="connsiteY98" fmla="*/ 88127 h 407215"/>
              <a:gd name="connsiteX99" fmla="*/ 733425 w 981075"/>
              <a:gd name="connsiteY99" fmla="*/ 95271 h 407215"/>
              <a:gd name="connsiteX100" fmla="*/ 735806 w 981075"/>
              <a:gd name="connsiteY100" fmla="*/ 64315 h 407215"/>
              <a:gd name="connsiteX101" fmla="*/ 738188 w 981075"/>
              <a:gd name="connsiteY101" fmla="*/ 114321 h 407215"/>
              <a:gd name="connsiteX102" fmla="*/ 740569 w 981075"/>
              <a:gd name="connsiteY102" fmla="*/ 121465 h 407215"/>
              <a:gd name="connsiteX103" fmla="*/ 742950 w 981075"/>
              <a:gd name="connsiteY103" fmla="*/ 130990 h 407215"/>
              <a:gd name="connsiteX104" fmla="*/ 745331 w 981075"/>
              <a:gd name="connsiteY104" fmla="*/ 138134 h 407215"/>
              <a:gd name="connsiteX105" fmla="*/ 747713 w 981075"/>
              <a:gd name="connsiteY105" fmla="*/ 152421 h 407215"/>
              <a:gd name="connsiteX106" fmla="*/ 750094 w 981075"/>
              <a:gd name="connsiteY106" fmla="*/ 140515 h 407215"/>
              <a:gd name="connsiteX107" fmla="*/ 752475 w 981075"/>
              <a:gd name="connsiteY107" fmla="*/ 123846 h 407215"/>
              <a:gd name="connsiteX108" fmla="*/ 754856 w 981075"/>
              <a:gd name="connsiteY108" fmla="*/ 266721 h 407215"/>
              <a:gd name="connsiteX109" fmla="*/ 762000 w 981075"/>
              <a:gd name="connsiteY109" fmla="*/ 242909 h 407215"/>
              <a:gd name="connsiteX110" fmla="*/ 764381 w 981075"/>
              <a:gd name="connsiteY110" fmla="*/ 231002 h 407215"/>
              <a:gd name="connsiteX111" fmla="*/ 766763 w 981075"/>
              <a:gd name="connsiteY111" fmla="*/ 223859 h 407215"/>
              <a:gd name="connsiteX112" fmla="*/ 764381 w 981075"/>
              <a:gd name="connsiteY112" fmla="*/ 252434 h 407215"/>
              <a:gd name="connsiteX113" fmla="*/ 759619 w 981075"/>
              <a:gd name="connsiteY113" fmla="*/ 266721 h 407215"/>
              <a:gd name="connsiteX114" fmla="*/ 762000 w 981075"/>
              <a:gd name="connsiteY114" fmla="*/ 290534 h 407215"/>
              <a:gd name="connsiteX115" fmla="*/ 769144 w 981075"/>
              <a:gd name="connsiteY115" fmla="*/ 292915 h 407215"/>
              <a:gd name="connsiteX116" fmla="*/ 788194 w 981075"/>
              <a:gd name="connsiteY116" fmla="*/ 290534 h 407215"/>
              <a:gd name="connsiteX117" fmla="*/ 783431 w 981075"/>
              <a:gd name="connsiteY117" fmla="*/ 302440 h 407215"/>
              <a:gd name="connsiteX118" fmla="*/ 773906 w 981075"/>
              <a:gd name="connsiteY118" fmla="*/ 316727 h 407215"/>
              <a:gd name="connsiteX119" fmla="*/ 776288 w 981075"/>
              <a:gd name="connsiteY119" fmla="*/ 323871 h 407215"/>
              <a:gd name="connsiteX120" fmla="*/ 797719 w 981075"/>
              <a:gd name="connsiteY120" fmla="*/ 314346 h 407215"/>
              <a:gd name="connsiteX121" fmla="*/ 802481 w 981075"/>
              <a:gd name="connsiteY121" fmla="*/ 307202 h 407215"/>
              <a:gd name="connsiteX122" fmla="*/ 809625 w 981075"/>
              <a:gd name="connsiteY122" fmla="*/ 309584 h 407215"/>
              <a:gd name="connsiteX123" fmla="*/ 816769 w 981075"/>
              <a:gd name="connsiteY123" fmla="*/ 326252 h 407215"/>
              <a:gd name="connsiteX124" fmla="*/ 821531 w 981075"/>
              <a:gd name="connsiteY124" fmla="*/ 333396 h 407215"/>
              <a:gd name="connsiteX125" fmla="*/ 823913 w 981075"/>
              <a:gd name="connsiteY125" fmla="*/ 342921 h 407215"/>
              <a:gd name="connsiteX126" fmla="*/ 826294 w 981075"/>
              <a:gd name="connsiteY126" fmla="*/ 354827 h 407215"/>
              <a:gd name="connsiteX127" fmla="*/ 831056 w 981075"/>
              <a:gd name="connsiteY127" fmla="*/ 345302 h 407215"/>
              <a:gd name="connsiteX128" fmla="*/ 838200 w 981075"/>
              <a:gd name="connsiteY128" fmla="*/ 335777 h 407215"/>
              <a:gd name="connsiteX129" fmla="*/ 847725 w 981075"/>
              <a:gd name="connsiteY129" fmla="*/ 326252 h 407215"/>
              <a:gd name="connsiteX130" fmla="*/ 854869 w 981075"/>
              <a:gd name="connsiteY130" fmla="*/ 333396 h 407215"/>
              <a:gd name="connsiteX131" fmla="*/ 866775 w 981075"/>
              <a:gd name="connsiteY131" fmla="*/ 350065 h 407215"/>
              <a:gd name="connsiteX132" fmla="*/ 881063 w 981075"/>
              <a:gd name="connsiteY132" fmla="*/ 359590 h 407215"/>
              <a:gd name="connsiteX133" fmla="*/ 888206 w 981075"/>
              <a:gd name="connsiteY133" fmla="*/ 352446 h 407215"/>
              <a:gd name="connsiteX134" fmla="*/ 890588 w 981075"/>
              <a:gd name="connsiteY134" fmla="*/ 345302 h 407215"/>
              <a:gd name="connsiteX135" fmla="*/ 895350 w 981075"/>
              <a:gd name="connsiteY135" fmla="*/ 335777 h 407215"/>
              <a:gd name="connsiteX136" fmla="*/ 902494 w 981075"/>
              <a:gd name="connsiteY136" fmla="*/ 321490 h 407215"/>
              <a:gd name="connsiteX137" fmla="*/ 904875 w 981075"/>
              <a:gd name="connsiteY137" fmla="*/ 331015 h 407215"/>
              <a:gd name="connsiteX138" fmla="*/ 907256 w 981075"/>
              <a:gd name="connsiteY138" fmla="*/ 338159 h 407215"/>
              <a:gd name="connsiteX139" fmla="*/ 909638 w 981075"/>
              <a:gd name="connsiteY139" fmla="*/ 385784 h 407215"/>
              <a:gd name="connsiteX140" fmla="*/ 931069 w 981075"/>
              <a:gd name="connsiteY140" fmla="*/ 378640 h 407215"/>
              <a:gd name="connsiteX141" fmla="*/ 940594 w 981075"/>
              <a:gd name="connsiteY141" fmla="*/ 364352 h 407215"/>
              <a:gd name="connsiteX142" fmla="*/ 942975 w 981075"/>
              <a:gd name="connsiteY142" fmla="*/ 371496 h 407215"/>
              <a:gd name="connsiteX143" fmla="*/ 947738 w 981075"/>
              <a:gd name="connsiteY143" fmla="*/ 395309 h 407215"/>
              <a:gd name="connsiteX144" fmla="*/ 954881 w 981075"/>
              <a:gd name="connsiteY144" fmla="*/ 381021 h 407215"/>
              <a:gd name="connsiteX145" fmla="*/ 959644 w 981075"/>
              <a:gd name="connsiteY145" fmla="*/ 373877 h 407215"/>
              <a:gd name="connsiteX146" fmla="*/ 981075 w 981075"/>
              <a:gd name="connsiteY146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30956 w 981075"/>
              <a:gd name="connsiteY2" fmla="*/ 378640 h 407215"/>
              <a:gd name="connsiteX3" fmla="*/ 38100 w 981075"/>
              <a:gd name="connsiteY3" fmla="*/ 383402 h 407215"/>
              <a:gd name="connsiteX4" fmla="*/ 40481 w 981075"/>
              <a:gd name="connsiteY4" fmla="*/ 390546 h 407215"/>
              <a:gd name="connsiteX5" fmla="*/ 54769 w 981075"/>
              <a:gd name="connsiteY5" fmla="*/ 388165 h 407215"/>
              <a:gd name="connsiteX6" fmla="*/ 64294 w 981075"/>
              <a:gd name="connsiteY6" fmla="*/ 373877 h 407215"/>
              <a:gd name="connsiteX7" fmla="*/ 78581 w 981075"/>
              <a:gd name="connsiteY7" fmla="*/ 364352 h 407215"/>
              <a:gd name="connsiteX8" fmla="*/ 83344 w 981075"/>
              <a:gd name="connsiteY8" fmla="*/ 371496 h 407215"/>
              <a:gd name="connsiteX9" fmla="*/ 88106 w 981075"/>
              <a:gd name="connsiteY9" fmla="*/ 392927 h 407215"/>
              <a:gd name="connsiteX10" fmla="*/ 97631 w 981075"/>
              <a:gd name="connsiteY10" fmla="*/ 390546 h 407215"/>
              <a:gd name="connsiteX11" fmla="*/ 107156 w 981075"/>
              <a:gd name="connsiteY11" fmla="*/ 373877 h 407215"/>
              <a:gd name="connsiteX12" fmla="*/ 288032 w 981075"/>
              <a:gd name="connsiteY12" fmla="*/ 360040 h 407215"/>
              <a:gd name="connsiteX13" fmla="*/ 119063 w 981075"/>
              <a:gd name="connsiteY13" fmla="*/ 407215 h 407215"/>
              <a:gd name="connsiteX14" fmla="*/ 135731 w 981075"/>
              <a:gd name="connsiteY14" fmla="*/ 373877 h 407215"/>
              <a:gd name="connsiteX15" fmla="*/ 154781 w 981075"/>
              <a:gd name="connsiteY15" fmla="*/ 397690 h 407215"/>
              <a:gd name="connsiteX16" fmla="*/ 180975 w 981075"/>
              <a:gd name="connsiteY16" fmla="*/ 395309 h 407215"/>
              <a:gd name="connsiteX17" fmla="*/ 185738 w 981075"/>
              <a:gd name="connsiteY17" fmla="*/ 388165 h 407215"/>
              <a:gd name="connsiteX18" fmla="*/ 209550 w 981075"/>
              <a:gd name="connsiteY18" fmla="*/ 378640 h 407215"/>
              <a:gd name="connsiteX19" fmla="*/ 216694 w 981075"/>
              <a:gd name="connsiteY19" fmla="*/ 392927 h 407215"/>
              <a:gd name="connsiteX20" fmla="*/ 221456 w 981075"/>
              <a:gd name="connsiteY20" fmla="*/ 400071 h 407215"/>
              <a:gd name="connsiteX21" fmla="*/ 230981 w 981075"/>
              <a:gd name="connsiteY21" fmla="*/ 392927 h 407215"/>
              <a:gd name="connsiteX22" fmla="*/ 235744 w 981075"/>
              <a:gd name="connsiteY22" fmla="*/ 381021 h 407215"/>
              <a:gd name="connsiteX23" fmla="*/ 240506 w 981075"/>
              <a:gd name="connsiteY23" fmla="*/ 371496 h 407215"/>
              <a:gd name="connsiteX24" fmla="*/ 245269 w 981075"/>
              <a:gd name="connsiteY24" fmla="*/ 357209 h 407215"/>
              <a:gd name="connsiteX25" fmla="*/ 247650 w 981075"/>
              <a:gd name="connsiteY25" fmla="*/ 350065 h 407215"/>
              <a:gd name="connsiteX26" fmla="*/ 250031 w 981075"/>
              <a:gd name="connsiteY26" fmla="*/ 340540 h 407215"/>
              <a:gd name="connsiteX27" fmla="*/ 254794 w 981075"/>
              <a:gd name="connsiteY27" fmla="*/ 326252 h 407215"/>
              <a:gd name="connsiteX28" fmla="*/ 259556 w 981075"/>
              <a:gd name="connsiteY28" fmla="*/ 309584 h 407215"/>
              <a:gd name="connsiteX29" fmla="*/ 261938 w 981075"/>
              <a:gd name="connsiteY29" fmla="*/ 316727 h 407215"/>
              <a:gd name="connsiteX30" fmla="*/ 266700 w 981075"/>
              <a:gd name="connsiteY30" fmla="*/ 350065 h 407215"/>
              <a:gd name="connsiteX31" fmla="*/ 276225 w 981075"/>
              <a:gd name="connsiteY31" fmla="*/ 261959 h 407215"/>
              <a:gd name="connsiteX32" fmla="*/ 283369 w 981075"/>
              <a:gd name="connsiteY32" fmla="*/ 254815 h 407215"/>
              <a:gd name="connsiteX33" fmla="*/ 285750 w 981075"/>
              <a:gd name="connsiteY33" fmla="*/ 245290 h 407215"/>
              <a:gd name="connsiteX34" fmla="*/ 290513 w 981075"/>
              <a:gd name="connsiteY34" fmla="*/ 238146 h 407215"/>
              <a:gd name="connsiteX35" fmla="*/ 295275 w 981075"/>
              <a:gd name="connsiteY35" fmla="*/ 226240 h 407215"/>
              <a:gd name="connsiteX36" fmla="*/ 292894 w 981075"/>
              <a:gd name="connsiteY36" fmla="*/ 242909 h 407215"/>
              <a:gd name="connsiteX37" fmla="*/ 295275 w 981075"/>
              <a:gd name="connsiteY37" fmla="*/ 235765 h 407215"/>
              <a:gd name="connsiteX38" fmla="*/ 300038 w 981075"/>
              <a:gd name="connsiteY38" fmla="*/ 211952 h 407215"/>
              <a:gd name="connsiteX39" fmla="*/ 302419 w 981075"/>
              <a:gd name="connsiteY39" fmla="*/ 173852 h 407215"/>
              <a:gd name="connsiteX40" fmla="*/ 311944 w 981075"/>
              <a:gd name="connsiteY40" fmla="*/ 159565 h 407215"/>
              <a:gd name="connsiteX41" fmla="*/ 314325 w 981075"/>
              <a:gd name="connsiteY41" fmla="*/ 152421 h 407215"/>
              <a:gd name="connsiteX42" fmla="*/ 319088 w 981075"/>
              <a:gd name="connsiteY42" fmla="*/ 161946 h 407215"/>
              <a:gd name="connsiteX43" fmla="*/ 321469 w 981075"/>
              <a:gd name="connsiteY43" fmla="*/ 104796 h 407215"/>
              <a:gd name="connsiteX44" fmla="*/ 326231 w 981075"/>
              <a:gd name="connsiteY44" fmla="*/ 85746 h 407215"/>
              <a:gd name="connsiteX45" fmla="*/ 333375 w 981075"/>
              <a:gd name="connsiteY45" fmla="*/ 80984 h 407215"/>
              <a:gd name="connsiteX46" fmla="*/ 342900 w 981075"/>
              <a:gd name="connsiteY46" fmla="*/ 85746 h 407215"/>
              <a:gd name="connsiteX47" fmla="*/ 345281 w 981075"/>
              <a:gd name="connsiteY47" fmla="*/ 71459 h 407215"/>
              <a:gd name="connsiteX48" fmla="*/ 350044 w 981075"/>
              <a:gd name="connsiteY48" fmla="*/ 57171 h 407215"/>
              <a:gd name="connsiteX49" fmla="*/ 357188 w 981075"/>
              <a:gd name="connsiteY49" fmla="*/ 35740 h 407215"/>
              <a:gd name="connsiteX50" fmla="*/ 359569 w 981075"/>
              <a:gd name="connsiteY50" fmla="*/ 28596 h 407215"/>
              <a:gd name="connsiteX51" fmla="*/ 364331 w 981075"/>
              <a:gd name="connsiteY51" fmla="*/ 21452 h 407215"/>
              <a:gd name="connsiteX52" fmla="*/ 369094 w 981075"/>
              <a:gd name="connsiteY52" fmla="*/ 4784 h 407215"/>
              <a:gd name="connsiteX53" fmla="*/ 373856 w 981075"/>
              <a:gd name="connsiteY53" fmla="*/ 11927 h 407215"/>
              <a:gd name="connsiteX54" fmla="*/ 376238 w 981075"/>
              <a:gd name="connsiteY54" fmla="*/ 19071 h 407215"/>
              <a:gd name="connsiteX55" fmla="*/ 390525 w 981075"/>
              <a:gd name="connsiteY55" fmla="*/ 16690 h 407215"/>
              <a:gd name="connsiteX56" fmla="*/ 402431 w 981075"/>
              <a:gd name="connsiteY56" fmla="*/ 4784 h 407215"/>
              <a:gd name="connsiteX57" fmla="*/ 404813 w 981075"/>
              <a:gd name="connsiteY57" fmla="*/ 14309 h 407215"/>
              <a:gd name="connsiteX58" fmla="*/ 407194 w 981075"/>
              <a:gd name="connsiteY58" fmla="*/ 21452 h 407215"/>
              <a:gd name="connsiteX59" fmla="*/ 414338 w 981075"/>
              <a:gd name="connsiteY59" fmla="*/ 23834 h 407215"/>
              <a:gd name="connsiteX60" fmla="*/ 431006 w 981075"/>
              <a:gd name="connsiteY60" fmla="*/ 21452 h 407215"/>
              <a:gd name="connsiteX61" fmla="*/ 445294 w 981075"/>
              <a:gd name="connsiteY61" fmla="*/ 11927 h 407215"/>
              <a:gd name="connsiteX62" fmla="*/ 447675 w 981075"/>
              <a:gd name="connsiteY62" fmla="*/ 4784 h 407215"/>
              <a:gd name="connsiteX63" fmla="*/ 464344 w 981075"/>
              <a:gd name="connsiteY63" fmla="*/ 4784 h 407215"/>
              <a:gd name="connsiteX64" fmla="*/ 471488 w 981075"/>
              <a:gd name="connsiteY64" fmla="*/ 19071 h 407215"/>
              <a:gd name="connsiteX65" fmla="*/ 473869 w 981075"/>
              <a:gd name="connsiteY65" fmla="*/ 26215 h 407215"/>
              <a:gd name="connsiteX66" fmla="*/ 497681 w 981075"/>
              <a:gd name="connsiteY66" fmla="*/ 14309 h 407215"/>
              <a:gd name="connsiteX67" fmla="*/ 516731 w 981075"/>
              <a:gd name="connsiteY67" fmla="*/ 7165 h 407215"/>
              <a:gd name="connsiteX68" fmla="*/ 521494 w 981075"/>
              <a:gd name="connsiteY68" fmla="*/ 16690 h 407215"/>
              <a:gd name="connsiteX69" fmla="*/ 526256 w 981075"/>
              <a:gd name="connsiteY69" fmla="*/ 30977 h 407215"/>
              <a:gd name="connsiteX70" fmla="*/ 533400 w 981075"/>
              <a:gd name="connsiteY70" fmla="*/ 23834 h 407215"/>
              <a:gd name="connsiteX71" fmla="*/ 542925 w 981075"/>
              <a:gd name="connsiteY71" fmla="*/ 9546 h 407215"/>
              <a:gd name="connsiteX72" fmla="*/ 557213 w 981075"/>
              <a:gd name="connsiteY72" fmla="*/ 4784 h 407215"/>
              <a:gd name="connsiteX73" fmla="*/ 564356 w 981075"/>
              <a:gd name="connsiteY73" fmla="*/ 9546 h 407215"/>
              <a:gd name="connsiteX74" fmla="*/ 566738 w 981075"/>
              <a:gd name="connsiteY74" fmla="*/ 19071 h 407215"/>
              <a:gd name="connsiteX75" fmla="*/ 576263 w 981075"/>
              <a:gd name="connsiteY75" fmla="*/ 21452 h 407215"/>
              <a:gd name="connsiteX76" fmla="*/ 590550 w 981075"/>
              <a:gd name="connsiteY76" fmla="*/ 16690 h 407215"/>
              <a:gd name="connsiteX77" fmla="*/ 607219 w 981075"/>
              <a:gd name="connsiteY77" fmla="*/ 4784 h 407215"/>
              <a:gd name="connsiteX78" fmla="*/ 614363 w 981075"/>
              <a:gd name="connsiteY78" fmla="*/ 2402 h 407215"/>
              <a:gd name="connsiteX79" fmla="*/ 623888 w 981075"/>
              <a:gd name="connsiteY79" fmla="*/ 21452 h 407215"/>
              <a:gd name="connsiteX80" fmla="*/ 633413 w 981075"/>
              <a:gd name="connsiteY80" fmla="*/ 40502 h 407215"/>
              <a:gd name="connsiteX81" fmla="*/ 635794 w 981075"/>
              <a:gd name="connsiteY81" fmla="*/ 47646 h 407215"/>
              <a:gd name="connsiteX82" fmla="*/ 647700 w 981075"/>
              <a:gd name="connsiteY82" fmla="*/ 33359 h 407215"/>
              <a:gd name="connsiteX83" fmla="*/ 652463 w 981075"/>
              <a:gd name="connsiteY83" fmla="*/ 19071 h 407215"/>
              <a:gd name="connsiteX84" fmla="*/ 661988 w 981075"/>
              <a:gd name="connsiteY84" fmla="*/ 4784 h 407215"/>
              <a:gd name="connsiteX85" fmla="*/ 673894 w 981075"/>
              <a:gd name="connsiteY85" fmla="*/ 21452 h 407215"/>
              <a:gd name="connsiteX86" fmla="*/ 676275 w 981075"/>
              <a:gd name="connsiteY86" fmla="*/ 28596 h 407215"/>
              <a:gd name="connsiteX87" fmla="*/ 681038 w 981075"/>
              <a:gd name="connsiteY87" fmla="*/ 19071 h 407215"/>
              <a:gd name="connsiteX88" fmla="*/ 683419 w 981075"/>
              <a:gd name="connsiteY88" fmla="*/ 11927 h 407215"/>
              <a:gd name="connsiteX89" fmla="*/ 697706 w 981075"/>
              <a:gd name="connsiteY89" fmla="*/ 7165 h 407215"/>
              <a:gd name="connsiteX90" fmla="*/ 704850 w 981075"/>
              <a:gd name="connsiteY90" fmla="*/ 4784 h 407215"/>
              <a:gd name="connsiteX91" fmla="*/ 709613 w 981075"/>
              <a:gd name="connsiteY91" fmla="*/ 30977 h 407215"/>
              <a:gd name="connsiteX92" fmla="*/ 711994 w 981075"/>
              <a:gd name="connsiteY92" fmla="*/ 47646 h 407215"/>
              <a:gd name="connsiteX93" fmla="*/ 719138 w 981075"/>
              <a:gd name="connsiteY93" fmla="*/ 21452 h 407215"/>
              <a:gd name="connsiteX94" fmla="*/ 728663 w 981075"/>
              <a:gd name="connsiteY94" fmla="*/ 30977 h 407215"/>
              <a:gd name="connsiteX95" fmla="*/ 733425 w 981075"/>
              <a:gd name="connsiteY95" fmla="*/ 50027 h 407215"/>
              <a:gd name="connsiteX96" fmla="*/ 738188 w 981075"/>
              <a:gd name="connsiteY96" fmla="*/ 71459 h 407215"/>
              <a:gd name="connsiteX97" fmla="*/ 735806 w 981075"/>
              <a:gd name="connsiteY97" fmla="*/ 88127 h 407215"/>
              <a:gd name="connsiteX98" fmla="*/ 733425 w 981075"/>
              <a:gd name="connsiteY98" fmla="*/ 95271 h 407215"/>
              <a:gd name="connsiteX99" fmla="*/ 735806 w 981075"/>
              <a:gd name="connsiteY99" fmla="*/ 64315 h 407215"/>
              <a:gd name="connsiteX100" fmla="*/ 738188 w 981075"/>
              <a:gd name="connsiteY100" fmla="*/ 114321 h 407215"/>
              <a:gd name="connsiteX101" fmla="*/ 740569 w 981075"/>
              <a:gd name="connsiteY101" fmla="*/ 121465 h 407215"/>
              <a:gd name="connsiteX102" fmla="*/ 742950 w 981075"/>
              <a:gd name="connsiteY102" fmla="*/ 130990 h 407215"/>
              <a:gd name="connsiteX103" fmla="*/ 745331 w 981075"/>
              <a:gd name="connsiteY103" fmla="*/ 138134 h 407215"/>
              <a:gd name="connsiteX104" fmla="*/ 747713 w 981075"/>
              <a:gd name="connsiteY104" fmla="*/ 152421 h 407215"/>
              <a:gd name="connsiteX105" fmla="*/ 750094 w 981075"/>
              <a:gd name="connsiteY105" fmla="*/ 140515 h 407215"/>
              <a:gd name="connsiteX106" fmla="*/ 752475 w 981075"/>
              <a:gd name="connsiteY106" fmla="*/ 123846 h 407215"/>
              <a:gd name="connsiteX107" fmla="*/ 754856 w 981075"/>
              <a:gd name="connsiteY107" fmla="*/ 266721 h 407215"/>
              <a:gd name="connsiteX108" fmla="*/ 762000 w 981075"/>
              <a:gd name="connsiteY108" fmla="*/ 242909 h 407215"/>
              <a:gd name="connsiteX109" fmla="*/ 764381 w 981075"/>
              <a:gd name="connsiteY109" fmla="*/ 231002 h 407215"/>
              <a:gd name="connsiteX110" fmla="*/ 766763 w 981075"/>
              <a:gd name="connsiteY110" fmla="*/ 223859 h 407215"/>
              <a:gd name="connsiteX111" fmla="*/ 764381 w 981075"/>
              <a:gd name="connsiteY111" fmla="*/ 252434 h 407215"/>
              <a:gd name="connsiteX112" fmla="*/ 759619 w 981075"/>
              <a:gd name="connsiteY112" fmla="*/ 266721 h 407215"/>
              <a:gd name="connsiteX113" fmla="*/ 762000 w 981075"/>
              <a:gd name="connsiteY113" fmla="*/ 290534 h 407215"/>
              <a:gd name="connsiteX114" fmla="*/ 769144 w 981075"/>
              <a:gd name="connsiteY114" fmla="*/ 292915 h 407215"/>
              <a:gd name="connsiteX115" fmla="*/ 788194 w 981075"/>
              <a:gd name="connsiteY115" fmla="*/ 290534 h 407215"/>
              <a:gd name="connsiteX116" fmla="*/ 783431 w 981075"/>
              <a:gd name="connsiteY116" fmla="*/ 302440 h 407215"/>
              <a:gd name="connsiteX117" fmla="*/ 773906 w 981075"/>
              <a:gd name="connsiteY117" fmla="*/ 316727 h 407215"/>
              <a:gd name="connsiteX118" fmla="*/ 776288 w 981075"/>
              <a:gd name="connsiteY118" fmla="*/ 323871 h 407215"/>
              <a:gd name="connsiteX119" fmla="*/ 797719 w 981075"/>
              <a:gd name="connsiteY119" fmla="*/ 314346 h 407215"/>
              <a:gd name="connsiteX120" fmla="*/ 802481 w 981075"/>
              <a:gd name="connsiteY120" fmla="*/ 307202 h 407215"/>
              <a:gd name="connsiteX121" fmla="*/ 809625 w 981075"/>
              <a:gd name="connsiteY121" fmla="*/ 309584 h 407215"/>
              <a:gd name="connsiteX122" fmla="*/ 816769 w 981075"/>
              <a:gd name="connsiteY122" fmla="*/ 326252 h 407215"/>
              <a:gd name="connsiteX123" fmla="*/ 821531 w 981075"/>
              <a:gd name="connsiteY123" fmla="*/ 333396 h 407215"/>
              <a:gd name="connsiteX124" fmla="*/ 823913 w 981075"/>
              <a:gd name="connsiteY124" fmla="*/ 342921 h 407215"/>
              <a:gd name="connsiteX125" fmla="*/ 826294 w 981075"/>
              <a:gd name="connsiteY125" fmla="*/ 354827 h 407215"/>
              <a:gd name="connsiteX126" fmla="*/ 831056 w 981075"/>
              <a:gd name="connsiteY126" fmla="*/ 345302 h 407215"/>
              <a:gd name="connsiteX127" fmla="*/ 838200 w 981075"/>
              <a:gd name="connsiteY127" fmla="*/ 335777 h 407215"/>
              <a:gd name="connsiteX128" fmla="*/ 847725 w 981075"/>
              <a:gd name="connsiteY128" fmla="*/ 326252 h 407215"/>
              <a:gd name="connsiteX129" fmla="*/ 854869 w 981075"/>
              <a:gd name="connsiteY129" fmla="*/ 333396 h 407215"/>
              <a:gd name="connsiteX130" fmla="*/ 866775 w 981075"/>
              <a:gd name="connsiteY130" fmla="*/ 350065 h 407215"/>
              <a:gd name="connsiteX131" fmla="*/ 881063 w 981075"/>
              <a:gd name="connsiteY131" fmla="*/ 359590 h 407215"/>
              <a:gd name="connsiteX132" fmla="*/ 888206 w 981075"/>
              <a:gd name="connsiteY132" fmla="*/ 352446 h 407215"/>
              <a:gd name="connsiteX133" fmla="*/ 890588 w 981075"/>
              <a:gd name="connsiteY133" fmla="*/ 345302 h 407215"/>
              <a:gd name="connsiteX134" fmla="*/ 895350 w 981075"/>
              <a:gd name="connsiteY134" fmla="*/ 335777 h 407215"/>
              <a:gd name="connsiteX135" fmla="*/ 902494 w 981075"/>
              <a:gd name="connsiteY135" fmla="*/ 321490 h 407215"/>
              <a:gd name="connsiteX136" fmla="*/ 904875 w 981075"/>
              <a:gd name="connsiteY136" fmla="*/ 331015 h 407215"/>
              <a:gd name="connsiteX137" fmla="*/ 907256 w 981075"/>
              <a:gd name="connsiteY137" fmla="*/ 338159 h 407215"/>
              <a:gd name="connsiteX138" fmla="*/ 909638 w 981075"/>
              <a:gd name="connsiteY138" fmla="*/ 385784 h 407215"/>
              <a:gd name="connsiteX139" fmla="*/ 931069 w 981075"/>
              <a:gd name="connsiteY139" fmla="*/ 378640 h 407215"/>
              <a:gd name="connsiteX140" fmla="*/ 940594 w 981075"/>
              <a:gd name="connsiteY140" fmla="*/ 364352 h 407215"/>
              <a:gd name="connsiteX141" fmla="*/ 942975 w 981075"/>
              <a:gd name="connsiteY141" fmla="*/ 371496 h 407215"/>
              <a:gd name="connsiteX142" fmla="*/ 947738 w 981075"/>
              <a:gd name="connsiteY142" fmla="*/ 395309 h 407215"/>
              <a:gd name="connsiteX143" fmla="*/ 954881 w 981075"/>
              <a:gd name="connsiteY143" fmla="*/ 381021 h 407215"/>
              <a:gd name="connsiteX144" fmla="*/ 959644 w 981075"/>
              <a:gd name="connsiteY144" fmla="*/ 373877 h 407215"/>
              <a:gd name="connsiteX145" fmla="*/ 981075 w 981075"/>
              <a:gd name="connsiteY145" fmla="*/ 373877 h 407215"/>
              <a:gd name="connsiteX0" fmla="*/ 0 w 966787"/>
              <a:gd name="connsiteY0" fmla="*/ 373877 h 407215"/>
              <a:gd name="connsiteX1" fmla="*/ 16668 w 966787"/>
              <a:gd name="connsiteY1" fmla="*/ 378640 h 407215"/>
              <a:gd name="connsiteX2" fmla="*/ 23812 w 966787"/>
              <a:gd name="connsiteY2" fmla="*/ 383402 h 407215"/>
              <a:gd name="connsiteX3" fmla="*/ 26193 w 966787"/>
              <a:gd name="connsiteY3" fmla="*/ 390546 h 407215"/>
              <a:gd name="connsiteX4" fmla="*/ 40481 w 966787"/>
              <a:gd name="connsiteY4" fmla="*/ 388165 h 407215"/>
              <a:gd name="connsiteX5" fmla="*/ 50006 w 966787"/>
              <a:gd name="connsiteY5" fmla="*/ 373877 h 407215"/>
              <a:gd name="connsiteX6" fmla="*/ 64293 w 966787"/>
              <a:gd name="connsiteY6" fmla="*/ 364352 h 407215"/>
              <a:gd name="connsiteX7" fmla="*/ 69056 w 966787"/>
              <a:gd name="connsiteY7" fmla="*/ 371496 h 407215"/>
              <a:gd name="connsiteX8" fmla="*/ 73818 w 966787"/>
              <a:gd name="connsiteY8" fmla="*/ 392927 h 407215"/>
              <a:gd name="connsiteX9" fmla="*/ 83343 w 966787"/>
              <a:gd name="connsiteY9" fmla="*/ 390546 h 407215"/>
              <a:gd name="connsiteX10" fmla="*/ 92868 w 966787"/>
              <a:gd name="connsiteY10" fmla="*/ 373877 h 407215"/>
              <a:gd name="connsiteX11" fmla="*/ 273744 w 966787"/>
              <a:gd name="connsiteY11" fmla="*/ 360040 h 407215"/>
              <a:gd name="connsiteX12" fmla="*/ 104775 w 966787"/>
              <a:gd name="connsiteY12" fmla="*/ 407215 h 407215"/>
              <a:gd name="connsiteX13" fmla="*/ 121443 w 966787"/>
              <a:gd name="connsiteY13" fmla="*/ 373877 h 407215"/>
              <a:gd name="connsiteX14" fmla="*/ 140493 w 966787"/>
              <a:gd name="connsiteY14" fmla="*/ 397690 h 407215"/>
              <a:gd name="connsiteX15" fmla="*/ 166687 w 966787"/>
              <a:gd name="connsiteY15" fmla="*/ 395309 h 407215"/>
              <a:gd name="connsiteX16" fmla="*/ 171450 w 966787"/>
              <a:gd name="connsiteY16" fmla="*/ 388165 h 407215"/>
              <a:gd name="connsiteX17" fmla="*/ 195262 w 966787"/>
              <a:gd name="connsiteY17" fmla="*/ 378640 h 407215"/>
              <a:gd name="connsiteX18" fmla="*/ 202406 w 966787"/>
              <a:gd name="connsiteY18" fmla="*/ 392927 h 407215"/>
              <a:gd name="connsiteX19" fmla="*/ 207168 w 966787"/>
              <a:gd name="connsiteY19" fmla="*/ 400071 h 407215"/>
              <a:gd name="connsiteX20" fmla="*/ 216693 w 966787"/>
              <a:gd name="connsiteY20" fmla="*/ 392927 h 407215"/>
              <a:gd name="connsiteX21" fmla="*/ 221456 w 966787"/>
              <a:gd name="connsiteY21" fmla="*/ 381021 h 407215"/>
              <a:gd name="connsiteX22" fmla="*/ 226218 w 966787"/>
              <a:gd name="connsiteY22" fmla="*/ 371496 h 407215"/>
              <a:gd name="connsiteX23" fmla="*/ 230981 w 966787"/>
              <a:gd name="connsiteY23" fmla="*/ 357209 h 407215"/>
              <a:gd name="connsiteX24" fmla="*/ 233362 w 966787"/>
              <a:gd name="connsiteY24" fmla="*/ 350065 h 407215"/>
              <a:gd name="connsiteX25" fmla="*/ 235743 w 966787"/>
              <a:gd name="connsiteY25" fmla="*/ 340540 h 407215"/>
              <a:gd name="connsiteX26" fmla="*/ 240506 w 966787"/>
              <a:gd name="connsiteY26" fmla="*/ 326252 h 407215"/>
              <a:gd name="connsiteX27" fmla="*/ 245268 w 966787"/>
              <a:gd name="connsiteY27" fmla="*/ 309584 h 407215"/>
              <a:gd name="connsiteX28" fmla="*/ 247650 w 966787"/>
              <a:gd name="connsiteY28" fmla="*/ 316727 h 407215"/>
              <a:gd name="connsiteX29" fmla="*/ 252412 w 966787"/>
              <a:gd name="connsiteY29" fmla="*/ 350065 h 407215"/>
              <a:gd name="connsiteX30" fmla="*/ 261937 w 966787"/>
              <a:gd name="connsiteY30" fmla="*/ 261959 h 407215"/>
              <a:gd name="connsiteX31" fmla="*/ 269081 w 966787"/>
              <a:gd name="connsiteY31" fmla="*/ 254815 h 407215"/>
              <a:gd name="connsiteX32" fmla="*/ 271462 w 966787"/>
              <a:gd name="connsiteY32" fmla="*/ 245290 h 407215"/>
              <a:gd name="connsiteX33" fmla="*/ 276225 w 966787"/>
              <a:gd name="connsiteY33" fmla="*/ 238146 h 407215"/>
              <a:gd name="connsiteX34" fmla="*/ 280987 w 966787"/>
              <a:gd name="connsiteY34" fmla="*/ 226240 h 407215"/>
              <a:gd name="connsiteX35" fmla="*/ 278606 w 966787"/>
              <a:gd name="connsiteY35" fmla="*/ 242909 h 407215"/>
              <a:gd name="connsiteX36" fmla="*/ 280987 w 966787"/>
              <a:gd name="connsiteY36" fmla="*/ 235765 h 407215"/>
              <a:gd name="connsiteX37" fmla="*/ 285750 w 966787"/>
              <a:gd name="connsiteY37" fmla="*/ 211952 h 407215"/>
              <a:gd name="connsiteX38" fmla="*/ 288131 w 966787"/>
              <a:gd name="connsiteY38" fmla="*/ 173852 h 407215"/>
              <a:gd name="connsiteX39" fmla="*/ 297656 w 966787"/>
              <a:gd name="connsiteY39" fmla="*/ 159565 h 407215"/>
              <a:gd name="connsiteX40" fmla="*/ 300037 w 966787"/>
              <a:gd name="connsiteY40" fmla="*/ 152421 h 407215"/>
              <a:gd name="connsiteX41" fmla="*/ 304800 w 966787"/>
              <a:gd name="connsiteY41" fmla="*/ 161946 h 407215"/>
              <a:gd name="connsiteX42" fmla="*/ 307181 w 966787"/>
              <a:gd name="connsiteY42" fmla="*/ 104796 h 407215"/>
              <a:gd name="connsiteX43" fmla="*/ 311943 w 966787"/>
              <a:gd name="connsiteY43" fmla="*/ 85746 h 407215"/>
              <a:gd name="connsiteX44" fmla="*/ 319087 w 966787"/>
              <a:gd name="connsiteY44" fmla="*/ 80984 h 407215"/>
              <a:gd name="connsiteX45" fmla="*/ 328612 w 966787"/>
              <a:gd name="connsiteY45" fmla="*/ 85746 h 407215"/>
              <a:gd name="connsiteX46" fmla="*/ 330993 w 966787"/>
              <a:gd name="connsiteY46" fmla="*/ 71459 h 407215"/>
              <a:gd name="connsiteX47" fmla="*/ 335756 w 966787"/>
              <a:gd name="connsiteY47" fmla="*/ 57171 h 407215"/>
              <a:gd name="connsiteX48" fmla="*/ 342900 w 966787"/>
              <a:gd name="connsiteY48" fmla="*/ 35740 h 407215"/>
              <a:gd name="connsiteX49" fmla="*/ 345281 w 966787"/>
              <a:gd name="connsiteY49" fmla="*/ 28596 h 407215"/>
              <a:gd name="connsiteX50" fmla="*/ 350043 w 966787"/>
              <a:gd name="connsiteY50" fmla="*/ 21452 h 407215"/>
              <a:gd name="connsiteX51" fmla="*/ 354806 w 966787"/>
              <a:gd name="connsiteY51" fmla="*/ 4784 h 407215"/>
              <a:gd name="connsiteX52" fmla="*/ 359568 w 966787"/>
              <a:gd name="connsiteY52" fmla="*/ 11927 h 407215"/>
              <a:gd name="connsiteX53" fmla="*/ 361950 w 966787"/>
              <a:gd name="connsiteY53" fmla="*/ 19071 h 407215"/>
              <a:gd name="connsiteX54" fmla="*/ 376237 w 966787"/>
              <a:gd name="connsiteY54" fmla="*/ 16690 h 407215"/>
              <a:gd name="connsiteX55" fmla="*/ 388143 w 966787"/>
              <a:gd name="connsiteY55" fmla="*/ 4784 h 407215"/>
              <a:gd name="connsiteX56" fmla="*/ 390525 w 966787"/>
              <a:gd name="connsiteY56" fmla="*/ 14309 h 407215"/>
              <a:gd name="connsiteX57" fmla="*/ 392906 w 966787"/>
              <a:gd name="connsiteY57" fmla="*/ 21452 h 407215"/>
              <a:gd name="connsiteX58" fmla="*/ 400050 w 966787"/>
              <a:gd name="connsiteY58" fmla="*/ 23834 h 407215"/>
              <a:gd name="connsiteX59" fmla="*/ 416718 w 966787"/>
              <a:gd name="connsiteY59" fmla="*/ 21452 h 407215"/>
              <a:gd name="connsiteX60" fmla="*/ 431006 w 966787"/>
              <a:gd name="connsiteY60" fmla="*/ 11927 h 407215"/>
              <a:gd name="connsiteX61" fmla="*/ 433387 w 966787"/>
              <a:gd name="connsiteY61" fmla="*/ 4784 h 407215"/>
              <a:gd name="connsiteX62" fmla="*/ 450056 w 966787"/>
              <a:gd name="connsiteY62" fmla="*/ 4784 h 407215"/>
              <a:gd name="connsiteX63" fmla="*/ 457200 w 966787"/>
              <a:gd name="connsiteY63" fmla="*/ 19071 h 407215"/>
              <a:gd name="connsiteX64" fmla="*/ 459581 w 966787"/>
              <a:gd name="connsiteY64" fmla="*/ 26215 h 407215"/>
              <a:gd name="connsiteX65" fmla="*/ 483393 w 966787"/>
              <a:gd name="connsiteY65" fmla="*/ 14309 h 407215"/>
              <a:gd name="connsiteX66" fmla="*/ 502443 w 966787"/>
              <a:gd name="connsiteY66" fmla="*/ 7165 h 407215"/>
              <a:gd name="connsiteX67" fmla="*/ 507206 w 966787"/>
              <a:gd name="connsiteY67" fmla="*/ 16690 h 407215"/>
              <a:gd name="connsiteX68" fmla="*/ 511968 w 966787"/>
              <a:gd name="connsiteY68" fmla="*/ 30977 h 407215"/>
              <a:gd name="connsiteX69" fmla="*/ 519112 w 966787"/>
              <a:gd name="connsiteY69" fmla="*/ 23834 h 407215"/>
              <a:gd name="connsiteX70" fmla="*/ 528637 w 966787"/>
              <a:gd name="connsiteY70" fmla="*/ 9546 h 407215"/>
              <a:gd name="connsiteX71" fmla="*/ 542925 w 966787"/>
              <a:gd name="connsiteY71" fmla="*/ 4784 h 407215"/>
              <a:gd name="connsiteX72" fmla="*/ 550068 w 966787"/>
              <a:gd name="connsiteY72" fmla="*/ 9546 h 407215"/>
              <a:gd name="connsiteX73" fmla="*/ 552450 w 966787"/>
              <a:gd name="connsiteY73" fmla="*/ 19071 h 407215"/>
              <a:gd name="connsiteX74" fmla="*/ 561975 w 966787"/>
              <a:gd name="connsiteY74" fmla="*/ 21452 h 407215"/>
              <a:gd name="connsiteX75" fmla="*/ 576262 w 966787"/>
              <a:gd name="connsiteY75" fmla="*/ 16690 h 407215"/>
              <a:gd name="connsiteX76" fmla="*/ 592931 w 966787"/>
              <a:gd name="connsiteY76" fmla="*/ 4784 h 407215"/>
              <a:gd name="connsiteX77" fmla="*/ 600075 w 966787"/>
              <a:gd name="connsiteY77" fmla="*/ 2402 h 407215"/>
              <a:gd name="connsiteX78" fmla="*/ 609600 w 966787"/>
              <a:gd name="connsiteY78" fmla="*/ 21452 h 407215"/>
              <a:gd name="connsiteX79" fmla="*/ 619125 w 966787"/>
              <a:gd name="connsiteY79" fmla="*/ 40502 h 407215"/>
              <a:gd name="connsiteX80" fmla="*/ 621506 w 966787"/>
              <a:gd name="connsiteY80" fmla="*/ 47646 h 407215"/>
              <a:gd name="connsiteX81" fmla="*/ 633412 w 966787"/>
              <a:gd name="connsiteY81" fmla="*/ 33359 h 407215"/>
              <a:gd name="connsiteX82" fmla="*/ 638175 w 966787"/>
              <a:gd name="connsiteY82" fmla="*/ 19071 h 407215"/>
              <a:gd name="connsiteX83" fmla="*/ 647700 w 966787"/>
              <a:gd name="connsiteY83" fmla="*/ 4784 h 407215"/>
              <a:gd name="connsiteX84" fmla="*/ 659606 w 966787"/>
              <a:gd name="connsiteY84" fmla="*/ 21452 h 407215"/>
              <a:gd name="connsiteX85" fmla="*/ 661987 w 966787"/>
              <a:gd name="connsiteY85" fmla="*/ 28596 h 407215"/>
              <a:gd name="connsiteX86" fmla="*/ 666750 w 966787"/>
              <a:gd name="connsiteY86" fmla="*/ 19071 h 407215"/>
              <a:gd name="connsiteX87" fmla="*/ 669131 w 966787"/>
              <a:gd name="connsiteY87" fmla="*/ 11927 h 407215"/>
              <a:gd name="connsiteX88" fmla="*/ 683418 w 966787"/>
              <a:gd name="connsiteY88" fmla="*/ 7165 h 407215"/>
              <a:gd name="connsiteX89" fmla="*/ 690562 w 966787"/>
              <a:gd name="connsiteY89" fmla="*/ 4784 h 407215"/>
              <a:gd name="connsiteX90" fmla="*/ 695325 w 966787"/>
              <a:gd name="connsiteY90" fmla="*/ 30977 h 407215"/>
              <a:gd name="connsiteX91" fmla="*/ 697706 w 966787"/>
              <a:gd name="connsiteY91" fmla="*/ 47646 h 407215"/>
              <a:gd name="connsiteX92" fmla="*/ 704850 w 966787"/>
              <a:gd name="connsiteY92" fmla="*/ 21452 h 407215"/>
              <a:gd name="connsiteX93" fmla="*/ 714375 w 966787"/>
              <a:gd name="connsiteY93" fmla="*/ 30977 h 407215"/>
              <a:gd name="connsiteX94" fmla="*/ 719137 w 966787"/>
              <a:gd name="connsiteY94" fmla="*/ 50027 h 407215"/>
              <a:gd name="connsiteX95" fmla="*/ 723900 w 966787"/>
              <a:gd name="connsiteY95" fmla="*/ 71459 h 407215"/>
              <a:gd name="connsiteX96" fmla="*/ 721518 w 966787"/>
              <a:gd name="connsiteY96" fmla="*/ 88127 h 407215"/>
              <a:gd name="connsiteX97" fmla="*/ 719137 w 966787"/>
              <a:gd name="connsiteY97" fmla="*/ 95271 h 407215"/>
              <a:gd name="connsiteX98" fmla="*/ 721518 w 966787"/>
              <a:gd name="connsiteY98" fmla="*/ 64315 h 407215"/>
              <a:gd name="connsiteX99" fmla="*/ 723900 w 966787"/>
              <a:gd name="connsiteY99" fmla="*/ 114321 h 407215"/>
              <a:gd name="connsiteX100" fmla="*/ 726281 w 966787"/>
              <a:gd name="connsiteY100" fmla="*/ 121465 h 407215"/>
              <a:gd name="connsiteX101" fmla="*/ 728662 w 966787"/>
              <a:gd name="connsiteY101" fmla="*/ 130990 h 407215"/>
              <a:gd name="connsiteX102" fmla="*/ 731043 w 966787"/>
              <a:gd name="connsiteY102" fmla="*/ 138134 h 407215"/>
              <a:gd name="connsiteX103" fmla="*/ 733425 w 966787"/>
              <a:gd name="connsiteY103" fmla="*/ 152421 h 407215"/>
              <a:gd name="connsiteX104" fmla="*/ 735806 w 966787"/>
              <a:gd name="connsiteY104" fmla="*/ 140515 h 407215"/>
              <a:gd name="connsiteX105" fmla="*/ 738187 w 966787"/>
              <a:gd name="connsiteY105" fmla="*/ 123846 h 407215"/>
              <a:gd name="connsiteX106" fmla="*/ 740568 w 966787"/>
              <a:gd name="connsiteY106" fmla="*/ 266721 h 407215"/>
              <a:gd name="connsiteX107" fmla="*/ 747712 w 966787"/>
              <a:gd name="connsiteY107" fmla="*/ 242909 h 407215"/>
              <a:gd name="connsiteX108" fmla="*/ 750093 w 966787"/>
              <a:gd name="connsiteY108" fmla="*/ 231002 h 407215"/>
              <a:gd name="connsiteX109" fmla="*/ 752475 w 966787"/>
              <a:gd name="connsiteY109" fmla="*/ 223859 h 407215"/>
              <a:gd name="connsiteX110" fmla="*/ 750093 w 966787"/>
              <a:gd name="connsiteY110" fmla="*/ 252434 h 407215"/>
              <a:gd name="connsiteX111" fmla="*/ 745331 w 966787"/>
              <a:gd name="connsiteY111" fmla="*/ 266721 h 407215"/>
              <a:gd name="connsiteX112" fmla="*/ 747712 w 966787"/>
              <a:gd name="connsiteY112" fmla="*/ 290534 h 407215"/>
              <a:gd name="connsiteX113" fmla="*/ 754856 w 966787"/>
              <a:gd name="connsiteY113" fmla="*/ 292915 h 407215"/>
              <a:gd name="connsiteX114" fmla="*/ 773906 w 966787"/>
              <a:gd name="connsiteY114" fmla="*/ 290534 h 407215"/>
              <a:gd name="connsiteX115" fmla="*/ 769143 w 966787"/>
              <a:gd name="connsiteY115" fmla="*/ 302440 h 407215"/>
              <a:gd name="connsiteX116" fmla="*/ 759618 w 966787"/>
              <a:gd name="connsiteY116" fmla="*/ 316727 h 407215"/>
              <a:gd name="connsiteX117" fmla="*/ 762000 w 966787"/>
              <a:gd name="connsiteY117" fmla="*/ 323871 h 407215"/>
              <a:gd name="connsiteX118" fmla="*/ 783431 w 966787"/>
              <a:gd name="connsiteY118" fmla="*/ 314346 h 407215"/>
              <a:gd name="connsiteX119" fmla="*/ 788193 w 966787"/>
              <a:gd name="connsiteY119" fmla="*/ 307202 h 407215"/>
              <a:gd name="connsiteX120" fmla="*/ 795337 w 966787"/>
              <a:gd name="connsiteY120" fmla="*/ 309584 h 407215"/>
              <a:gd name="connsiteX121" fmla="*/ 802481 w 966787"/>
              <a:gd name="connsiteY121" fmla="*/ 326252 h 407215"/>
              <a:gd name="connsiteX122" fmla="*/ 807243 w 966787"/>
              <a:gd name="connsiteY122" fmla="*/ 333396 h 407215"/>
              <a:gd name="connsiteX123" fmla="*/ 809625 w 966787"/>
              <a:gd name="connsiteY123" fmla="*/ 342921 h 407215"/>
              <a:gd name="connsiteX124" fmla="*/ 812006 w 966787"/>
              <a:gd name="connsiteY124" fmla="*/ 354827 h 407215"/>
              <a:gd name="connsiteX125" fmla="*/ 816768 w 966787"/>
              <a:gd name="connsiteY125" fmla="*/ 345302 h 407215"/>
              <a:gd name="connsiteX126" fmla="*/ 823912 w 966787"/>
              <a:gd name="connsiteY126" fmla="*/ 335777 h 407215"/>
              <a:gd name="connsiteX127" fmla="*/ 833437 w 966787"/>
              <a:gd name="connsiteY127" fmla="*/ 326252 h 407215"/>
              <a:gd name="connsiteX128" fmla="*/ 840581 w 966787"/>
              <a:gd name="connsiteY128" fmla="*/ 333396 h 407215"/>
              <a:gd name="connsiteX129" fmla="*/ 852487 w 966787"/>
              <a:gd name="connsiteY129" fmla="*/ 350065 h 407215"/>
              <a:gd name="connsiteX130" fmla="*/ 866775 w 966787"/>
              <a:gd name="connsiteY130" fmla="*/ 359590 h 407215"/>
              <a:gd name="connsiteX131" fmla="*/ 873918 w 966787"/>
              <a:gd name="connsiteY131" fmla="*/ 352446 h 407215"/>
              <a:gd name="connsiteX132" fmla="*/ 876300 w 966787"/>
              <a:gd name="connsiteY132" fmla="*/ 345302 h 407215"/>
              <a:gd name="connsiteX133" fmla="*/ 881062 w 966787"/>
              <a:gd name="connsiteY133" fmla="*/ 335777 h 407215"/>
              <a:gd name="connsiteX134" fmla="*/ 888206 w 966787"/>
              <a:gd name="connsiteY134" fmla="*/ 321490 h 407215"/>
              <a:gd name="connsiteX135" fmla="*/ 890587 w 966787"/>
              <a:gd name="connsiteY135" fmla="*/ 331015 h 407215"/>
              <a:gd name="connsiteX136" fmla="*/ 892968 w 966787"/>
              <a:gd name="connsiteY136" fmla="*/ 338159 h 407215"/>
              <a:gd name="connsiteX137" fmla="*/ 895350 w 966787"/>
              <a:gd name="connsiteY137" fmla="*/ 385784 h 407215"/>
              <a:gd name="connsiteX138" fmla="*/ 916781 w 966787"/>
              <a:gd name="connsiteY138" fmla="*/ 378640 h 407215"/>
              <a:gd name="connsiteX139" fmla="*/ 926306 w 966787"/>
              <a:gd name="connsiteY139" fmla="*/ 364352 h 407215"/>
              <a:gd name="connsiteX140" fmla="*/ 928687 w 966787"/>
              <a:gd name="connsiteY140" fmla="*/ 371496 h 407215"/>
              <a:gd name="connsiteX141" fmla="*/ 933450 w 966787"/>
              <a:gd name="connsiteY141" fmla="*/ 395309 h 407215"/>
              <a:gd name="connsiteX142" fmla="*/ 940593 w 966787"/>
              <a:gd name="connsiteY142" fmla="*/ 381021 h 407215"/>
              <a:gd name="connsiteX143" fmla="*/ 945356 w 966787"/>
              <a:gd name="connsiteY143" fmla="*/ 373877 h 407215"/>
              <a:gd name="connsiteX144" fmla="*/ 966787 w 966787"/>
              <a:gd name="connsiteY144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40481 w 966787"/>
              <a:gd name="connsiteY3" fmla="*/ 388165 h 407215"/>
              <a:gd name="connsiteX4" fmla="*/ 50006 w 966787"/>
              <a:gd name="connsiteY4" fmla="*/ 373877 h 407215"/>
              <a:gd name="connsiteX5" fmla="*/ 64293 w 966787"/>
              <a:gd name="connsiteY5" fmla="*/ 364352 h 407215"/>
              <a:gd name="connsiteX6" fmla="*/ 69056 w 966787"/>
              <a:gd name="connsiteY6" fmla="*/ 371496 h 407215"/>
              <a:gd name="connsiteX7" fmla="*/ 73818 w 966787"/>
              <a:gd name="connsiteY7" fmla="*/ 392927 h 407215"/>
              <a:gd name="connsiteX8" fmla="*/ 83343 w 966787"/>
              <a:gd name="connsiteY8" fmla="*/ 390546 h 407215"/>
              <a:gd name="connsiteX9" fmla="*/ 92868 w 966787"/>
              <a:gd name="connsiteY9" fmla="*/ 373877 h 407215"/>
              <a:gd name="connsiteX10" fmla="*/ 273744 w 966787"/>
              <a:gd name="connsiteY10" fmla="*/ 360040 h 407215"/>
              <a:gd name="connsiteX11" fmla="*/ 104775 w 966787"/>
              <a:gd name="connsiteY11" fmla="*/ 407215 h 407215"/>
              <a:gd name="connsiteX12" fmla="*/ 121443 w 966787"/>
              <a:gd name="connsiteY12" fmla="*/ 373877 h 407215"/>
              <a:gd name="connsiteX13" fmla="*/ 140493 w 966787"/>
              <a:gd name="connsiteY13" fmla="*/ 397690 h 407215"/>
              <a:gd name="connsiteX14" fmla="*/ 166687 w 966787"/>
              <a:gd name="connsiteY14" fmla="*/ 395309 h 407215"/>
              <a:gd name="connsiteX15" fmla="*/ 171450 w 966787"/>
              <a:gd name="connsiteY15" fmla="*/ 388165 h 407215"/>
              <a:gd name="connsiteX16" fmla="*/ 195262 w 966787"/>
              <a:gd name="connsiteY16" fmla="*/ 378640 h 407215"/>
              <a:gd name="connsiteX17" fmla="*/ 202406 w 966787"/>
              <a:gd name="connsiteY17" fmla="*/ 392927 h 407215"/>
              <a:gd name="connsiteX18" fmla="*/ 207168 w 966787"/>
              <a:gd name="connsiteY18" fmla="*/ 400071 h 407215"/>
              <a:gd name="connsiteX19" fmla="*/ 216693 w 966787"/>
              <a:gd name="connsiteY19" fmla="*/ 392927 h 407215"/>
              <a:gd name="connsiteX20" fmla="*/ 221456 w 966787"/>
              <a:gd name="connsiteY20" fmla="*/ 381021 h 407215"/>
              <a:gd name="connsiteX21" fmla="*/ 226218 w 966787"/>
              <a:gd name="connsiteY21" fmla="*/ 371496 h 407215"/>
              <a:gd name="connsiteX22" fmla="*/ 230981 w 966787"/>
              <a:gd name="connsiteY22" fmla="*/ 357209 h 407215"/>
              <a:gd name="connsiteX23" fmla="*/ 233362 w 966787"/>
              <a:gd name="connsiteY23" fmla="*/ 350065 h 407215"/>
              <a:gd name="connsiteX24" fmla="*/ 235743 w 966787"/>
              <a:gd name="connsiteY24" fmla="*/ 340540 h 407215"/>
              <a:gd name="connsiteX25" fmla="*/ 240506 w 966787"/>
              <a:gd name="connsiteY25" fmla="*/ 326252 h 407215"/>
              <a:gd name="connsiteX26" fmla="*/ 245268 w 966787"/>
              <a:gd name="connsiteY26" fmla="*/ 309584 h 407215"/>
              <a:gd name="connsiteX27" fmla="*/ 247650 w 966787"/>
              <a:gd name="connsiteY27" fmla="*/ 316727 h 407215"/>
              <a:gd name="connsiteX28" fmla="*/ 252412 w 966787"/>
              <a:gd name="connsiteY28" fmla="*/ 350065 h 407215"/>
              <a:gd name="connsiteX29" fmla="*/ 261937 w 966787"/>
              <a:gd name="connsiteY29" fmla="*/ 261959 h 407215"/>
              <a:gd name="connsiteX30" fmla="*/ 269081 w 966787"/>
              <a:gd name="connsiteY30" fmla="*/ 254815 h 407215"/>
              <a:gd name="connsiteX31" fmla="*/ 271462 w 966787"/>
              <a:gd name="connsiteY31" fmla="*/ 245290 h 407215"/>
              <a:gd name="connsiteX32" fmla="*/ 276225 w 966787"/>
              <a:gd name="connsiteY32" fmla="*/ 238146 h 407215"/>
              <a:gd name="connsiteX33" fmla="*/ 280987 w 966787"/>
              <a:gd name="connsiteY33" fmla="*/ 226240 h 407215"/>
              <a:gd name="connsiteX34" fmla="*/ 278606 w 966787"/>
              <a:gd name="connsiteY34" fmla="*/ 242909 h 407215"/>
              <a:gd name="connsiteX35" fmla="*/ 280987 w 966787"/>
              <a:gd name="connsiteY35" fmla="*/ 235765 h 407215"/>
              <a:gd name="connsiteX36" fmla="*/ 285750 w 966787"/>
              <a:gd name="connsiteY36" fmla="*/ 211952 h 407215"/>
              <a:gd name="connsiteX37" fmla="*/ 288131 w 966787"/>
              <a:gd name="connsiteY37" fmla="*/ 173852 h 407215"/>
              <a:gd name="connsiteX38" fmla="*/ 297656 w 966787"/>
              <a:gd name="connsiteY38" fmla="*/ 159565 h 407215"/>
              <a:gd name="connsiteX39" fmla="*/ 300037 w 966787"/>
              <a:gd name="connsiteY39" fmla="*/ 152421 h 407215"/>
              <a:gd name="connsiteX40" fmla="*/ 304800 w 966787"/>
              <a:gd name="connsiteY40" fmla="*/ 161946 h 407215"/>
              <a:gd name="connsiteX41" fmla="*/ 307181 w 966787"/>
              <a:gd name="connsiteY41" fmla="*/ 104796 h 407215"/>
              <a:gd name="connsiteX42" fmla="*/ 311943 w 966787"/>
              <a:gd name="connsiteY42" fmla="*/ 85746 h 407215"/>
              <a:gd name="connsiteX43" fmla="*/ 319087 w 966787"/>
              <a:gd name="connsiteY43" fmla="*/ 80984 h 407215"/>
              <a:gd name="connsiteX44" fmla="*/ 328612 w 966787"/>
              <a:gd name="connsiteY44" fmla="*/ 85746 h 407215"/>
              <a:gd name="connsiteX45" fmla="*/ 330993 w 966787"/>
              <a:gd name="connsiteY45" fmla="*/ 71459 h 407215"/>
              <a:gd name="connsiteX46" fmla="*/ 335756 w 966787"/>
              <a:gd name="connsiteY46" fmla="*/ 57171 h 407215"/>
              <a:gd name="connsiteX47" fmla="*/ 342900 w 966787"/>
              <a:gd name="connsiteY47" fmla="*/ 35740 h 407215"/>
              <a:gd name="connsiteX48" fmla="*/ 345281 w 966787"/>
              <a:gd name="connsiteY48" fmla="*/ 28596 h 407215"/>
              <a:gd name="connsiteX49" fmla="*/ 350043 w 966787"/>
              <a:gd name="connsiteY49" fmla="*/ 21452 h 407215"/>
              <a:gd name="connsiteX50" fmla="*/ 354806 w 966787"/>
              <a:gd name="connsiteY50" fmla="*/ 4784 h 407215"/>
              <a:gd name="connsiteX51" fmla="*/ 359568 w 966787"/>
              <a:gd name="connsiteY51" fmla="*/ 11927 h 407215"/>
              <a:gd name="connsiteX52" fmla="*/ 361950 w 966787"/>
              <a:gd name="connsiteY52" fmla="*/ 19071 h 407215"/>
              <a:gd name="connsiteX53" fmla="*/ 376237 w 966787"/>
              <a:gd name="connsiteY53" fmla="*/ 16690 h 407215"/>
              <a:gd name="connsiteX54" fmla="*/ 388143 w 966787"/>
              <a:gd name="connsiteY54" fmla="*/ 4784 h 407215"/>
              <a:gd name="connsiteX55" fmla="*/ 390525 w 966787"/>
              <a:gd name="connsiteY55" fmla="*/ 14309 h 407215"/>
              <a:gd name="connsiteX56" fmla="*/ 392906 w 966787"/>
              <a:gd name="connsiteY56" fmla="*/ 21452 h 407215"/>
              <a:gd name="connsiteX57" fmla="*/ 400050 w 966787"/>
              <a:gd name="connsiteY57" fmla="*/ 23834 h 407215"/>
              <a:gd name="connsiteX58" fmla="*/ 416718 w 966787"/>
              <a:gd name="connsiteY58" fmla="*/ 21452 h 407215"/>
              <a:gd name="connsiteX59" fmla="*/ 431006 w 966787"/>
              <a:gd name="connsiteY59" fmla="*/ 11927 h 407215"/>
              <a:gd name="connsiteX60" fmla="*/ 433387 w 966787"/>
              <a:gd name="connsiteY60" fmla="*/ 4784 h 407215"/>
              <a:gd name="connsiteX61" fmla="*/ 450056 w 966787"/>
              <a:gd name="connsiteY61" fmla="*/ 4784 h 407215"/>
              <a:gd name="connsiteX62" fmla="*/ 457200 w 966787"/>
              <a:gd name="connsiteY62" fmla="*/ 19071 h 407215"/>
              <a:gd name="connsiteX63" fmla="*/ 459581 w 966787"/>
              <a:gd name="connsiteY63" fmla="*/ 26215 h 407215"/>
              <a:gd name="connsiteX64" fmla="*/ 483393 w 966787"/>
              <a:gd name="connsiteY64" fmla="*/ 14309 h 407215"/>
              <a:gd name="connsiteX65" fmla="*/ 502443 w 966787"/>
              <a:gd name="connsiteY65" fmla="*/ 7165 h 407215"/>
              <a:gd name="connsiteX66" fmla="*/ 507206 w 966787"/>
              <a:gd name="connsiteY66" fmla="*/ 16690 h 407215"/>
              <a:gd name="connsiteX67" fmla="*/ 511968 w 966787"/>
              <a:gd name="connsiteY67" fmla="*/ 30977 h 407215"/>
              <a:gd name="connsiteX68" fmla="*/ 519112 w 966787"/>
              <a:gd name="connsiteY68" fmla="*/ 23834 h 407215"/>
              <a:gd name="connsiteX69" fmla="*/ 528637 w 966787"/>
              <a:gd name="connsiteY69" fmla="*/ 9546 h 407215"/>
              <a:gd name="connsiteX70" fmla="*/ 542925 w 966787"/>
              <a:gd name="connsiteY70" fmla="*/ 4784 h 407215"/>
              <a:gd name="connsiteX71" fmla="*/ 550068 w 966787"/>
              <a:gd name="connsiteY71" fmla="*/ 9546 h 407215"/>
              <a:gd name="connsiteX72" fmla="*/ 552450 w 966787"/>
              <a:gd name="connsiteY72" fmla="*/ 19071 h 407215"/>
              <a:gd name="connsiteX73" fmla="*/ 561975 w 966787"/>
              <a:gd name="connsiteY73" fmla="*/ 21452 h 407215"/>
              <a:gd name="connsiteX74" fmla="*/ 576262 w 966787"/>
              <a:gd name="connsiteY74" fmla="*/ 16690 h 407215"/>
              <a:gd name="connsiteX75" fmla="*/ 592931 w 966787"/>
              <a:gd name="connsiteY75" fmla="*/ 4784 h 407215"/>
              <a:gd name="connsiteX76" fmla="*/ 600075 w 966787"/>
              <a:gd name="connsiteY76" fmla="*/ 2402 h 407215"/>
              <a:gd name="connsiteX77" fmla="*/ 609600 w 966787"/>
              <a:gd name="connsiteY77" fmla="*/ 21452 h 407215"/>
              <a:gd name="connsiteX78" fmla="*/ 619125 w 966787"/>
              <a:gd name="connsiteY78" fmla="*/ 40502 h 407215"/>
              <a:gd name="connsiteX79" fmla="*/ 621506 w 966787"/>
              <a:gd name="connsiteY79" fmla="*/ 47646 h 407215"/>
              <a:gd name="connsiteX80" fmla="*/ 633412 w 966787"/>
              <a:gd name="connsiteY80" fmla="*/ 33359 h 407215"/>
              <a:gd name="connsiteX81" fmla="*/ 638175 w 966787"/>
              <a:gd name="connsiteY81" fmla="*/ 19071 h 407215"/>
              <a:gd name="connsiteX82" fmla="*/ 647700 w 966787"/>
              <a:gd name="connsiteY82" fmla="*/ 4784 h 407215"/>
              <a:gd name="connsiteX83" fmla="*/ 659606 w 966787"/>
              <a:gd name="connsiteY83" fmla="*/ 21452 h 407215"/>
              <a:gd name="connsiteX84" fmla="*/ 661987 w 966787"/>
              <a:gd name="connsiteY84" fmla="*/ 28596 h 407215"/>
              <a:gd name="connsiteX85" fmla="*/ 666750 w 966787"/>
              <a:gd name="connsiteY85" fmla="*/ 19071 h 407215"/>
              <a:gd name="connsiteX86" fmla="*/ 669131 w 966787"/>
              <a:gd name="connsiteY86" fmla="*/ 11927 h 407215"/>
              <a:gd name="connsiteX87" fmla="*/ 683418 w 966787"/>
              <a:gd name="connsiteY87" fmla="*/ 7165 h 407215"/>
              <a:gd name="connsiteX88" fmla="*/ 690562 w 966787"/>
              <a:gd name="connsiteY88" fmla="*/ 4784 h 407215"/>
              <a:gd name="connsiteX89" fmla="*/ 695325 w 966787"/>
              <a:gd name="connsiteY89" fmla="*/ 30977 h 407215"/>
              <a:gd name="connsiteX90" fmla="*/ 697706 w 966787"/>
              <a:gd name="connsiteY90" fmla="*/ 47646 h 407215"/>
              <a:gd name="connsiteX91" fmla="*/ 704850 w 966787"/>
              <a:gd name="connsiteY91" fmla="*/ 21452 h 407215"/>
              <a:gd name="connsiteX92" fmla="*/ 714375 w 966787"/>
              <a:gd name="connsiteY92" fmla="*/ 30977 h 407215"/>
              <a:gd name="connsiteX93" fmla="*/ 719137 w 966787"/>
              <a:gd name="connsiteY93" fmla="*/ 50027 h 407215"/>
              <a:gd name="connsiteX94" fmla="*/ 723900 w 966787"/>
              <a:gd name="connsiteY94" fmla="*/ 71459 h 407215"/>
              <a:gd name="connsiteX95" fmla="*/ 721518 w 966787"/>
              <a:gd name="connsiteY95" fmla="*/ 88127 h 407215"/>
              <a:gd name="connsiteX96" fmla="*/ 719137 w 966787"/>
              <a:gd name="connsiteY96" fmla="*/ 95271 h 407215"/>
              <a:gd name="connsiteX97" fmla="*/ 721518 w 966787"/>
              <a:gd name="connsiteY97" fmla="*/ 64315 h 407215"/>
              <a:gd name="connsiteX98" fmla="*/ 723900 w 966787"/>
              <a:gd name="connsiteY98" fmla="*/ 114321 h 407215"/>
              <a:gd name="connsiteX99" fmla="*/ 726281 w 966787"/>
              <a:gd name="connsiteY99" fmla="*/ 121465 h 407215"/>
              <a:gd name="connsiteX100" fmla="*/ 728662 w 966787"/>
              <a:gd name="connsiteY100" fmla="*/ 130990 h 407215"/>
              <a:gd name="connsiteX101" fmla="*/ 731043 w 966787"/>
              <a:gd name="connsiteY101" fmla="*/ 138134 h 407215"/>
              <a:gd name="connsiteX102" fmla="*/ 733425 w 966787"/>
              <a:gd name="connsiteY102" fmla="*/ 152421 h 407215"/>
              <a:gd name="connsiteX103" fmla="*/ 735806 w 966787"/>
              <a:gd name="connsiteY103" fmla="*/ 140515 h 407215"/>
              <a:gd name="connsiteX104" fmla="*/ 738187 w 966787"/>
              <a:gd name="connsiteY104" fmla="*/ 123846 h 407215"/>
              <a:gd name="connsiteX105" fmla="*/ 740568 w 966787"/>
              <a:gd name="connsiteY105" fmla="*/ 266721 h 407215"/>
              <a:gd name="connsiteX106" fmla="*/ 747712 w 966787"/>
              <a:gd name="connsiteY106" fmla="*/ 242909 h 407215"/>
              <a:gd name="connsiteX107" fmla="*/ 750093 w 966787"/>
              <a:gd name="connsiteY107" fmla="*/ 231002 h 407215"/>
              <a:gd name="connsiteX108" fmla="*/ 752475 w 966787"/>
              <a:gd name="connsiteY108" fmla="*/ 223859 h 407215"/>
              <a:gd name="connsiteX109" fmla="*/ 750093 w 966787"/>
              <a:gd name="connsiteY109" fmla="*/ 252434 h 407215"/>
              <a:gd name="connsiteX110" fmla="*/ 745331 w 966787"/>
              <a:gd name="connsiteY110" fmla="*/ 266721 h 407215"/>
              <a:gd name="connsiteX111" fmla="*/ 747712 w 966787"/>
              <a:gd name="connsiteY111" fmla="*/ 290534 h 407215"/>
              <a:gd name="connsiteX112" fmla="*/ 754856 w 966787"/>
              <a:gd name="connsiteY112" fmla="*/ 292915 h 407215"/>
              <a:gd name="connsiteX113" fmla="*/ 773906 w 966787"/>
              <a:gd name="connsiteY113" fmla="*/ 290534 h 407215"/>
              <a:gd name="connsiteX114" fmla="*/ 769143 w 966787"/>
              <a:gd name="connsiteY114" fmla="*/ 302440 h 407215"/>
              <a:gd name="connsiteX115" fmla="*/ 759618 w 966787"/>
              <a:gd name="connsiteY115" fmla="*/ 316727 h 407215"/>
              <a:gd name="connsiteX116" fmla="*/ 762000 w 966787"/>
              <a:gd name="connsiteY116" fmla="*/ 323871 h 407215"/>
              <a:gd name="connsiteX117" fmla="*/ 783431 w 966787"/>
              <a:gd name="connsiteY117" fmla="*/ 314346 h 407215"/>
              <a:gd name="connsiteX118" fmla="*/ 788193 w 966787"/>
              <a:gd name="connsiteY118" fmla="*/ 307202 h 407215"/>
              <a:gd name="connsiteX119" fmla="*/ 795337 w 966787"/>
              <a:gd name="connsiteY119" fmla="*/ 309584 h 407215"/>
              <a:gd name="connsiteX120" fmla="*/ 802481 w 966787"/>
              <a:gd name="connsiteY120" fmla="*/ 326252 h 407215"/>
              <a:gd name="connsiteX121" fmla="*/ 807243 w 966787"/>
              <a:gd name="connsiteY121" fmla="*/ 333396 h 407215"/>
              <a:gd name="connsiteX122" fmla="*/ 809625 w 966787"/>
              <a:gd name="connsiteY122" fmla="*/ 342921 h 407215"/>
              <a:gd name="connsiteX123" fmla="*/ 812006 w 966787"/>
              <a:gd name="connsiteY123" fmla="*/ 354827 h 407215"/>
              <a:gd name="connsiteX124" fmla="*/ 816768 w 966787"/>
              <a:gd name="connsiteY124" fmla="*/ 345302 h 407215"/>
              <a:gd name="connsiteX125" fmla="*/ 823912 w 966787"/>
              <a:gd name="connsiteY125" fmla="*/ 335777 h 407215"/>
              <a:gd name="connsiteX126" fmla="*/ 833437 w 966787"/>
              <a:gd name="connsiteY126" fmla="*/ 326252 h 407215"/>
              <a:gd name="connsiteX127" fmla="*/ 840581 w 966787"/>
              <a:gd name="connsiteY127" fmla="*/ 333396 h 407215"/>
              <a:gd name="connsiteX128" fmla="*/ 852487 w 966787"/>
              <a:gd name="connsiteY128" fmla="*/ 350065 h 407215"/>
              <a:gd name="connsiteX129" fmla="*/ 866775 w 966787"/>
              <a:gd name="connsiteY129" fmla="*/ 359590 h 407215"/>
              <a:gd name="connsiteX130" fmla="*/ 873918 w 966787"/>
              <a:gd name="connsiteY130" fmla="*/ 352446 h 407215"/>
              <a:gd name="connsiteX131" fmla="*/ 876300 w 966787"/>
              <a:gd name="connsiteY131" fmla="*/ 345302 h 407215"/>
              <a:gd name="connsiteX132" fmla="*/ 881062 w 966787"/>
              <a:gd name="connsiteY132" fmla="*/ 335777 h 407215"/>
              <a:gd name="connsiteX133" fmla="*/ 888206 w 966787"/>
              <a:gd name="connsiteY133" fmla="*/ 321490 h 407215"/>
              <a:gd name="connsiteX134" fmla="*/ 890587 w 966787"/>
              <a:gd name="connsiteY134" fmla="*/ 331015 h 407215"/>
              <a:gd name="connsiteX135" fmla="*/ 892968 w 966787"/>
              <a:gd name="connsiteY135" fmla="*/ 338159 h 407215"/>
              <a:gd name="connsiteX136" fmla="*/ 895350 w 966787"/>
              <a:gd name="connsiteY136" fmla="*/ 385784 h 407215"/>
              <a:gd name="connsiteX137" fmla="*/ 916781 w 966787"/>
              <a:gd name="connsiteY137" fmla="*/ 378640 h 407215"/>
              <a:gd name="connsiteX138" fmla="*/ 926306 w 966787"/>
              <a:gd name="connsiteY138" fmla="*/ 364352 h 407215"/>
              <a:gd name="connsiteX139" fmla="*/ 928687 w 966787"/>
              <a:gd name="connsiteY139" fmla="*/ 371496 h 407215"/>
              <a:gd name="connsiteX140" fmla="*/ 933450 w 966787"/>
              <a:gd name="connsiteY140" fmla="*/ 395309 h 407215"/>
              <a:gd name="connsiteX141" fmla="*/ 940593 w 966787"/>
              <a:gd name="connsiteY141" fmla="*/ 381021 h 407215"/>
              <a:gd name="connsiteX142" fmla="*/ 945356 w 966787"/>
              <a:gd name="connsiteY142" fmla="*/ 373877 h 407215"/>
              <a:gd name="connsiteX143" fmla="*/ 966787 w 966787"/>
              <a:gd name="connsiteY143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50006 w 966787"/>
              <a:gd name="connsiteY3" fmla="*/ 373877 h 407215"/>
              <a:gd name="connsiteX4" fmla="*/ 64293 w 966787"/>
              <a:gd name="connsiteY4" fmla="*/ 364352 h 407215"/>
              <a:gd name="connsiteX5" fmla="*/ 69056 w 966787"/>
              <a:gd name="connsiteY5" fmla="*/ 371496 h 407215"/>
              <a:gd name="connsiteX6" fmla="*/ 73818 w 966787"/>
              <a:gd name="connsiteY6" fmla="*/ 392927 h 407215"/>
              <a:gd name="connsiteX7" fmla="*/ 83343 w 966787"/>
              <a:gd name="connsiteY7" fmla="*/ 390546 h 407215"/>
              <a:gd name="connsiteX8" fmla="*/ 92868 w 966787"/>
              <a:gd name="connsiteY8" fmla="*/ 373877 h 407215"/>
              <a:gd name="connsiteX9" fmla="*/ 273744 w 966787"/>
              <a:gd name="connsiteY9" fmla="*/ 360040 h 407215"/>
              <a:gd name="connsiteX10" fmla="*/ 104775 w 966787"/>
              <a:gd name="connsiteY10" fmla="*/ 407215 h 407215"/>
              <a:gd name="connsiteX11" fmla="*/ 121443 w 966787"/>
              <a:gd name="connsiteY11" fmla="*/ 373877 h 407215"/>
              <a:gd name="connsiteX12" fmla="*/ 140493 w 966787"/>
              <a:gd name="connsiteY12" fmla="*/ 397690 h 407215"/>
              <a:gd name="connsiteX13" fmla="*/ 166687 w 966787"/>
              <a:gd name="connsiteY13" fmla="*/ 395309 h 407215"/>
              <a:gd name="connsiteX14" fmla="*/ 171450 w 966787"/>
              <a:gd name="connsiteY14" fmla="*/ 388165 h 407215"/>
              <a:gd name="connsiteX15" fmla="*/ 195262 w 966787"/>
              <a:gd name="connsiteY15" fmla="*/ 378640 h 407215"/>
              <a:gd name="connsiteX16" fmla="*/ 202406 w 966787"/>
              <a:gd name="connsiteY16" fmla="*/ 392927 h 407215"/>
              <a:gd name="connsiteX17" fmla="*/ 207168 w 966787"/>
              <a:gd name="connsiteY17" fmla="*/ 400071 h 407215"/>
              <a:gd name="connsiteX18" fmla="*/ 216693 w 966787"/>
              <a:gd name="connsiteY18" fmla="*/ 392927 h 407215"/>
              <a:gd name="connsiteX19" fmla="*/ 221456 w 966787"/>
              <a:gd name="connsiteY19" fmla="*/ 381021 h 407215"/>
              <a:gd name="connsiteX20" fmla="*/ 226218 w 966787"/>
              <a:gd name="connsiteY20" fmla="*/ 371496 h 407215"/>
              <a:gd name="connsiteX21" fmla="*/ 230981 w 966787"/>
              <a:gd name="connsiteY21" fmla="*/ 357209 h 407215"/>
              <a:gd name="connsiteX22" fmla="*/ 233362 w 966787"/>
              <a:gd name="connsiteY22" fmla="*/ 350065 h 407215"/>
              <a:gd name="connsiteX23" fmla="*/ 235743 w 966787"/>
              <a:gd name="connsiteY23" fmla="*/ 340540 h 407215"/>
              <a:gd name="connsiteX24" fmla="*/ 240506 w 966787"/>
              <a:gd name="connsiteY24" fmla="*/ 326252 h 407215"/>
              <a:gd name="connsiteX25" fmla="*/ 245268 w 966787"/>
              <a:gd name="connsiteY25" fmla="*/ 309584 h 407215"/>
              <a:gd name="connsiteX26" fmla="*/ 247650 w 966787"/>
              <a:gd name="connsiteY26" fmla="*/ 316727 h 407215"/>
              <a:gd name="connsiteX27" fmla="*/ 252412 w 966787"/>
              <a:gd name="connsiteY27" fmla="*/ 350065 h 407215"/>
              <a:gd name="connsiteX28" fmla="*/ 261937 w 966787"/>
              <a:gd name="connsiteY28" fmla="*/ 261959 h 407215"/>
              <a:gd name="connsiteX29" fmla="*/ 269081 w 966787"/>
              <a:gd name="connsiteY29" fmla="*/ 254815 h 407215"/>
              <a:gd name="connsiteX30" fmla="*/ 271462 w 966787"/>
              <a:gd name="connsiteY30" fmla="*/ 245290 h 407215"/>
              <a:gd name="connsiteX31" fmla="*/ 276225 w 966787"/>
              <a:gd name="connsiteY31" fmla="*/ 238146 h 407215"/>
              <a:gd name="connsiteX32" fmla="*/ 280987 w 966787"/>
              <a:gd name="connsiteY32" fmla="*/ 226240 h 407215"/>
              <a:gd name="connsiteX33" fmla="*/ 278606 w 966787"/>
              <a:gd name="connsiteY33" fmla="*/ 242909 h 407215"/>
              <a:gd name="connsiteX34" fmla="*/ 280987 w 966787"/>
              <a:gd name="connsiteY34" fmla="*/ 235765 h 407215"/>
              <a:gd name="connsiteX35" fmla="*/ 285750 w 966787"/>
              <a:gd name="connsiteY35" fmla="*/ 211952 h 407215"/>
              <a:gd name="connsiteX36" fmla="*/ 288131 w 966787"/>
              <a:gd name="connsiteY36" fmla="*/ 173852 h 407215"/>
              <a:gd name="connsiteX37" fmla="*/ 297656 w 966787"/>
              <a:gd name="connsiteY37" fmla="*/ 159565 h 407215"/>
              <a:gd name="connsiteX38" fmla="*/ 300037 w 966787"/>
              <a:gd name="connsiteY38" fmla="*/ 152421 h 407215"/>
              <a:gd name="connsiteX39" fmla="*/ 304800 w 966787"/>
              <a:gd name="connsiteY39" fmla="*/ 161946 h 407215"/>
              <a:gd name="connsiteX40" fmla="*/ 307181 w 966787"/>
              <a:gd name="connsiteY40" fmla="*/ 104796 h 407215"/>
              <a:gd name="connsiteX41" fmla="*/ 311943 w 966787"/>
              <a:gd name="connsiteY41" fmla="*/ 85746 h 407215"/>
              <a:gd name="connsiteX42" fmla="*/ 319087 w 966787"/>
              <a:gd name="connsiteY42" fmla="*/ 80984 h 407215"/>
              <a:gd name="connsiteX43" fmla="*/ 328612 w 966787"/>
              <a:gd name="connsiteY43" fmla="*/ 85746 h 407215"/>
              <a:gd name="connsiteX44" fmla="*/ 330993 w 966787"/>
              <a:gd name="connsiteY44" fmla="*/ 71459 h 407215"/>
              <a:gd name="connsiteX45" fmla="*/ 335756 w 966787"/>
              <a:gd name="connsiteY45" fmla="*/ 57171 h 407215"/>
              <a:gd name="connsiteX46" fmla="*/ 342900 w 966787"/>
              <a:gd name="connsiteY46" fmla="*/ 35740 h 407215"/>
              <a:gd name="connsiteX47" fmla="*/ 345281 w 966787"/>
              <a:gd name="connsiteY47" fmla="*/ 28596 h 407215"/>
              <a:gd name="connsiteX48" fmla="*/ 350043 w 966787"/>
              <a:gd name="connsiteY48" fmla="*/ 21452 h 407215"/>
              <a:gd name="connsiteX49" fmla="*/ 354806 w 966787"/>
              <a:gd name="connsiteY49" fmla="*/ 4784 h 407215"/>
              <a:gd name="connsiteX50" fmla="*/ 359568 w 966787"/>
              <a:gd name="connsiteY50" fmla="*/ 11927 h 407215"/>
              <a:gd name="connsiteX51" fmla="*/ 361950 w 966787"/>
              <a:gd name="connsiteY51" fmla="*/ 19071 h 407215"/>
              <a:gd name="connsiteX52" fmla="*/ 376237 w 966787"/>
              <a:gd name="connsiteY52" fmla="*/ 16690 h 407215"/>
              <a:gd name="connsiteX53" fmla="*/ 388143 w 966787"/>
              <a:gd name="connsiteY53" fmla="*/ 4784 h 407215"/>
              <a:gd name="connsiteX54" fmla="*/ 390525 w 966787"/>
              <a:gd name="connsiteY54" fmla="*/ 14309 h 407215"/>
              <a:gd name="connsiteX55" fmla="*/ 392906 w 966787"/>
              <a:gd name="connsiteY55" fmla="*/ 21452 h 407215"/>
              <a:gd name="connsiteX56" fmla="*/ 400050 w 966787"/>
              <a:gd name="connsiteY56" fmla="*/ 23834 h 407215"/>
              <a:gd name="connsiteX57" fmla="*/ 416718 w 966787"/>
              <a:gd name="connsiteY57" fmla="*/ 21452 h 407215"/>
              <a:gd name="connsiteX58" fmla="*/ 431006 w 966787"/>
              <a:gd name="connsiteY58" fmla="*/ 11927 h 407215"/>
              <a:gd name="connsiteX59" fmla="*/ 433387 w 966787"/>
              <a:gd name="connsiteY59" fmla="*/ 4784 h 407215"/>
              <a:gd name="connsiteX60" fmla="*/ 450056 w 966787"/>
              <a:gd name="connsiteY60" fmla="*/ 4784 h 407215"/>
              <a:gd name="connsiteX61" fmla="*/ 457200 w 966787"/>
              <a:gd name="connsiteY61" fmla="*/ 19071 h 407215"/>
              <a:gd name="connsiteX62" fmla="*/ 459581 w 966787"/>
              <a:gd name="connsiteY62" fmla="*/ 26215 h 407215"/>
              <a:gd name="connsiteX63" fmla="*/ 483393 w 966787"/>
              <a:gd name="connsiteY63" fmla="*/ 14309 h 407215"/>
              <a:gd name="connsiteX64" fmla="*/ 502443 w 966787"/>
              <a:gd name="connsiteY64" fmla="*/ 7165 h 407215"/>
              <a:gd name="connsiteX65" fmla="*/ 507206 w 966787"/>
              <a:gd name="connsiteY65" fmla="*/ 16690 h 407215"/>
              <a:gd name="connsiteX66" fmla="*/ 511968 w 966787"/>
              <a:gd name="connsiteY66" fmla="*/ 30977 h 407215"/>
              <a:gd name="connsiteX67" fmla="*/ 519112 w 966787"/>
              <a:gd name="connsiteY67" fmla="*/ 23834 h 407215"/>
              <a:gd name="connsiteX68" fmla="*/ 528637 w 966787"/>
              <a:gd name="connsiteY68" fmla="*/ 9546 h 407215"/>
              <a:gd name="connsiteX69" fmla="*/ 542925 w 966787"/>
              <a:gd name="connsiteY69" fmla="*/ 4784 h 407215"/>
              <a:gd name="connsiteX70" fmla="*/ 550068 w 966787"/>
              <a:gd name="connsiteY70" fmla="*/ 9546 h 407215"/>
              <a:gd name="connsiteX71" fmla="*/ 552450 w 966787"/>
              <a:gd name="connsiteY71" fmla="*/ 19071 h 407215"/>
              <a:gd name="connsiteX72" fmla="*/ 561975 w 966787"/>
              <a:gd name="connsiteY72" fmla="*/ 21452 h 407215"/>
              <a:gd name="connsiteX73" fmla="*/ 576262 w 966787"/>
              <a:gd name="connsiteY73" fmla="*/ 16690 h 407215"/>
              <a:gd name="connsiteX74" fmla="*/ 592931 w 966787"/>
              <a:gd name="connsiteY74" fmla="*/ 4784 h 407215"/>
              <a:gd name="connsiteX75" fmla="*/ 600075 w 966787"/>
              <a:gd name="connsiteY75" fmla="*/ 2402 h 407215"/>
              <a:gd name="connsiteX76" fmla="*/ 609600 w 966787"/>
              <a:gd name="connsiteY76" fmla="*/ 21452 h 407215"/>
              <a:gd name="connsiteX77" fmla="*/ 619125 w 966787"/>
              <a:gd name="connsiteY77" fmla="*/ 40502 h 407215"/>
              <a:gd name="connsiteX78" fmla="*/ 621506 w 966787"/>
              <a:gd name="connsiteY78" fmla="*/ 47646 h 407215"/>
              <a:gd name="connsiteX79" fmla="*/ 633412 w 966787"/>
              <a:gd name="connsiteY79" fmla="*/ 33359 h 407215"/>
              <a:gd name="connsiteX80" fmla="*/ 638175 w 966787"/>
              <a:gd name="connsiteY80" fmla="*/ 19071 h 407215"/>
              <a:gd name="connsiteX81" fmla="*/ 647700 w 966787"/>
              <a:gd name="connsiteY81" fmla="*/ 4784 h 407215"/>
              <a:gd name="connsiteX82" fmla="*/ 659606 w 966787"/>
              <a:gd name="connsiteY82" fmla="*/ 21452 h 407215"/>
              <a:gd name="connsiteX83" fmla="*/ 661987 w 966787"/>
              <a:gd name="connsiteY83" fmla="*/ 28596 h 407215"/>
              <a:gd name="connsiteX84" fmla="*/ 666750 w 966787"/>
              <a:gd name="connsiteY84" fmla="*/ 19071 h 407215"/>
              <a:gd name="connsiteX85" fmla="*/ 669131 w 966787"/>
              <a:gd name="connsiteY85" fmla="*/ 11927 h 407215"/>
              <a:gd name="connsiteX86" fmla="*/ 683418 w 966787"/>
              <a:gd name="connsiteY86" fmla="*/ 7165 h 407215"/>
              <a:gd name="connsiteX87" fmla="*/ 690562 w 966787"/>
              <a:gd name="connsiteY87" fmla="*/ 4784 h 407215"/>
              <a:gd name="connsiteX88" fmla="*/ 695325 w 966787"/>
              <a:gd name="connsiteY88" fmla="*/ 30977 h 407215"/>
              <a:gd name="connsiteX89" fmla="*/ 697706 w 966787"/>
              <a:gd name="connsiteY89" fmla="*/ 47646 h 407215"/>
              <a:gd name="connsiteX90" fmla="*/ 704850 w 966787"/>
              <a:gd name="connsiteY90" fmla="*/ 21452 h 407215"/>
              <a:gd name="connsiteX91" fmla="*/ 714375 w 966787"/>
              <a:gd name="connsiteY91" fmla="*/ 30977 h 407215"/>
              <a:gd name="connsiteX92" fmla="*/ 719137 w 966787"/>
              <a:gd name="connsiteY92" fmla="*/ 50027 h 407215"/>
              <a:gd name="connsiteX93" fmla="*/ 723900 w 966787"/>
              <a:gd name="connsiteY93" fmla="*/ 71459 h 407215"/>
              <a:gd name="connsiteX94" fmla="*/ 721518 w 966787"/>
              <a:gd name="connsiteY94" fmla="*/ 88127 h 407215"/>
              <a:gd name="connsiteX95" fmla="*/ 719137 w 966787"/>
              <a:gd name="connsiteY95" fmla="*/ 95271 h 407215"/>
              <a:gd name="connsiteX96" fmla="*/ 721518 w 966787"/>
              <a:gd name="connsiteY96" fmla="*/ 64315 h 407215"/>
              <a:gd name="connsiteX97" fmla="*/ 723900 w 966787"/>
              <a:gd name="connsiteY97" fmla="*/ 114321 h 407215"/>
              <a:gd name="connsiteX98" fmla="*/ 726281 w 966787"/>
              <a:gd name="connsiteY98" fmla="*/ 121465 h 407215"/>
              <a:gd name="connsiteX99" fmla="*/ 728662 w 966787"/>
              <a:gd name="connsiteY99" fmla="*/ 130990 h 407215"/>
              <a:gd name="connsiteX100" fmla="*/ 731043 w 966787"/>
              <a:gd name="connsiteY100" fmla="*/ 138134 h 407215"/>
              <a:gd name="connsiteX101" fmla="*/ 733425 w 966787"/>
              <a:gd name="connsiteY101" fmla="*/ 152421 h 407215"/>
              <a:gd name="connsiteX102" fmla="*/ 735806 w 966787"/>
              <a:gd name="connsiteY102" fmla="*/ 140515 h 407215"/>
              <a:gd name="connsiteX103" fmla="*/ 738187 w 966787"/>
              <a:gd name="connsiteY103" fmla="*/ 123846 h 407215"/>
              <a:gd name="connsiteX104" fmla="*/ 740568 w 966787"/>
              <a:gd name="connsiteY104" fmla="*/ 266721 h 407215"/>
              <a:gd name="connsiteX105" fmla="*/ 747712 w 966787"/>
              <a:gd name="connsiteY105" fmla="*/ 242909 h 407215"/>
              <a:gd name="connsiteX106" fmla="*/ 750093 w 966787"/>
              <a:gd name="connsiteY106" fmla="*/ 231002 h 407215"/>
              <a:gd name="connsiteX107" fmla="*/ 752475 w 966787"/>
              <a:gd name="connsiteY107" fmla="*/ 223859 h 407215"/>
              <a:gd name="connsiteX108" fmla="*/ 750093 w 966787"/>
              <a:gd name="connsiteY108" fmla="*/ 252434 h 407215"/>
              <a:gd name="connsiteX109" fmla="*/ 745331 w 966787"/>
              <a:gd name="connsiteY109" fmla="*/ 266721 h 407215"/>
              <a:gd name="connsiteX110" fmla="*/ 747712 w 966787"/>
              <a:gd name="connsiteY110" fmla="*/ 290534 h 407215"/>
              <a:gd name="connsiteX111" fmla="*/ 754856 w 966787"/>
              <a:gd name="connsiteY111" fmla="*/ 292915 h 407215"/>
              <a:gd name="connsiteX112" fmla="*/ 773906 w 966787"/>
              <a:gd name="connsiteY112" fmla="*/ 290534 h 407215"/>
              <a:gd name="connsiteX113" fmla="*/ 769143 w 966787"/>
              <a:gd name="connsiteY113" fmla="*/ 302440 h 407215"/>
              <a:gd name="connsiteX114" fmla="*/ 759618 w 966787"/>
              <a:gd name="connsiteY114" fmla="*/ 316727 h 407215"/>
              <a:gd name="connsiteX115" fmla="*/ 762000 w 966787"/>
              <a:gd name="connsiteY115" fmla="*/ 323871 h 407215"/>
              <a:gd name="connsiteX116" fmla="*/ 783431 w 966787"/>
              <a:gd name="connsiteY116" fmla="*/ 314346 h 407215"/>
              <a:gd name="connsiteX117" fmla="*/ 788193 w 966787"/>
              <a:gd name="connsiteY117" fmla="*/ 307202 h 407215"/>
              <a:gd name="connsiteX118" fmla="*/ 795337 w 966787"/>
              <a:gd name="connsiteY118" fmla="*/ 309584 h 407215"/>
              <a:gd name="connsiteX119" fmla="*/ 802481 w 966787"/>
              <a:gd name="connsiteY119" fmla="*/ 326252 h 407215"/>
              <a:gd name="connsiteX120" fmla="*/ 807243 w 966787"/>
              <a:gd name="connsiteY120" fmla="*/ 333396 h 407215"/>
              <a:gd name="connsiteX121" fmla="*/ 809625 w 966787"/>
              <a:gd name="connsiteY121" fmla="*/ 342921 h 407215"/>
              <a:gd name="connsiteX122" fmla="*/ 812006 w 966787"/>
              <a:gd name="connsiteY122" fmla="*/ 354827 h 407215"/>
              <a:gd name="connsiteX123" fmla="*/ 816768 w 966787"/>
              <a:gd name="connsiteY123" fmla="*/ 345302 h 407215"/>
              <a:gd name="connsiteX124" fmla="*/ 823912 w 966787"/>
              <a:gd name="connsiteY124" fmla="*/ 335777 h 407215"/>
              <a:gd name="connsiteX125" fmla="*/ 833437 w 966787"/>
              <a:gd name="connsiteY125" fmla="*/ 326252 h 407215"/>
              <a:gd name="connsiteX126" fmla="*/ 840581 w 966787"/>
              <a:gd name="connsiteY126" fmla="*/ 333396 h 407215"/>
              <a:gd name="connsiteX127" fmla="*/ 852487 w 966787"/>
              <a:gd name="connsiteY127" fmla="*/ 350065 h 407215"/>
              <a:gd name="connsiteX128" fmla="*/ 866775 w 966787"/>
              <a:gd name="connsiteY128" fmla="*/ 359590 h 407215"/>
              <a:gd name="connsiteX129" fmla="*/ 873918 w 966787"/>
              <a:gd name="connsiteY129" fmla="*/ 352446 h 407215"/>
              <a:gd name="connsiteX130" fmla="*/ 876300 w 966787"/>
              <a:gd name="connsiteY130" fmla="*/ 345302 h 407215"/>
              <a:gd name="connsiteX131" fmla="*/ 881062 w 966787"/>
              <a:gd name="connsiteY131" fmla="*/ 335777 h 407215"/>
              <a:gd name="connsiteX132" fmla="*/ 888206 w 966787"/>
              <a:gd name="connsiteY132" fmla="*/ 321490 h 407215"/>
              <a:gd name="connsiteX133" fmla="*/ 890587 w 966787"/>
              <a:gd name="connsiteY133" fmla="*/ 331015 h 407215"/>
              <a:gd name="connsiteX134" fmla="*/ 892968 w 966787"/>
              <a:gd name="connsiteY134" fmla="*/ 338159 h 407215"/>
              <a:gd name="connsiteX135" fmla="*/ 895350 w 966787"/>
              <a:gd name="connsiteY135" fmla="*/ 385784 h 407215"/>
              <a:gd name="connsiteX136" fmla="*/ 916781 w 966787"/>
              <a:gd name="connsiteY136" fmla="*/ 378640 h 407215"/>
              <a:gd name="connsiteX137" fmla="*/ 926306 w 966787"/>
              <a:gd name="connsiteY137" fmla="*/ 364352 h 407215"/>
              <a:gd name="connsiteX138" fmla="*/ 928687 w 966787"/>
              <a:gd name="connsiteY138" fmla="*/ 371496 h 407215"/>
              <a:gd name="connsiteX139" fmla="*/ 933450 w 966787"/>
              <a:gd name="connsiteY139" fmla="*/ 395309 h 407215"/>
              <a:gd name="connsiteX140" fmla="*/ 940593 w 966787"/>
              <a:gd name="connsiteY140" fmla="*/ 381021 h 407215"/>
              <a:gd name="connsiteX141" fmla="*/ 945356 w 966787"/>
              <a:gd name="connsiteY141" fmla="*/ 373877 h 407215"/>
              <a:gd name="connsiteX142" fmla="*/ 966787 w 966787"/>
              <a:gd name="connsiteY142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50006 w 966787"/>
              <a:gd name="connsiteY2" fmla="*/ 373877 h 407215"/>
              <a:gd name="connsiteX3" fmla="*/ 64293 w 966787"/>
              <a:gd name="connsiteY3" fmla="*/ 364352 h 407215"/>
              <a:gd name="connsiteX4" fmla="*/ 69056 w 966787"/>
              <a:gd name="connsiteY4" fmla="*/ 371496 h 407215"/>
              <a:gd name="connsiteX5" fmla="*/ 73818 w 966787"/>
              <a:gd name="connsiteY5" fmla="*/ 392927 h 407215"/>
              <a:gd name="connsiteX6" fmla="*/ 83343 w 966787"/>
              <a:gd name="connsiteY6" fmla="*/ 390546 h 407215"/>
              <a:gd name="connsiteX7" fmla="*/ 92868 w 966787"/>
              <a:gd name="connsiteY7" fmla="*/ 373877 h 407215"/>
              <a:gd name="connsiteX8" fmla="*/ 273744 w 966787"/>
              <a:gd name="connsiteY8" fmla="*/ 360040 h 407215"/>
              <a:gd name="connsiteX9" fmla="*/ 104775 w 966787"/>
              <a:gd name="connsiteY9" fmla="*/ 407215 h 407215"/>
              <a:gd name="connsiteX10" fmla="*/ 121443 w 966787"/>
              <a:gd name="connsiteY10" fmla="*/ 373877 h 407215"/>
              <a:gd name="connsiteX11" fmla="*/ 140493 w 966787"/>
              <a:gd name="connsiteY11" fmla="*/ 397690 h 407215"/>
              <a:gd name="connsiteX12" fmla="*/ 166687 w 966787"/>
              <a:gd name="connsiteY12" fmla="*/ 395309 h 407215"/>
              <a:gd name="connsiteX13" fmla="*/ 171450 w 966787"/>
              <a:gd name="connsiteY13" fmla="*/ 388165 h 407215"/>
              <a:gd name="connsiteX14" fmla="*/ 195262 w 966787"/>
              <a:gd name="connsiteY14" fmla="*/ 378640 h 407215"/>
              <a:gd name="connsiteX15" fmla="*/ 202406 w 966787"/>
              <a:gd name="connsiteY15" fmla="*/ 392927 h 407215"/>
              <a:gd name="connsiteX16" fmla="*/ 207168 w 966787"/>
              <a:gd name="connsiteY16" fmla="*/ 400071 h 407215"/>
              <a:gd name="connsiteX17" fmla="*/ 216693 w 966787"/>
              <a:gd name="connsiteY17" fmla="*/ 392927 h 407215"/>
              <a:gd name="connsiteX18" fmla="*/ 221456 w 966787"/>
              <a:gd name="connsiteY18" fmla="*/ 381021 h 407215"/>
              <a:gd name="connsiteX19" fmla="*/ 226218 w 966787"/>
              <a:gd name="connsiteY19" fmla="*/ 371496 h 407215"/>
              <a:gd name="connsiteX20" fmla="*/ 230981 w 966787"/>
              <a:gd name="connsiteY20" fmla="*/ 357209 h 407215"/>
              <a:gd name="connsiteX21" fmla="*/ 233362 w 966787"/>
              <a:gd name="connsiteY21" fmla="*/ 350065 h 407215"/>
              <a:gd name="connsiteX22" fmla="*/ 235743 w 966787"/>
              <a:gd name="connsiteY22" fmla="*/ 340540 h 407215"/>
              <a:gd name="connsiteX23" fmla="*/ 240506 w 966787"/>
              <a:gd name="connsiteY23" fmla="*/ 326252 h 407215"/>
              <a:gd name="connsiteX24" fmla="*/ 245268 w 966787"/>
              <a:gd name="connsiteY24" fmla="*/ 309584 h 407215"/>
              <a:gd name="connsiteX25" fmla="*/ 247650 w 966787"/>
              <a:gd name="connsiteY25" fmla="*/ 316727 h 407215"/>
              <a:gd name="connsiteX26" fmla="*/ 252412 w 966787"/>
              <a:gd name="connsiteY26" fmla="*/ 350065 h 407215"/>
              <a:gd name="connsiteX27" fmla="*/ 261937 w 966787"/>
              <a:gd name="connsiteY27" fmla="*/ 261959 h 407215"/>
              <a:gd name="connsiteX28" fmla="*/ 269081 w 966787"/>
              <a:gd name="connsiteY28" fmla="*/ 254815 h 407215"/>
              <a:gd name="connsiteX29" fmla="*/ 271462 w 966787"/>
              <a:gd name="connsiteY29" fmla="*/ 245290 h 407215"/>
              <a:gd name="connsiteX30" fmla="*/ 276225 w 966787"/>
              <a:gd name="connsiteY30" fmla="*/ 238146 h 407215"/>
              <a:gd name="connsiteX31" fmla="*/ 280987 w 966787"/>
              <a:gd name="connsiteY31" fmla="*/ 226240 h 407215"/>
              <a:gd name="connsiteX32" fmla="*/ 278606 w 966787"/>
              <a:gd name="connsiteY32" fmla="*/ 242909 h 407215"/>
              <a:gd name="connsiteX33" fmla="*/ 280987 w 966787"/>
              <a:gd name="connsiteY33" fmla="*/ 235765 h 407215"/>
              <a:gd name="connsiteX34" fmla="*/ 285750 w 966787"/>
              <a:gd name="connsiteY34" fmla="*/ 211952 h 407215"/>
              <a:gd name="connsiteX35" fmla="*/ 288131 w 966787"/>
              <a:gd name="connsiteY35" fmla="*/ 173852 h 407215"/>
              <a:gd name="connsiteX36" fmla="*/ 297656 w 966787"/>
              <a:gd name="connsiteY36" fmla="*/ 159565 h 407215"/>
              <a:gd name="connsiteX37" fmla="*/ 300037 w 966787"/>
              <a:gd name="connsiteY37" fmla="*/ 152421 h 407215"/>
              <a:gd name="connsiteX38" fmla="*/ 304800 w 966787"/>
              <a:gd name="connsiteY38" fmla="*/ 161946 h 407215"/>
              <a:gd name="connsiteX39" fmla="*/ 307181 w 966787"/>
              <a:gd name="connsiteY39" fmla="*/ 104796 h 407215"/>
              <a:gd name="connsiteX40" fmla="*/ 311943 w 966787"/>
              <a:gd name="connsiteY40" fmla="*/ 85746 h 407215"/>
              <a:gd name="connsiteX41" fmla="*/ 319087 w 966787"/>
              <a:gd name="connsiteY41" fmla="*/ 80984 h 407215"/>
              <a:gd name="connsiteX42" fmla="*/ 328612 w 966787"/>
              <a:gd name="connsiteY42" fmla="*/ 85746 h 407215"/>
              <a:gd name="connsiteX43" fmla="*/ 330993 w 966787"/>
              <a:gd name="connsiteY43" fmla="*/ 71459 h 407215"/>
              <a:gd name="connsiteX44" fmla="*/ 335756 w 966787"/>
              <a:gd name="connsiteY44" fmla="*/ 57171 h 407215"/>
              <a:gd name="connsiteX45" fmla="*/ 342900 w 966787"/>
              <a:gd name="connsiteY45" fmla="*/ 35740 h 407215"/>
              <a:gd name="connsiteX46" fmla="*/ 345281 w 966787"/>
              <a:gd name="connsiteY46" fmla="*/ 28596 h 407215"/>
              <a:gd name="connsiteX47" fmla="*/ 350043 w 966787"/>
              <a:gd name="connsiteY47" fmla="*/ 21452 h 407215"/>
              <a:gd name="connsiteX48" fmla="*/ 354806 w 966787"/>
              <a:gd name="connsiteY48" fmla="*/ 4784 h 407215"/>
              <a:gd name="connsiteX49" fmla="*/ 359568 w 966787"/>
              <a:gd name="connsiteY49" fmla="*/ 11927 h 407215"/>
              <a:gd name="connsiteX50" fmla="*/ 361950 w 966787"/>
              <a:gd name="connsiteY50" fmla="*/ 19071 h 407215"/>
              <a:gd name="connsiteX51" fmla="*/ 376237 w 966787"/>
              <a:gd name="connsiteY51" fmla="*/ 16690 h 407215"/>
              <a:gd name="connsiteX52" fmla="*/ 388143 w 966787"/>
              <a:gd name="connsiteY52" fmla="*/ 4784 h 407215"/>
              <a:gd name="connsiteX53" fmla="*/ 390525 w 966787"/>
              <a:gd name="connsiteY53" fmla="*/ 14309 h 407215"/>
              <a:gd name="connsiteX54" fmla="*/ 392906 w 966787"/>
              <a:gd name="connsiteY54" fmla="*/ 21452 h 407215"/>
              <a:gd name="connsiteX55" fmla="*/ 400050 w 966787"/>
              <a:gd name="connsiteY55" fmla="*/ 23834 h 407215"/>
              <a:gd name="connsiteX56" fmla="*/ 416718 w 966787"/>
              <a:gd name="connsiteY56" fmla="*/ 21452 h 407215"/>
              <a:gd name="connsiteX57" fmla="*/ 431006 w 966787"/>
              <a:gd name="connsiteY57" fmla="*/ 11927 h 407215"/>
              <a:gd name="connsiteX58" fmla="*/ 433387 w 966787"/>
              <a:gd name="connsiteY58" fmla="*/ 4784 h 407215"/>
              <a:gd name="connsiteX59" fmla="*/ 450056 w 966787"/>
              <a:gd name="connsiteY59" fmla="*/ 4784 h 407215"/>
              <a:gd name="connsiteX60" fmla="*/ 457200 w 966787"/>
              <a:gd name="connsiteY60" fmla="*/ 19071 h 407215"/>
              <a:gd name="connsiteX61" fmla="*/ 459581 w 966787"/>
              <a:gd name="connsiteY61" fmla="*/ 26215 h 407215"/>
              <a:gd name="connsiteX62" fmla="*/ 483393 w 966787"/>
              <a:gd name="connsiteY62" fmla="*/ 14309 h 407215"/>
              <a:gd name="connsiteX63" fmla="*/ 502443 w 966787"/>
              <a:gd name="connsiteY63" fmla="*/ 7165 h 407215"/>
              <a:gd name="connsiteX64" fmla="*/ 507206 w 966787"/>
              <a:gd name="connsiteY64" fmla="*/ 16690 h 407215"/>
              <a:gd name="connsiteX65" fmla="*/ 511968 w 966787"/>
              <a:gd name="connsiteY65" fmla="*/ 30977 h 407215"/>
              <a:gd name="connsiteX66" fmla="*/ 519112 w 966787"/>
              <a:gd name="connsiteY66" fmla="*/ 23834 h 407215"/>
              <a:gd name="connsiteX67" fmla="*/ 528637 w 966787"/>
              <a:gd name="connsiteY67" fmla="*/ 9546 h 407215"/>
              <a:gd name="connsiteX68" fmla="*/ 542925 w 966787"/>
              <a:gd name="connsiteY68" fmla="*/ 4784 h 407215"/>
              <a:gd name="connsiteX69" fmla="*/ 550068 w 966787"/>
              <a:gd name="connsiteY69" fmla="*/ 9546 h 407215"/>
              <a:gd name="connsiteX70" fmla="*/ 552450 w 966787"/>
              <a:gd name="connsiteY70" fmla="*/ 19071 h 407215"/>
              <a:gd name="connsiteX71" fmla="*/ 561975 w 966787"/>
              <a:gd name="connsiteY71" fmla="*/ 21452 h 407215"/>
              <a:gd name="connsiteX72" fmla="*/ 576262 w 966787"/>
              <a:gd name="connsiteY72" fmla="*/ 16690 h 407215"/>
              <a:gd name="connsiteX73" fmla="*/ 592931 w 966787"/>
              <a:gd name="connsiteY73" fmla="*/ 4784 h 407215"/>
              <a:gd name="connsiteX74" fmla="*/ 600075 w 966787"/>
              <a:gd name="connsiteY74" fmla="*/ 2402 h 407215"/>
              <a:gd name="connsiteX75" fmla="*/ 609600 w 966787"/>
              <a:gd name="connsiteY75" fmla="*/ 21452 h 407215"/>
              <a:gd name="connsiteX76" fmla="*/ 619125 w 966787"/>
              <a:gd name="connsiteY76" fmla="*/ 40502 h 407215"/>
              <a:gd name="connsiteX77" fmla="*/ 621506 w 966787"/>
              <a:gd name="connsiteY77" fmla="*/ 47646 h 407215"/>
              <a:gd name="connsiteX78" fmla="*/ 633412 w 966787"/>
              <a:gd name="connsiteY78" fmla="*/ 33359 h 407215"/>
              <a:gd name="connsiteX79" fmla="*/ 638175 w 966787"/>
              <a:gd name="connsiteY79" fmla="*/ 19071 h 407215"/>
              <a:gd name="connsiteX80" fmla="*/ 647700 w 966787"/>
              <a:gd name="connsiteY80" fmla="*/ 4784 h 407215"/>
              <a:gd name="connsiteX81" fmla="*/ 659606 w 966787"/>
              <a:gd name="connsiteY81" fmla="*/ 21452 h 407215"/>
              <a:gd name="connsiteX82" fmla="*/ 661987 w 966787"/>
              <a:gd name="connsiteY82" fmla="*/ 28596 h 407215"/>
              <a:gd name="connsiteX83" fmla="*/ 666750 w 966787"/>
              <a:gd name="connsiteY83" fmla="*/ 19071 h 407215"/>
              <a:gd name="connsiteX84" fmla="*/ 669131 w 966787"/>
              <a:gd name="connsiteY84" fmla="*/ 11927 h 407215"/>
              <a:gd name="connsiteX85" fmla="*/ 683418 w 966787"/>
              <a:gd name="connsiteY85" fmla="*/ 7165 h 407215"/>
              <a:gd name="connsiteX86" fmla="*/ 690562 w 966787"/>
              <a:gd name="connsiteY86" fmla="*/ 4784 h 407215"/>
              <a:gd name="connsiteX87" fmla="*/ 695325 w 966787"/>
              <a:gd name="connsiteY87" fmla="*/ 30977 h 407215"/>
              <a:gd name="connsiteX88" fmla="*/ 697706 w 966787"/>
              <a:gd name="connsiteY88" fmla="*/ 47646 h 407215"/>
              <a:gd name="connsiteX89" fmla="*/ 704850 w 966787"/>
              <a:gd name="connsiteY89" fmla="*/ 21452 h 407215"/>
              <a:gd name="connsiteX90" fmla="*/ 714375 w 966787"/>
              <a:gd name="connsiteY90" fmla="*/ 30977 h 407215"/>
              <a:gd name="connsiteX91" fmla="*/ 719137 w 966787"/>
              <a:gd name="connsiteY91" fmla="*/ 50027 h 407215"/>
              <a:gd name="connsiteX92" fmla="*/ 723900 w 966787"/>
              <a:gd name="connsiteY92" fmla="*/ 71459 h 407215"/>
              <a:gd name="connsiteX93" fmla="*/ 721518 w 966787"/>
              <a:gd name="connsiteY93" fmla="*/ 88127 h 407215"/>
              <a:gd name="connsiteX94" fmla="*/ 719137 w 966787"/>
              <a:gd name="connsiteY94" fmla="*/ 95271 h 407215"/>
              <a:gd name="connsiteX95" fmla="*/ 721518 w 966787"/>
              <a:gd name="connsiteY95" fmla="*/ 64315 h 407215"/>
              <a:gd name="connsiteX96" fmla="*/ 723900 w 966787"/>
              <a:gd name="connsiteY96" fmla="*/ 114321 h 407215"/>
              <a:gd name="connsiteX97" fmla="*/ 726281 w 966787"/>
              <a:gd name="connsiteY97" fmla="*/ 121465 h 407215"/>
              <a:gd name="connsiteX98" fmla="*/ 728662 w 966787"/>
              <a:gd name="connsiteY98" fmla="*/ 130990 h 407215"/>
              <a:gd name="connsiteX99" fmla="*/ 731043 w 966787"/>
              <a:gd name="connsiteY99" fmla="*/ 138134 h 407215"/>
              <a:gd name="connsiteX100" fmla="*/ 733425 w 966787"/>
              <a:gd name="connsiteY100" fmla="*/ 152421 h 407215"/>
              <a:gd name="connsiteX101" fmla="*/ 735806 w 966787"/>
              <a:gd name="connsiteY101" fmla="*/ 140515 h 407215"/>
              <a:gd name="connsiteX102" fmla="*/ 738187 w 966787"/>
              <a:gd name="connsiteY102" fmla="*/ 123846 h 407215"/>
              <a:gd name="connsiteX103" fmla="*/ 740568 w 966787"/>
              <a:gd name="connsiteY103" fmla="*/ 266721 h 407215"/>
              <a:gd name="connsiteX104" fmla="*/ 747712 w 966787"/>
              <a:gd name="connsiteY104" fmla="*/ 242909 h 407215"/>
              <a:gd name="connsiteX105" fmla="*/ 750093 w 966787"/>
              <a:gd name="connsiteY105" fmla="*/ 231002 h 407215"/>
              <a:gd name="connsiteX106" fmla="*/ 752475 w 966787"/>
              <a:gd name="connsiteY106" fmla="*/ 223859 h 407215"/>
              <a:gd name="connsiteX107" fmla="*/ 750093 w 966787"/>
              <a:gd name="connsiteY107" fmla="*/ 252434 h 407215"/>
              <a:gd name="connsiteX108" fmla="*/ 745331 w 966787"/>
              <a:gd name="connsiteY108" fmla="*/ 266721 h 407215"/>
              <a:gd name="connsiteX109" fmla="*/ 747712 w 966787"/>
              <a:gd name="connsiteY109" fmla="*/ 290534 h 407215"/>
              <a:gd name="connsiteX110" fmla="*/ 754856 w 966787"/>
              <a:gd name="connsiteY110" fmla="*/ 292915 h 407215"/>
              <a:gd name="connsiteX111" fmla="*/ 773906 w 966787"/>
              <a:gd name="connsiteY111" fmla="*/ 290534 h 407215"/>
              <a:gd name="connsiteX112" fmla="*/ 769143 w 966787"/>
              <a:gd name="connsiteY112" fmla="*/ 302440 h 407215"/>
              <a:gd name="connsiteX113" fmla="*/ 759618 w 966787"/>
              <a:gd name="connsiteY113" fmla="*/ 316727 h 407215"/>
              <a:gd name="connsiteX114" fmla="*/ 762000 w 966787"/>
              <a:gd name="connsiteY114" fmla="*/ 323871 h 407215"/>
              <a:gd name="connsiteX115" fmla="*/ 783431 w 966787"/>
              <a:gd name="connsiteY115" fmla="*/ 314346 h 407215"/>
              <a:gd name="connsiteX116" fmla="*/ 788193 w 966787"/>
              <a:gd name="connsiteY116" fmla="*/ 307202 h 407215"/>
              <a:gd name="connsiteX117" fmla="*/ 795337 w 966787"/>
              <a:gd name="connsiteY117" fmla="*/ 309584 h 407215"/>
              <a:gd name="connsiteX118" fmla="*/ 802481 w 966787"/>
              <a:gd name="connsiteY118" fmla="*/ 326252 h 407215"/>
              <a:gd name="connsiteX119" fmla="*/ 807243 w 966787"/>
              <a:gd name="connsiteY119" fmla="*/ 333396 h 407215"/>
              <a:gd name="connsiteX120" fmla="*/ 809625 w 966787"/>
              <a:gd name="connsiteY120" fmla="*/ 342921 h 407215"/>
              <a:gd name="connsiteX121" fmla="*/ 812006 w 966787"/>
              <a:gd name="connsiteY121" fmla="*/ 354827 h 407215"/>
              <a:gd name="connsiteX122" fmla="*/ 816768 w 966787"/>
              <a:gd name="connsiteY122" fmla="*/ 345302 h 407215"/>
              <a:gd name="connsiteX123" fmla="*/ 823912 w 966787"/>
              <a:gd name="connsiteY123" fmla="*/ 335777 h 407215"/>
              <a:gd name="connsiteX124" fmla="*/ 833437 w 966787"/>
              <a:gd name="connsiteY124" fmla="*/ 326252 h 407215"/>
              <a:gd name="connsiteX125" fmla="*/ 840581 w 966787"/>
              <a:gd name="connsiteY125" fmla="*/ 333396 h 407215"/>
              <a:gd name="connsiteX126" fmla="*/ 852487 w 966787"/>
              <a:gd name="connsiteY126" fmla="*/ 350065 h 407215"/>
              <a:gd name="connsiteX127" fmla="*/ 866775 w 966787"/>
              <a:gd name="connsiteY127" fmla="*/ 359590 h 407215"/>
              <a:gd name="connsiteX128" fmla="*/ 873918 w 966787"/>
              <a:gd name="connsiteY128" fmla="*/ 352446 h 407215"/>
              <a:gd name="connsiteX129" fmla="*/ 876300 w 966787"/>
              <a:gd name="connsiteY129" fmla="*/ 345302 h 407215"/>
              <a:gd name="connsiteX130" fmla="*/ 881062 w 966787"/>
              <a:gd name="connsiteY130" fmla="*/ 335777 h 407215"/>
              <a:gd name="connsiteX131" fmla="*/ 888206 w 966787"/>
              <a:gd name="connsiteY131" fmla="*/ 321490 h 407215"/>
              <a:gd name="connsiteX132" fmla="*/ 890587 w 966787"/>
              <a:gd name="connsiteY132" fmla="*/ 331015 h 407215"/>
              <a:gd name="connsiteX133" fmla="*/ 892968 w 966787"/>
              <a:gd name="connsiteY133" fmla="*/ 338159 h 407215"/>
              <a:gd name="connsiteX134" fmla="*/ 895350 w 966787"/>
              <a:gd name="connsiteY134" fmla="*/ 385784 h 407215"/>
              <a:gd name="connsiteX135" fmla="*/ 916781 w 966787"/>
              <a:gd name="connsiteY135" fmla="*/ 378640 h 407215"/>
              <a:gd name="connsiteX136" fmla="*/ 926306 w 966787"/>
              <a:gd name="connsiteY136" fmla="*/ 364352 h 407215"/>
              <a:gd name="connsiteX137" fmla="*/ 928687 w 966787"/>
              <a:gd name="connsiteY137" fmla="*/ 371496 h 407215"/>
              <a:gd name="connsiteX138" fmla="*/ 933450 w 966787"/>
              <a:gd name="connsiteY138" fmla="*/ 395309 h 407215"/>
              <a:gd name="connsiteX139" fmla="*/ 940593 w 966787"/>
              <a:gd name="connsiteY139" fmla="*/ 381021 h 407215"/>
              <a:gd name="connsiteX140" fmla="*/ 945356 w 966787"/>
              <a:gd name="connsiteY140" fmla="*/ 373877 h 407215"/>
              <a:gd name="connsiteX141" fmla="*/ 966787 w 966787"/>
              <a:gd name="connsiteY141" fmla="*/ 373877 h 407215"/>
              <a:gd name="connsiteX0" fmla="*/ 0 w 966787"/>
              <a:gd name="connsiteY0" fmla="*/ 373877 h 407215"/>
              <a:gd name="connsiteX1" fmla="*/ 50006 w 966787"/>
              <a:gd name="connsiteY1" fmla="*/ 373877 h 407215"/>
              <a:gd name="connsiteX2" fmla="*/ 64293 w 966787"/>
              <a:gd name="connsiteY2" fmla="*/ 364352 h 407215"/>
              <a:gd name="connsiteX3" fmla="*/ 69056 w 966787"/>
              <a:gd name="connsiteY3" fmla="*/ 371496 h 407215"/>
              <a:gd name="connsiteX4" fmla="*/ 73818 w 966787"/>
              <a:gd name="connsiteY4" fmla="*/ 392927 h 407215"/>
              <a:gd name="connsiteX5" fmla="*/ 83343 w 966787"/>
              <a:gd name="connsiteY5" fmla="*/ 390546 h 407215"/>
              <a:gd name="connsiteX6" fmla="*/ 92868 w 966787"/>
              <a:gd name="connsiteY6" fmla="*/ 373877 h 407215"/>
              <a:gd name="connsiteX7" fmla="*/ 273744 w 966787"/>
              <a:gd name="connsiteY7" fmla="*/ 360040 h 407215"/>
              <a:gd name="connsiteX8" fmla="*/ 104775 w 966787"/>
              <a:gd name="connsiteY8" fmla="*/ 407215 h 407215"/>
              <a:gd name="connsiteX9" fmla="*/ 121443 w 966787"/>
              <a:gd name="connsiteY9" fmla="*/ 373877 h 407215"/>
              <a:gd name="connsiteX10" fmla="*/ 140493 w 966787"/>
              <a:gd name="connsiteY10" fmla="*/ 397690 h 407215"/>
              <a:gd name="connsiteX11" fmla="*/ 166687 w 966787"/>
              <a:gd name="connsiteY11" fmla="*/ 395309 h 407215"/>
              <a:gd name="connsiteX12" fmla="*/ 171450 w 966787"/>
              <a:gd name="connsiteY12" fmla="*/ 388165 h 407215"/>
              <a:gd name="connsiteX13" fmla="*/ 195262 w 966787"/>
              <a:gd name="connsiteY13" fmla="*/ 378640 h 407215"/>
              <a:gd name="connsiteX14" fmla="*/ 202406 w 966787"/>
              <a:gd name="connsiteY14" fmla="*/ 392927 h 407215"/>
              <a:gd name="connsiteX15" fmla="*/ 207168 w 966787"/>
              <a:gd name="connsiteY15" fmla="*/ 400071 h 407215"/>
              <a:gd name="connsiteX16" fmla="*/ 216693 w 966787"/>
              <a:gd name="connsiteY16" fmla="*/ 392927 h 407215"/>
              <a:gd name="connsiteX17" fmla="*/ 221456 w 966787"/>
              <a:gd name="connsiteY17" fmla="*/ 381021 h 407215"/>
              <a:gd name="connsiteX18" fmla="*/ 226218 w 966787"/>
              <a:gd name="connsiteY18" fmla="*/ 371496 h 407215"/>
              <a:gd name="connsiteX19" fmla="*/ 230981 w 966787"/>
              <a:gd name="connsiteY19" fmla="*/ 357209 h 407215"/>
              <a:gd name="connsiteX20" fmla="*/ 233362 w 966787"/>
              <a:gd name="connsiteY20" fmla="*/ 350065 h 407215"/>
              <a:gd name="connsiteX21" fmla="*/ 235743 w 966787"/>
              <a:gd name="connsiteY21" fmla="*/ 340540 h 407215"/>
              <a:gd name="connsiteX22" fmla="*/ 240506 w 966787"/>
              <a:gd name="connsiteY22" fmla="*/ 326252 h 407215"/>
              <a:gd name="connsiteX23" fmla="*/ 245268 w 966787"/>
              <a:gd name="connsiteY23" fmla="*/ 309584 h 407215"/>
              <a:gd name="connsiteX24" fmla="*/ 247650 w 966787"/>
              <a:gd name="connsiteY24" fmla="*/ 316727 h 407215"/>
              <a:gd name="connsiteX25" fmla="*/ 252412 w 966787"/>
              <a:gd name="connsiteY25" fmla="*/ 350065 h 407215"/>
              <a:gd name="connsiteX26" fmla="*/ 261937 w 966787"/>
              <a:gd name="connsiteY26" fmla="*/ 261959 h 407215"/>
              <a:gd name="connsiteX27" fmla="*/ 269081 w 966787"/>
              <a:gd name="connsiteY27" fmla="*/ 254815 h 407215"/>
              <a:gd name="connsiteX28" fmla="*/ 271462 w 966787"/>
              <a:gd name="connsiteY28" fmla="*/ 245290 h 407215"/>
              <a:gd name="connsiteX29" fmla="*/ 276225 w 966787"/>
              <a:gd name="connsiteY29" fmla="*/ 238146 h 407215"/>
              <a:gd name="connsiteX30" fmla="*/ 280987 w 966787"/>
              <a:gd name="connsiteY30" fmla="*/ 226240 h 407215"/>
              <a:gd name="connsiteX31" fmla="*/ 278606 w 966787"/>
              <a:gd name="connsiteY31" fmla="*/ 242909 h 407215"/>
              <a:gd name="connsiteX32" fmla="*/ 280987 w 966787"/>
              <a:gd name="connsiteY32" fmla="*/ 235765 h 407215"/>
              <a:gd name="connsiteX33" fmla="*/ 285750 w 966787"/>
              <a:gd name="connsiteY33" fmla="*/ 211952 h 407215"/>
              <a:gd name="connsiteX34" fmla="*/ 288131 w 966787"/>
              <a:gd name="connsiteY34" fmla="*/ 173852 h 407215"/>
              <a:gd name="connsiteX35" fmla="*/ 297656 w 966787"/>
              <a:gd name="connsiteY35" fmla="*/ 159565 h 407215"/>
              <a:gd name="connsiteX36" fmla="*/ 300037 w 966787"/>
              <a:gd name="connsiteY36" fmla="*/ 152421 h 407215"/>
              <a:gd name="connsiteX37" fmla="*/ 304800 w 966787"/>
              <a:gd name="connsiteY37" fmla="*/ 161946 h 407215"/>
              <a:gd name="connsiteX38" fmla="*/ 307181 w 966787"/>
              <a:gd name="connsiteY38" fmla="*/ 104796 h 407215"/>
              <a:gd name="connsiteX39" fmla="*/ 311943 w 966787"/>
              <a:gd name="connsiteY39" fmla="*/ 85746 h 407215"/>
              <a:gd name="connsiteX40" fmla="*/ 319087 w 966787"/>
              <a:gd name="connsiteY40" fmla="*/ 80984 h 407215"/>
              <a:gd name="connsiteX41" fmla="*/ 328612 w 966787"/>
              <a:gd name="connsiteY41" fmla="*/ 85746 h 407215"/>
              <a:gd name="connsiteX42" fmla="*/ 330993 w 966787"/>
              <a:gd name="connsiteY42" fmla="*/ 71459 h 407215"/>
              <a:gd name="connsiteX43" fmla="*/ 335756 w 966787"/>
              <a:gd name="connsiteY43" fmla="*/ 57171 h 407215"/>
              <a:gd name="connsiteX44" fmla="*/ 342900 w 966787"/>
              <a:gd name="connsiteY44" fmla="*/ 35740 h 407215"/>
              <a:gd name="connsiteX45" fmla="*/ 345281 w 966787"/>
              <a:gd name="connsiteY45" fmla="*/ 28596 h 407215"/>
              <a:gd name="connsiteX46" fmla="*/ 350043 w 966787"/>
              <a:gd name="connsiteY46" fmla="*/ 21452 h 407215"/>
              <a:gd name="connsiteX47" fmla="*/ 354806 w 966787"/>
              <a:gd name="connsiteY47" fmla="*/ 4784 h 407215"/>
              <a:gd name="connsiteX48" fmla="*/ 359568 w 966787"/>
              <a:gd name="connsiteY48" fmla="*/ 11927 h 407215"/>
              <a:gd name="connsiteX49" fmla="*/ 361950 w 966787"/>
              <a:gd name="connsiteY49" fmla="*/ 19071 h 407215"/>
              <a:gd name="connsiteX50" fmla="*/ 376237 w 966787"/>
              <a:gd name="connsiteY50" fmla="*/ 16690 h 407215"/>
              <a:gd name="connsiteX51" fmla="*/ 388143 w 966787"/>
              <a:gd name="connsiteY51" fmla="*/ 4784 h 407215"/>
              <a:gd name="connsiteX52" fmla="*/ 390525 w 966787"/>
              <a:gd name="connsiteY52" fmla="*/ 14309 h 407215"/>
              <a:gd name="connsiteX53" fmla="*/ 392906 w 966787"/>
              <a:gd name="connsiteY53" fmla="*/ 21452 h 407215"/>
              <a:gd name="connsiteX54" fmla="*/ 400050 w 966787"/>
              <a:gd name="connsiteY54" fmla="*/ 23834 h 407215"/>
              <a:gd name="connsiteX55" fmla="*/ 416718 w 966787"/>
              <a:gd name="connsiteY55" fmla="*/ 21452 h 407215"/>
              <a:gd name="connsiteX56" fmla="*/ 431006 w 966787"/>
              <a:gd name="connsiteY56" fmla="*/ 11927 h 407215"/>
              <a:gd name="connsiteX57" fmla="*/ 433387 w 966787"/>
              <a:gd name="connsiteY57" fmla="*/ 4784 h 407215"/>
              <a:gd name="connsiteX58" fmla="*/ 450056 w 966787"/>
              <a:gd name="connsiteY58" fmla="*/ 4784 h 407215"/>
              <a:gd name="connsiteX59" fmla="*/ 457200 w 966787"/>
              <a:gd name="connsiteY59" fmla="*/ 19071 h 407215"/>
              <a:gd name="connsiteX60" fmla="*/ 459581 w 966787"/>
              <a:gd name="connsiteY60" fmla="*/ 26215 h 407215"/>
              <a:gd name="connsiteX61" fmla="*/ 483393 w 966787"/>
              <a:gd name="connsiteY61" fmla="*/ 14309 h 407215"/>
              <a:gd name="connsiteX62" fmla="*/ 502443 w 966787"/>
              <a:gd name="connsiteY62" fmla="*/ 7165 h 407215"/>
              <a:gd name="connsiteX63" fmla="*/ 507206 w 966787"/>
              <a:gd name="connsiteY63" fmla="*/ 16690 h 407215"/>
              <a:gd name="connsiteX64" fmla="*/ 511968 w 966787"/>
              <a:gd name="connsiteY64" fmla="*/ 30977 h 407215"/>
              <a:gd name="connsiteX65" fmla="*/ 519112 w 966787"/>
              <a:gd name="connsiteY65" fmla="*/ 23834 h 407215"/>
              <a:gd name="connsiteX66" fmla="*/ 528637 w 966787"/>
              <a:gd name="connsiteY66" fmla="*/ 9546 h 407215"/>
              <a:gd name="connsiteX67" fmla="*/ 542925 w 966787"/>
              <a:gd name="connsiteY67" fmla="*/ 4784 h 407215"/>
              <a:gd name="connsiteX68" fmla="*/ 550068 w 966787"/>
              <a:gd name="connsiteY68" fmla="*/ 9546 h 407215"/>
              <a:gd name="connsiteX69" fmla="*/ 552450 w 966787"/>
              <a:gd name="connsiteY69" fmla="*/ 19071 h 407215"/>
              <a:gd name="connsiteX70" fmla="*/ 561975 w 966787"/>
              <a:gd name="connsiteY70" fmla="*/ 21452 h 407215"/>
              <a:gd name="connsiteX71" fmla="*/ 576262 w 966787"/>
              <a:gd name="connsiteY71" fmla="*/ 16690 h 407215"/>
              <a:gd name="connsiteX72" fmla="*/ 592931 w 966787"/>
              <a:gd name="connsiteY72" fmla="*/ 4784 h 407215"/>
              <a:gd name="connsiteX73" fmla="*/ 600075 w 966787"/>
              <a:gd name="connsiteY73" fmla="*/ 2402 h 407215"/>
              <a:gd name="connsiteX74" fmla="*/ 609600 w 966787"/>
              <a:gd name="connsiteY74" fmla="*/ 21452 h 407215"/>
              <a:gd name="connsiteX75" fmla="*/ 619125 w 966787"/>
              <a:gd name="connsiteY75" fmla="*/ 40502 h 407215"/>
              <a:gd name="connsiteX76" fmla="*/ 621506 w 966787"/>
              <a:gd name="connsiteY76" fmla="*/ 47646 h 407215"/>
              <a:gd name="connsiteX77" fmla="*/ 633412 w 966787"/>
              <a:gd name="connsiteY77" fmla="*/ 33359 h 407215"/>
              <a:gd name="connsiteX78" fmla="*/ 638175 w 966787"/>
              <a:gd name="connsiteY78" fmla="*/ 19071 h 407215"/>
              <a:gd name="connsiteX79" fmla="*/ 647700 w 966787"/>
              <a:gd name="connsiteY79" fmla="*/ 4784 h 407215"/>
              <a:gd name="connsiteX80" fmla="*/ 659606 w 966787"/>
              <a:gd name="connsiteY80" fmla="*/ 21452 h 407215"/>
              <a:gd name="connsiteX81" fmla="*/ 661987 w 966787"/>
              <a:gd name="connsiteY81" fmla="*/ 28596 h 407215"/>
              <a:gd name="connsiteX82" fmla="*/ 666750 w 966787"/>
              <a:gd name="connsiteY82" fmla="*/ 19071 h 407215"/>
              <a:gd name="connsiteX83" fmla="*/ 669131 w 966787"/>
              <a:gd name="connsiteY83" fmla="*/ 11927 h 407215"/>
              <a:gd name="connsiteX84" fmla="*/ 683418 w 966787"/>
              <a:gd name="connsiteY84" fmla="*/ 7165 h 407215"/>
              <a:gd name="connsiteX85" fmla="*/ 690562 w 966787"/>
              <a:gd name="connsiteY85" fmla="*/ 4784 h 407215"/>
              <a:gd name="connsiteX86" fmla="*/ 695325 w 966787"/>
              <a:gd name="connsiteY86" fmla="*/ 30977 h 407215"/>
              <a:gd name="connsiteX87" fmla="*/ 697706 w 966787"/>
              <a:gd name="connsiteY87" fmla="*/ 47646 h 407215"/>
              <a:gd name="connsiteX88" fmla="*/ 704850 w 966787"/>
              <a:gd name="connsiteY88" fmla="*/ 21452 h 407215"/>
              <a:gd name="connsiteX89" fmla="*/ 714375 w 966787"/>
              <a:gd name="connsiteY89" fmla="*/ 30977 h 407215"/>
              <a:gd name="connsiteX90" fmla="*/ 719137 w 966787"/>
              <a:gd name="connsiteY90" fmla="*/ 50027 h 407215"/>
              <a:gd name="connsiteX91" fmla="*/ 723900 w 966787"/>
              <a:gd name="connsiteY91" fmla="*/ 71459 h 407215"/>
              <a:gd name="connsiteX92" fmla="*/ 721518 w 966787"/>
              <a:gd name="connsiteY92" fmla="*/ 88127 h 407215"/>
              <a:gd name="connsiteX93" fmla="*/ 719137 w 966787"/>
              <a:gd name="connsiteY93" fmla="*/ 95271 h 407215"/>
              <a:gd name="connsiteX94" fmla="*/ 721518 w 966787"/>
              <a:gd name="connsiteY94" fmla="*/ 64315 h 407215"/>
              <a:gd name="connsiteX95" fmla="*/ 723900 w 966787"/>
              <a:gd name="connsiteY95" fmla="*/ 114321 h 407215"/>
              <a:gd name="connsiteX96" fmla="*/ 726281 w 966787"/>
              <a:gd name="connsiteY96" fmla="*/ 121465 h 407215"/>
              <a:gd name="connsiteX97" fmla="*/ 728662 w 966787"/>
              <a:gd name="connsiteY97" fmla="*/ 130990 h 407215"/>
              <a:gd name="connsiteX98" fmla="*/ 731043 w 966787"/>
              <a:gd name="connsiteY98" fmla="*/ 138134 h 407215"/>
              <a:gd name="connsiteX99" fmla="*/ 733425 w 966787"/>
              <a:gd name="connsiteY99" fmla="*/ 152421 h 407215"/>
              <a:gd name="connsiteX100" fmla="*/ 735806 w 966787"/>
              <a:gd name="connsiteY100" fmla="*/ 140515 h 407215"/>
              <a:gd name="connsiteX101" fmla="*/ 738187 w 966787"/>
              <a:gd name="connsiteY101" fmla="*/ 123846 h 407215"/>
              <a:gd name="connsiteX102" fmla="*/ 740568 w 966787"/>
              <a:gd name="connsiteY102" fmla="*/ 266721 h 407215"/>
              <a:gd name="connsiteX103" fmla="*/ 747712 w 966787"/>
              <a:gd name="connsiteY103" fmla="*/ 242909 h 407215"/>
              <a:gd name="connsiteX104" fmla="*/ 750093 w 966787"/>
              <a:gd name="connsiteY104" fmla="*/ 231002 h 407215"/>
              <a:gd name="connsiteX105" fmla="*/ 752475 w 966787"/>
              <a:gd name="connsiteY105" fmla="*/ 223859 h 407215"/>
              <a:gd name="connsiteX106" fmla="*/ 750093 w 966787"/>
              <a:gd name="connsiteY106" fmla="*/ 252434 h 407215"/>
              <a:gd name="connsiteX107" fmla="*/ 745331 w 966787"/>
              <a:gd name="connsiteY107" fmla="*/ 266721 h 407215"/>
              <a:gd name="connsiteX108" fmla="*/ 747712 w 966787"/>
              <a:gd name="connsiteY108" fmla="*/ 290534 h 407215"/>
              <a:gd name="connsiteX109" fmla="*/ 754856 w 966787"/>
              <a:gd name="connsiteY109" fmla="*/ 292915 h 407215"/>
              <a:gd name="connsiteX110" fmla="*/ 773906 w 966787"/>
              <a:gd name="connsiteY110" fmla="*/ 290534 h 407215"/>
              <a:gd name="connsiteX111" fmla="*/ 769143 w 966787"/>
              <a:gd name="connsiteY111" fmla="*/ 302440 h 407215"/>
              <a:gd name="connsiteX112" fmla="*/ 759618 w 966787"/>
              <a:gd name="connsiteY112" fmla="*/ 316727 h 407215"/>
              <a:gd name="connsiteX113" fmla="*/ 762000 w 966787"/>
              <a:gd name="connsiteY113" fmla="*/ 323871 h 407215"/>
              <a:gd name="connsiteX114" fmla="*/ 783431 w 966787"/>
              <a:gd name="connsiteY114" fmla="*/ 314346 h 407215"/>
              <a:gd name="connsiteX115" fmla="*/ 788193 w 966787"/>
              <a:gd name="connsiteY115" fmla="*/ 307202 h 407215"/>
              <a:gd name="connsiteX116" fmla="*/ 795337 w 966787"/>
              <a:gd name="connsiteY116" fmla="*/ 309584 h 407215"/>
              <a:gd name="connsiteX117" fmla="*/ 802481 w 966787"/>
              <a:gd name="connsiteY117" fmla="*/ 326252 h 407215"/>
              <a:gd name="connsiteX118" fmla="*/ 807243 w 966787"/>
              <a:gd name="connsiteY118" fmla="*/ 333396 h 407215"/>
              <a:gd name="connsiteX119" fmla="*/ 809625 w 966787"/>
              <a:gd name="connsiteY119" fmla="*/ 342921 h 407215"/>
              <a:gd name="connsiteX120" fmla="*/ 812006 w 966787"/>
              <a:gd name="connsiteY120" fmla="*/ 354827 h 407215"/>
              <a:gd name="connsiteX121" fmla="*/ 816768 w 966787"/>
              <a:gd name="connsiteY121" fmla="*/ 345302 h 407215"/>
              <a:gd name="connsiteX122" fmla="*/ 823912 w 966787"/>
              <a:gd name="connsiteY122" fmla="*/ 335777 h 407215"/>
              <a:gd name="connsiteX123" fmla="*/ 833437 w 966787"/>
              <a:gd name="connsiteY123" fmla="*/ 326252 h 407215"/>
              <a:gd name="connsiteX124" fmla="*/ 840581 w 966787"/>
              <a:gd name="connsiteY124" fmla="*/ 333396 h 407215"/>
              <a:gd name="connsiteX125" fmla="*/ 852487 w 966787"/>
              <a:gd name="connsiteY125" fmla="*/ 350065 h 407215"/>
              <a:gd name="connsiteX126" fmla="*/ 866775 w 966787"/>
              <a:gd name="connsiteY126" fmla="*/ 359590 h 407215"/>
              <a:gd name="connsiteX127" fmla="*/ 873918 w 966787"/>
              <a:gd name="connsiteY127" fmla="*/ 352446 h 407215"/>
              <a:gd name="connsiteX128" fmla="*/ 876300 w 966787"/>
              <a:gd name="connsiteY128" fmla="*/ 345302 h 407215"/>
              <a:gd name="connsiteX129" fmla="*/ 881062 w 966787"/>
              <a:gd name="connsiteY129" fmla="*/ 335777 h 407215"/>
              <a:gd name="connsiteX130" fmla="*/ 888206 w 966787"/>
              <a:gd name="connsiteY130" fmla="*/ 321490 h 407215"/>
              <a:gd name="connsiteX131" fmla="*/ 890587 w 966787"/>
              <a:gd name="connsiteY131" fmla="*/ 331015 h 407215"/>
              <a:gd name="connsiteX132" fmla="*/ 892968 w 966787"/>
              <a:gd name="connsiteY132" fmla="*/ 338159 h 407215"/>
              <a:gd name="connsiteX133" fmla="*/ 895350 w 966787"/>
              <a:gd name="connsiteY133" fmla="*/ 385784 h 407215"/>
              <a:gd name="connsiteX134" fmla="*/ 916781 w 966787"/>
              <a:gd name="connsiteY134" fmla="*/ 378640 h 407215"/>
              <a:gd name="connsiteX135" fmla="*/ 926306 w 966787"/>
              <a:gd name="connsiteY135" fmla="*/ 364352 h 407215"/>
              <a:gd name="connsiteX136" fmla="*/ 928687 w 966787"/>
              <a:gd name="connsiteY136" fmla="*/ 371496 h 407215"/>
              <a:gd name="connsiteX137" fmla="*/ 933450 w 966787"/>
              <a:gd name="connsiteY137" fmla="*/ 395309 h 407215"/>
              <a:gd name="connsiteX138" fmla="*/ 940593 w 966787"/>
              <a:gd name="connsiteY138" fmla="*/ 381021 h 407215"/>
              <a:gd name="connsiteX139" fmla="*/ 945356 w 966787"/>
              <a:gd name="connsiteY139" fmla="*/ 373877 h 407215"/>
              <a:gd name="connsiteX140" fmla="*/ 966787 w 966787"/>
              <a:gd name="connsiteY140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69056 w 966787"/>
              <a:gd name="connsiteY2" fmla="*/ 371496 h 407215"/>
              <a:gd name="connsiteX3" fmla="*/ 73818 w 966787"/>
              <a:gd name="connsiteY3" fmla="*/ 392927 h 407215"/>
              <a:gd name="connsiteX4" fmla="*/ 83343 w 966787"/>
              <a:gd name="connsiteY4" fmla="*/ 390546 h 407215"/>
              <a:gd name="connsiteX5" fmla="*/ 92868 w 966787"/>
              <a:gd name="connsiteY5" fmla="*/ 373877 h 407215"/>
              <a:gd name="connsiteX6" fmla="*/ 273744 w 966787"/>
              <a:gd name="connsiteY6" fmla="*/ 360040 h 407215"/>
              <a:gd name="connsiteX7" fmla="*/ 104775 w 966787"/>
              <a:gd name="connsiteY7" fmla="*/ 407215 h 407215"/>
              <a:gd name="connsiteX8" fmla="*/ 121443 w 966787"/>
              <a:gd name="connsiteY8" fmla="*/ 373877 h 407215"/>
              <a:gd name="connsiteX9" fmla="*/ 140493 w 966787"/>
              <a:gd name="connsiteY9" fmla="*/ 397690 h 407215"/>
              <a:gd name="connsiteX10" fmla="*/ 166687 w 966787"/>
              <a:gd name="connsiteY10" fmla="*/ 395309 h 407215"/>
              <a:gd name="connsiteX11" fmla="*/ 171450 w 966787"/>
              <a:gd name="connsiteY11" fmla="*/ 388165 h 407215"/>
              <a:gd name="connsiteX12" fmla="*/ 195262 w 966787"/>
              <a:gd name="connsiteY12" fmla="*/ 378640 h 407215"/>
              <a:gd name="connsiteX13" fmla="*/ 202406 w 966787"/>
              <a:gd name="connsiteY13" fmla="*/ 392927 h 407215"/>
              <a:gd name="connsiteX14" fmla="*/ 207168 w 966787"/>
              <a:gd name="connsiteY14" fmla="*/ 400071 h 407215"/>
              <a:gd name="connsiteX15" fmla="*/ 216693 w 966787"/>
              <a:gd name="connsiteY15" fmla="*/ 392927 h 407215"/>
              <a:gd name="connsiteX16" fmla="*/ 221456 w 966787"/>
              <a:gd name="connsiteY16" fmla="*/ 381021 h 407215"/>
              <a:gd name="connsiteX17" fmla="*/ 226218 w 966787"/>
              <a:gd name="connsiteY17" fmla="*/ 371496 h 407215"/>
              <a:gd name="connsiteX18" fmla="*/ 230981 w 966787"/>
              <a:gd name="connsiteY18" fmla="*/ 357209 h 407215"/>
              <a:gd name="connsiteX19" fmla="*/ 233362 w 966787"/>
              <a:gd name="connsiteY19" fmla="*/ 350065 h 407215"/>
              <a:gd name="connsiteX20" fmla="*/ 235743 w 966787"/>
              <a:gd name="connsiteY20" fmla="*/ 340540 h 407215"/>
              <a:gd name="connsiteX21" fmla="*/ 240506 w 966787"/>
              <a:gd name="connsiteY21" fmla="*/ 326252 h 407215"/>
              <a:gd name="connsiteX22" fmla="*/ 245268 w 966787"/>
              <a:gd name="connsiteY22" fmla="*/ 309584 h 407215"/>
              <a:gd name="connsiteX23" fmla="*/ 247650 w 966787"/>
              <a:gd name="connsiteY23" fmla="*/ 316727 h 407215"/>
              <a:gd name="connsiteX24" fmla="*/ 252412 w 966787"/>
              <a:gd name="connsiteY24" fmla="*/ 350065 h 407215"/>
              <a:gd name="connsiteX25" fmla="*/ 261937 w 966787"/>
              <a:gd name="connsiteY25" fmla="*/ 261959 h 407215"/>
              <a:gd name="connsiteX26" fmla="*/ 269081 w 966787"/>
              <a:gd name="connsiteY26" fmla="*/ 254815 h 407215"/>
              <a:gd name="connsiteX27" fmla="*/ 271462 w 966787"/>
              <a:gd name="connsiteY27" fmla="*/ 245290 h 407215"/>
              <a:gd name="connsiteX28" fmla="*/ 276225 w 966787"/>
              <a:gd name="connsiteY28" fmla="*/ 238146 h 407215"/>
              <a:gd name="connsiteX29" fmla="*/ 280987 w 966787"/>
              <a:gd name="connsiteY29" fmla="*/ 226240 h 407215"/>
              <a:gd name="connsiteX30" fmla="*/ 278606 w 966787"/>
              <a:gd name="connsiteY30" fmla="*/ 242909 h 407215"/>
              <a:gd name="connsiteX31" fmla="*/ 280987 w 966787"/>
              <a:gd name="connsiteY31" fmla="*/ 235765 h 407215"/>
              <a:gd name="connsiteX32" fmla="*/ 285750 w 966787"/>
              <a:gd name="connsiteY32" fmla="*/ 211952 h 407215"/>
              <a:gd name="connsiteX33" fmla="*/ 288131 w 966787"/>
              <a:gd name="connsiteY33" fmla="*/ 173852 h 407215"/>
              <a:gd name="connsiteX34" fmla="*/ 297656 w 966787"/>
              <a:gd name="connsiteY34" fmla="*/ 159565 h 407215"/>
              <a:gd name="connsiteX35" fmla="*/ 300037 w 966787"/>
              <a:gd name="connsiteY35" fmla="*/ 152421 h 407215"/>
              <a:gd name="connsiteX36" fmla="*/ 304800 w 966787"/>
              <a:gd name="connsiteY36" fmla="*/ 161946 h 407215"/>
              <a:gd name="connsiteX37" fmla="*/ 307181 w 966787"/>
              <a:gd name="connsiteY37" fmla="*/ 104796 h 407215"/>
              <a:gd name="connsiteX38" fmla="*/ 311943 w 966787"/>
              <a:gd name="connsiteY38" fmla="*/ 85746 h 407215"/>
              <a:gd name="connsiteX39" fmla="*/ 319087 w 966787"/>
              <a:gd name="connsiteY39" fmla="*/ 80984 h 407215"/>
              <a:gd name="connsiteX40" fmla="*/ 328612 w 966787"/>
              <a:gd name="connsiteY40" fmla="*/ 85746 h 407215"/>
              <a:gd name="connsiteX41" fmla="*/ 330993 w 966787"/>
              <a:gd name="connsiteY41" fmla="*/ 71459 h 407215"/>
              <a:gd name="connsiteX42" fmla="*/ 335756 w 966787"/>
              <a:gd name="connsiteY42" fmla="*/ 57171 h 407215"/>
              <a:gd name="connsiteX43" fmla="*/ 342900 w 966787"/>
              <a:gd name="connsiteY43" fmla="*/ 35740 h 407215"/>
              <a:gd name="connsiteX44" fmla="*/ 345281 w 966787"/>
              <a:gd name="connsiteY44" fmla="*/ 28596 h 407215"/>
              <a:gd name="connsiteX45" fmla="*/ 350043 w 966787"/>
              <a:gd name="connsiteY45" fmla="*/ 21452 h 407215"/>
              <a:gd name="connsiteX46" fmla="*/ 354806 w 966787"/>
              <a:gd name="connsiteY46" fmla="*/ 4784 h 407215"/>
              <a:gd name="connsiteX47" fmla="*/ 359568 w 966787"/>
              <a:gd name="connsiteY47" fmla="*/ 11927 h 407215"/>
              <a:gd name="connsiteX48" fmla="*/ 361950 w 966787"/>
              <a:gd name="connsiteY48" fmla="*/ 19071 h 407215"/>
              <a:gd name="connsiteX49" fmla="*/ 376237 w 966787"/>
              <a:gd name="connsiteY49" fmla="*/ 16690 h 407215"/>
              <a:gd name="connsiteX50" fmla="*/ 388143 w 966787"/>
              <a:gd name="connsiteY50" fmla="*/ 4784 h 407215"/>
              <a:gd name="connsiteX51" fmla="*/ 390525 w 966787"/>
              <a:gd name="connsiteY51" fmla="*/ 14309 h 407215"/>
              <a:gd name="connsiteX52" fmla="*/ 392906 w 966787"/>
              <a:gd name="connsiteY52" fmla="*/ 21452 h 407215"/>
              <a:gd name="connsiteX53" fmla="*/ 400050 w 966787"/>
              <a:gd name="connsiteY53" fmla="*/ 23834 h 407215"/>
              <a:gd name="connsiteX54" fmla="*/ 416718 w 966787"/>
              <a:gd name="connsiteY54" fmla="*/ 21452 h 407215"/>
              <a:gd name="connsiteX55" fmla="*/ 431006 w 966787"/>
              <a:gd name="connsiteY55" fmla="*/ 11927 h 407215"/>
              <a:gd name="connsiteX56" fmla="*/ 433387 w 966787"/>
              <a:gd name="connsiteY56" fmla="*/ 4784 h 407215"/>
              <a:gd name="connsiteX57" fmla="*/ 450056 w 966787"/>
              <a:gd name="connsiteY57" fmla="*/ 4784 h 407215"/>
              <a:gd name="connsiteX58" fmla="*/ 457200 w 966787"/>
              <a:gd name="connsiteY58" fmla="*/ 19071 h 407215"/>
              <a:gd name="connsiteX59" fmla="*/ 459581 w 966787"/>
              <a:gd name="connsiteY59" fmla="*/ 26215 h 407215"/>
              <a:gd name="connsiteX60" fmla="*/ 483393 w 966787"/>
              <a:gd name="connsiteY60" fmla="*/ 14309 h 407215"/>
              <a:gd name="connsiteX61" fmla="*/ 502443 w 966787"/>
              <a:gd name="connsiteY61" fmla="*/ 7165 h 407215"/>
              <a:gd name="connsiteX62" fmla="*/ 507206 w 966787"/>
              <a:gd name="connsiteY62" fmla="*/ 16690 h 407215"/>
              <a:gd name="connsiteX63" fmla="*/ 511968 w 966787"/>
              <a:gd name="connsiteY63" fmla="*/ 30977 h 407215"/>
              <a:gd name="connsiteX64" fmla="*/ 519112 w 966787"/>
              <a:gd name="connsiteY64" fmla="*/ 23834 h 407215"/>
              <a:gd name="connsiteX65" fmla="*/ 528637 w 966787"/>
              <a:gd name="connsiteY65" fmla="*/ 9546 h 407215"/>
              <a:gd name="connsiteX66" fmla="*/ 542925 w 966787"/>
              <a:gd name="connsiteY66" fmla="*/ 4784 h 407215"/>
              <a:gd name="connsiteX67" fmla="*/ 550068 w 966787"/>
              <a:gd name="connsiteY67" fmla="*/ 9546 h 407215"/>
              <a:gd name="connsiteX68" fmla="*/ 552450 w 966787"/>
              <a:gd name="connsiteY68" fmla="*/ 19071 h 407215"/>
              <a:gd name="connsiteX69" fmla="*/ 561975 w 966787"/>
              <a:gd name="connsiteY69" fmla="*/ 21452 h 407215"/>
              <a:gd name="connsiteX70" fmla="*/ 576262 w 966787"/>
              <a:gd name="connsiteY70" fmla="*/ 16690 h 407215"/>
              <a:gd name="connsiteX71" fmla="*/ 592931 w 966787"/>
              <a:gd name="connsiteY71" fmla="*/ 4784 h 407215"/>
              <a:gd name="connsiteX72" fmla="*/ 600075 w 966787"/>
              <a:gd name="connsiteY72" fmla="*/ 2402 h 407215"/>
              <a:gd name="connsiteX73" fmla="*/ 609600 w 966787"/>
              <a:gd name="connsiteY73" fmla="*/ 21452 h 407215"/>
              <a:gd name="connsiteX74" fmla="*/ 619125 w 966787"/>
              <a:gd name="connsiteY74" fmla="*/ 40502 h 407215"/>
              <a:gd name="connsiteX75" fmla="*/ 621506 w 966787"/>
              <a:gd name="connsiteY75" fmla="*/ 47646 h 407215"/>
              <a:gd name="connsiteX76" fmla="*/ 633412 w 966787"/>
              <a:gd name="connsiteY76" fmla="*/ 33359 h 407215"/>
              <a:gd name="connsiteX77" fmla="*/ 638175 w 966787"/>
              <a:gd name="connsiteY77" fmla="*/ 19071 h 407215"/>
              <a:gd name="connsiteX78" fmla="*/ 647700 w 966787"/>
              <a:gd name="connsiteY78" fmla="*/ 4784 h 407215"/>
              <a:gd name="connsiteX79" fmla="*/ 659606 w 966787"/>
              <a:gd name="connsiteY79" fmla="*/ 21452 h 407215"/>
              <a:gd name="connsiteX80" fmla="*/ 661987 w 966787"/>
              <a:gd name="connsiteY80" fmla="*/ 28596 h 407215"/>
              <a:gd name="connsiteX81" fmla="*/ 666750 w 966787"/>
              <a:gd name="connsiteY81" fmla="*/ 19071 h 407215"/>
              <a:gd name="connsiteX82" fmla="*/ 669131 w 966787"/>
              <a:gd name="connsiteY82" fmla="*/ 11927 h 407215"/>
              <a:gd name="connsiteX83" fmla="*/ 683418 w 966787"/>
              <a:gd name="connsiteY83" fmla="*/ 7165 h 407215"/>
              <a:gd name="connsiteX84" fmla="*/ 690562 w 966787"/>
              <a:gd name="connsiteY84" fmla="*/ 4784 h 407215"/>
              <a:gd name="connsiteX85" fmla="*/ 695325 w 966787"/>
              <a:gd name="connsiteY85" fmla="*/ 30977 h 407215"/>
              <a:gd name="connsiteX86" fmla="*/ 697706 w 966787"/>
              <a:gd name="connsiteY86" fmla="*/ 47646 h 407215"/>
              <a:gd name="connsiteX87" fmla="*/ 704850 w 966787"/>
              <a:gd name="connsiteY87" fmla="*/ 21452 h 407215"/>
              <a:gd name="connsiteX88" fmla="*/ 714375 w 966787"/>
              <a:gd name="connsiteY88" fmla="*/ 30977 h 407215"/>
              <a:gd name="connsiteX89" fmla="*/ 719137 w 966787"/>
              <a:gd name="connsiteY89" fmla="*/ 50027 h 407215"/>
              <a:gd name="connsiteX90" fmla="*/ 723900 w 966787"/>
              <a:gd name="connsiteY90" fmla="*/ 71459 h 407215"/>
              <a:gd name="connsiteX91" fmla="*/ 721518 w 966787"/>
              <a:gd name="connsiteY91" fmla="*/ 88127 h 407215"/>
              <a:gd name="connsiteX92" fmla="*/ 719137 w 966787"/>
              <a:gd name="connsiteY92" fmla="*/ 95271 h 407215"/>
              <a:gd name="connsiteX93" fmla="*/ 721518 w 966787"/>
              <a:gd name="connsiteY93" fmla="*/ 64315 h 407215"/>
              <a:gd name="connsiteX94" fmla="*/ 723900 w 966787"/>
              <a:gd name="connsiteY94" fmla="*/ 114321 h 407215"/>
              <a:gd name="connsiteX95" fmla="*/ 726281 w 966787"/>
              <a:gd name="connsiteY95" fmla="*/ 121465 h 407215"/>
              <a:gd name="connsiteX96" fmla="*/ 728662 w 966787"/>
              <a:gd name="connsiteY96" fmla="*/ 130990 h 407215"/>
              <a:gd name="connsiteX97" fmla="*/ 731043 w 966787"/>
              <a:gd name="connsiteY97" fmla="*/ 138134 h 407215"/>
              <a:gd name="connsiteX98" fmla="*/ 733425 w 966787"/>
              <a:gd name="connsiteY98" fmla="*/ 152421 h 407215"/>
              <a:gd name="connsiteX99" fmla="*/ 735806 w 966787"/>
              <a:gd name="connsiteY99" fmla="*/ 140515 h 407215"/>
              <a:gd name="connsiteX100" fmla="*/ 738187 w 966787"/>
              <a:gd name="connsiteY100" fmla="*/ 123846 h 407215"/>
              <a:gd name="connsiteX101" fmla="*/ 740568 w 966787"/>
              <a:gd name="connsiteY101" fmla="*/ 266721 h 407215"/>
              <a:gd name="connsiteX102" fmla="*/ 747712 w 966787"/>
              <a:gd name="connsiteY102" fmla="*/ 242909 h 407215"/>
              <a:gd name="connsiteX103" fmla="*/ 750093 w 966787"/>
              <a:gd name="connsiteY103" fmla="*/ 231002 h 407215"/>
              <a:gd name="connsiteX104" fmla="*/ 752475 w 966787"/>
              <a:gd name="connsiteY104" fmla="*/ 223859 h 407215"/>
              <a:gd name="connsiteX105" fmla="*/ 750093 w 966787"/>
              <a:gd name="connsiteY105" fmla="*/ 252434 h 407215"/>
              <a:gd name="connsiteX106" fmla="*/ 745331 w 966787"/>
              <a:gd name="connsiteY106" fmla="*/ 266721 h 407215"/>
              <a:gd name="connsiteX107" fmla="*/ 747712 w 966787"/>
              <a:gd name="connsiteY107" fmla="*/ 290534 h 407215"/>
              <a:gd name="connsiteX108" fmla="*/ 754856 w 966787"/>
              <a:gd name="connsiteY108" fmla="*/ 292915 h 407215"/>
              <a:gd name="connsiteX109" fmla="*/ 773906 w 966787"/>
              <a:gd name="connsiteY109" fmla="*/ 290534 h 407215"/>
              <a:gd name="connsiteX110" fmla="*/ 769143 w 966787"/>
              <a:gd name="connsiteY110" fmla="*/ 302440 h 407215"/>
              <a:gd name="connsiteX111" fmla="*/ 759618 w 966787"/>
              <a:gd name="connsiteY111" fmla="*/ 316727 h 407215"/>
              <a:gd name="connsiteX112" fmla="*/ 762000 w 966787"/>
              <a:gd name="connsiteY112" fmla="*/ 323871 h 407215"/>
              <a:gd name="connsiteX113" fmla="*/ 783431 w 966787"/>
              <a:gd name="connsiteY113" fmla="*/ 314346 h 407215"/>
              <a:gd name="connsiteX114" fmla="*/ 788193 w 966787"/>
              <a:gd name="connsiteY114" fmla="*/ 307202 h 407215"/>
              <a:gd name="connsiteX115" fmla="*/ 795337 w 966787"/>
              <a:gd name="connsiteY115" fmla="*/ 309584 h 407215"/>
              <a:gd name="connsiteX116" fmla="*/ 802481 w 966787"/>
              <a:gd name="connsiteY116" fmla="*/ 326252 h 407215"/>
              <a:gd name="connsiteX117" fmla="*/ 807243 w 966787"/>
              <a:gd name="connsiteY117" fmla="*/ 333396 h 407215"/>
              <a:gd name="connsiteX118" fmla="*/ 809625 w 966787"/>
              <a:gd name="connsiteY118" fmla="*/ 342921 h 407215"/>
              <a:gd name="connsiteX119" fmla="*/ 812006 w 966787"/>
              <a:gd name="connsiteY119" fmla="*/ 354827 h 407215"/>
              <a:gd name="connsiteX120" fmla="*/ 816768 w 966787"/>
              <a:gd name="connsiteY120" fmla="*/ 345302 h 407215"/>
              <a:gd name="connsiteX121" fmla="*/ 823912 w 966787"/>
              <a:gd name="connsiteY121" fmla="*/ 335777 h 407215"/>
              <a:gd name="connsiteX122" fmla="*/ 833437 w 966787"/>
              <a:gd name="connsiteY122" fmla="*/ 326252 h 407215"/>
              <a:gd name="connsiteX123" fmla="*/ 840581 w 966787"/>
              <a:gd name="connsiteY123" fmla="*/ 333396 h 407215"/>
              <a:gd name="connsiteX124" fmla="*/ 852487 w 966787"/>
              <a:gd name="connsiteY124" fmla="*/ 350065 h 407215"/>
              <a:gd name="connsiteX125" fmla="*/ 866775 w 966787"/>
              <a:gd name="connsiteY125" fmla="*/ 359590 h 407215"/>
              <a:gd name="connsiteX126" fmla="*/ 873918 w 966787"/>
              <a:gd name="connsiteY126" fmla="*/ 352446 h 407215"/>
              <a:gd name="connsiteX127" fmla="*/ 876300 w 966787"/>
              <a:gd name="connsiteY127" fmla="*/ 345302 h 407215"/>
              <a:gd name="connsiteX128" fmla="*/ 881062 w 966787"/>
              <a:gd name="connsiteY128" fmla="*/ 335777 h 407215"/>
              <a:gd name="connsiteX129" fmla="*/ 888206 w 966787"/>
              <a:gd name="connsiteY129" fmla="*/ 321490 h 407215"/>
              <a:gd name="connsiteX130" fmla="*/ 890587 w 966787"/>
              <a:gd name="connsiteY130" fmla="*/ 331015 h 407215"/>
              <a:gd name="connsiteX131" fmla="*/ 892968 w 966787"/>
              <a:gd name="connsiteY131" fmla="*/ 338159 h 407215"/>
              <a:gd name="connsiteX132" fmla="*/ 895350 w 966787"/>
              <a:gd name="connsiteY132" fmla="*/ 385784 h 407215"/>
              <a:gd name="connsiteX133" fmla="*/ 916781 w 966787"/>
              <a:gd name="connsiteY133" fmla="*/ 378640 h 407215"/>
              <a:gd name="connsiteX134" fmla="*/ 926306 w 966787"/>
              <a:gd name="connsiteY134" fmla="*/ 364352 h 407215"/>
              <a:gd name="connsiteX135" fmla="*/ 928687 w 966787"/>
              <a:gd name="connsiteY135" fmla="*/ 371496 h 407215"/>
              <a:gd name="connsiteX136" fmla="*/ 933450 w 966787"/>
              <a:gd name="connsiteY136" fmla="*/ 395309 h 407215"/>
              <a:gd name="connsiteX137" fmla="*/ 940593 w 966787"/>
              <a:gd name="connsiteY137" fmla="*/ 381021 h 407215"/>
              <a:gd name="connsiteX138" fmla="*/ 945356 w 966787"/>
              <a:gd name="connsiteY138" fmla="*/ 373877 h 407215"/>
              <a:gd name="connsiteX139" fmla="*/ 966787 w 966787"/>
              <a:gd name="connsiteY139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83343 w 966787"/>
              <a:gd name="connsiteY3" fmla="*/ 390546 h 407215"/>
              <a:gd name="connsiteX4" fmla="*/ 92868 w 966787"/>
              <a:gd name="connsiteY4" fmla="*/ 373877 h 407215"/>
              <a:gd name="connsiteX5" fmla="*/ 273744 w 966787"/>
              <a:gd name="connsiteY5" fmla="*/ 360040 h 407215"/>
              <a:gd name="connsiteX6" fmla="*/ 104775 w 966787"/>
              <a:gd name="connsiteY6" fmla="*/ 407215 h 407215"/>
              <a:gd name="connsiteX7" fmla="*/ 121443 w 966787"/>
              <a:gd name="connsiteY7" fmla="*/ 373877 h 407215"/>
              <a:gd name="connsiteX8" fmla="*/ 140493 w 966787"/>
              <a:gd name="connsiteY8" fmla="*/ 397690 h 407215"/>
              <a:gd name="connsiteX9" fmla="*/ 166687 w 966787"/>
              <a:gd name="connsiteY9" fmla="*/ 395309 h 407215"/>
              <a:gd name="connsiteX10" fmla="*/ 171450 w 966787"/>
              <a:gd name="connsiteY10" fmla="*/ 388165 h 407215"/>
              <a:gd name="connsiteX11" fmla="*/ 195262 w 966787"/>
              <a:gd name="connsiteY11" fmla="*/ 378640 h 407215"/>
              <a:gd name="connsiteX12" fmla="*/ 202406 w 966787"/>
              <a:gd name="connsiteY12" fmla="*/ 392927 h 407215"/>
              <a:gd name="connsiteX13" fmla="*/ 207168 w 966787"/>
              <a:gd name="connsiteY13" fmla="*/ 400071 h 407215"/>
              <a:gd name="connsiteX14" fmla="*/ 216693 w 966787"/>
              <a:gd name="connsiteY14" fmla="*/ 392927 h 407215"/>
              <a:gd name="connsiteX15" fmla="*/ 221456 w 966787"/>
              <a:gd name="connsiteY15" fmla="*/ 381021 h 407215"/>
              <a:gd name="connsiteX16" fmla="*/ 226218 w 966787"/>
              <a:gd name="connsiteY16" fmla="*/ 371496 h 407215"/>
              <a:gd name="connsiteX17" fmla="*/ 230981 w 966787"/>
              <a:gd name="connsiteY17" fmla="*/ 357209 h 407215"/>
              <a:gd name="connsiteX18" fmla="*/ 233362 w 966787"/>
              <a:gd name="connsiteY18" fmla="*/ 350065 h 407215"/>
              <a:gd name="connsiteX19" fmla="*/ 235743 w 966787"/>
              <a:gd name="connsiteY19" fmla="*/ 340540 h 407215"/>
              <a:gd name="connsiteX20" fmla="*/ 240506 w 966787"/>
              <a:gd name="connsiteY20" fmla="*/ 326252 h 407215"/>
              <a:gd name="connsiteX21" fmla="*/ 245268 w 966787"/>
              <a:gd name="connsiteY21" fmla="*/ 309584 h 407215"/>
              <a:gd name="connsiteX22" fmla="*/ 247650 w 966787"/>
              <a:gd name="connsiteY22" fmla="*/ 316727 h 407215"/>
              <a:gd name="connsiteX23" fmla="*/ 252412 w 966787"/>
              <a:gd name="connsiteY23" fmla="*/ 350065 h 407215"/>
              <a:gd name="connsiteX24" fmla="*/ 261937 w 966787"/>
              <a:gd name="connsiteY24" fmla="*/ 261959 h 407215"/>
              <a:gd name="connsiteX25" fmla="*/ 269081 w 966787"/>
              <a:gd name="connsiteY25" fmla="*/ 254815 h 407215"/>
              <a:gd name="connsiteX26" fmla="*/ 271462 w 966787"/>
              <a:gd name="connsiteY26" fmla="*/ 245290 h 407215"/>
              <a:gd name="connsiteX27" fmla="*/ 276225 w 966787"/>
              <a:gd name="connsiteY27" fmla="*/ 238146 h 407215"/>
              <a:gd name="connsiteX28" fmla="*/ 280987 w 966787"/>
              <a:gd name="connsiteY28" fmla="*/ 226240 h 407215"/>
              <a:gd name="connsiteX29" fmla="*/ 278606 w 966787"/>
              <a:gd name="connsiteY29" fmla="*/ 242909 h 407215"/>
              <a:gd name="connsiteX30" fmla="*/ 280987 w 966787"/>
              <a:gd name="connsiteY30" fmla="*/ 235765 h 407215"/>
              <a:gd name="connsiteX31" fmla="*/ 285750 w 966787"/>
              <a:gd name="connsiteY31" fmla="*/ 211952 h 407215"/>
              <a:gd name="connsiteX32" fmla="*/ 288131 w 966787"/>
              <a:gd name="connsiteY32" fmla="*/ 173852 h 407215"/>
              <a:gd name="connsiteX33" fmla="*/ 297656 w 966787"/>
              <a:gd name="connsiteY33" fmla="*/ 159565 h 407215"/>
              <a:gd name="connsiteX34" fmla="*/ 300037 w 966787"/>
              <a:gd name="connsiteY34" fmla="*/ 152421 h 407215"/>
              <a:gd name="connsiteX35" fmla="*/ 304800 w 966787"/>
              <a:gd name="connsiteY35" fmla="*/ 161946 h 407215"/>
              <a:gd name="connsiteX36" fmla="*/ 307181 w 966787"/>
              <a:gd name="connsiteY36" fmla="*/ 104796 h 407215"/>
              <a:gd name="connsiteX37" fmla="*/ 311943 w 966787"/>
              <a:gd name="connsiteY37" fmla="*/ 85746 h 407215"/>
              <a:gd name="connsiteX38" fmla="*/ 319087 w 966787"/>
              <a:gd name="connsiteY38" fmla="*/ 80984 h 407215"/>
              <a:gd name="connsiteX39" fmla="*/ 328612 w 966787"/>
              <a:gd name="connsiteY39" fmla="*/ 85746 h 407215"/>
              <a:gd name="connsiteX40" fmla="*/ 330993 w 966787"/>
              <a:gd name="connsiteY40" fmla="*/ 71459 h 407215"/>
              <a:gd name="connsiteX41" fmla="*/ 335756 w 966787"/>
              <a:gd name="connsiteY41" fmla="*/ 57171 h 407215"/>
              <a:gd name="connsiteX42" fmla="*/ 342900 w 966787"/>
              <a:gd name="connsiteY42" fmla="*/ 35740 h 407215"/>
              <a:gd name="connsiteX43" fmla="*/ 345281 w 966787"/>
              <a:gd name="connsiteY43" fmla="*/ 28596 h 407215"/>
              <a:gd name="connsiteX44" fmla="*/ 350043 w 966787"/>
              <a:gd name="connsiteY44" fmla="*/ 21452 h 407215"/>
              <a:gd name="connsiteX45" fmla="*/ 354806 w 966787"/>
              <a:gd name="connsiteY45" fmla="*/ 4784 h 407215"/>
              <a:gd name="connsiteX46" fmla="*/ 359568 w 966787"/>
              <a:gd name="connsiteY46" fmla="*/ 11927 h 407215"/>
              <a:gd name="connsiteX47" fmla="*/ 361950 w 966787"/>
              <a:gd name="connsiteY47" fmla="*/ 19071 h 407215"/>
              <a:gd name="connsiteX48" fmla="*/ 376237 w 966787"/>
              <a:gd name="connsiteY48" fmla="*/ 16690 h 407215"/>
              <a:gd name="connsiteX49" fmla="*/ 388143 w 966787"/>
              <a:gd name="connsiteY49" fmla="*/ 4784 h 407215"/>
              <a:gd name="connsiteX50" fmla="*/ 390525 w 966787"/>
              <a:gd name="connsiteY50" fmla="*/ 14309 h 407215"/>
              <a:gd name="connsiteX51" fmla="*/ 392906 w 966787"/>
              <a:gd name="connsiteY51" fmla="*/ 21452 h 407215"/>
              <a:gd name="connsiteX52" fmla="*/ 400050 w 966787"/>
              <a:gd name="connsiteY52" fmla="*/ 23834 h 407215"/>
              <a:gd name="connsiteX53" fmla="*/ 416718 w 966787"/>
              <a:gd name="connsiteY53" fmla="*/ 21452 h 407215"/>
              <a:gd name="connsiteX54" fmla="*/ 431006 w 966787"/>
              <a:gd name="connsiteY54" fmla="*/ 11927 h 407215"/>
              <a:gd name="connsiteX55" fmla="*/ 433387 w 966787"/>
              <a:gd name="connsiteY55" fmla="*/ 4784 h 407215"/>
              <a:gd name="connsiteX56" fmla="*/ 450056 w 966787"/>
              <a:gd name="connsiteY56" fmla="*/ 4784 h 407215"/>
              <a:gd name="connsiteX57" fmla="*/ 457200 w 966787"/>
              <a:gd name="connsiteY57" fmla="*/ 19071 h 407215"/>
              <a:gd name="connsiteX58" fmla="*/ 459581 w 966787"/>
              <a:gd name="connsiteY58" fmla="*/ 26215 h 407215"/>
              <a:gd name="connsiteX59" fmla="*/ 483393 w 966787"/>
              <a:gd name="connsiteY59" fmla="*/ 14309 h 407215"/>
              <a:gd name="connsiteX60" fmla="*/ 502443 w 966787"/>
              <a:gd name="connsiteY60" fmla="*/ 7165 h 407215"/>
              <a:gd name="connsiteX61" fmla="*/ 507206 w 966787"/>
              <a:gd name="connsiteY61" fmla="*/ 16690 h 407215"/>
              <a:gd name="connsiteX62" fmla="*/ 511968 w 966787"/>
              <a:gd name="connsiteY62" fmla="*/ 30977 h 407215"/>
              <a:gd name="connsiteX63" fmla="*/ 519112 w 966787"/>
              <a:gd name="connsiteY63" fmla="*/ 23834 h 407215"/>
              <a:gd name="connsiteX64" fmla="*/ 528637 w 966787"/>
              <a:gd name="connsiteY64" fmla="*/ 9546 h 407215"/>
              <a:gd name="connsiteX65" fmla="*/ 542925 w 966787"/>
              <a:gd name="connsiteY65" fmla="*/ 4784 h 407215"/>
              <a:gd name="connsiteX66" fmla="*/ 550068 w 966787"/>
              <a:gd name="connsiteY66" fmla="*/ 9546 h 407215"/>
              <a:gd name="connsiteX67" fmla="*/ 552450 w 966787"/>
              <a:gd name="connsiteY67" fmla="*/ 19071 h 407215"/>
              <a:gd name="connsiteX68" fmla="*/ 561975 w 966787"/>
              <a:gd name="connsiteY68" fmla="*/ 21452 h 407215"/>
              <a:gd name="connsiteX69" fmla="*/ 576262 w 966787"/>
              <a:gd name="connsiteY69" fmla="*/ 16690 h 407215"/>
              <a:gd name="connsiteX70" fmla="*/ 592931 w 966787"/>
              <a:gd name="connsiteY70" fmla="*/ 4784 h 407215"/>
              <a:gd name="connsiteX71" fmla="*/ 600075 w 966787"/>
              <a:gd name="connsiteY71" fmla="*/ 2402 h 407215"/>
              <a:gd name="connsiteX72" fmla="*/ 609600 w 966787"/>
              <a:gd name="connsiteY72" fmla="*/ 21452 h 407215"/>
              <a:gd name="connsiteX73" fmla="*/ 619125 w 966787"/>
              <a:gd name="connsiteY73" fmla="*/ 40502 h 407215"/>
              <a:gd name="connsiteX74" fmla="*/ 621506 w 966787"/>
              <a:gd name="connsiteY74" fmla="*/ 47646 h 407215"/>
              <a:gd name="connsiteX75" fmla="*/ 633412 w 966787"/>
              <a:gd name="connsiteY75" fmla="*/ 33359 h 407215"/>
              <a:gd name="connsiteX76" fmla="*/ 638175 w 966787"/>
              <a:gd name="connsiteY76" fmla="*/ 19071 h 407215"/>
              <a:gd name="connsiteX77" fmla="*/ 647700 w 966787"/>
              <a:gd name="connsiteY77" fmla="*/ 4784 h 407215"/>
              <a:gd name="connsiteX78" fmla="*/ 659606 w 966787"/>
              <a:gd name="connsiteY78" fmla="*/ 21452 h 407215"/>
              <a:gd name="connsiteX79" fmla="*/ 661987 w 966787"/>
              <a:gd name="connsiteY79" fmla="*/ 28596 h 407215"/>
              <a:gd name="connsiteX80" fmla="*/ 666750 w 966787"/>
              <a:gd name="connsiteY80" fmla="*/ 19071 h 407215"/>
              <a:gd name="connsiteX81" fmla="*/ 669131 w 966787"/>
              <a:gd name="connsiteY81" fmla="*/ 11927 h 407215"/>
              <a:gd name="connsiteX82" fmla="*/ 683418 w 966787"/>
              <a:gd name="connsiteY82" fmla="*/ 7165 h 407215"/>
              <a:gd name="connsiteX83" fmla="*/ 690562 w 966787"/>
              <a:gd name="connsiteY83" fmla="*/ 4784 h 407215"/>
              <a:gd name="connsiteX84" fmla="*/ 695325 w 966787"/>
              <a:gd name="connsiteY84" fmla="*/ 30977 h 407215"/>
              <a:gd name="connsiteX85" fmla="*/ 697706 w 966787"/>
              <a:gd name="connsiteY85" fmla="*/ 47646 h 407215"/>
              <a:gd name="connsiteX86" fmla="*/ 704850 w 966787"/>
              <a:gd name="connsiteY86" fmla="*/ 21452 h 407215"/>
              <a:gd name="connsiteX87" fmla="*/ 714375 w 966787"/>
              <a:gd name="connsiteY87" fmla="*/ 30977 h 407215"/>
              <a:gd name="connsiteX88" fmla="*/ 719137 w 966787"/>
              <a:gd name="connsiteY88" fmla="*/ 50027 h 407215"/>
              <a:gd name="connsiteX89" fmla="*/ 723900 w 966787"/>
              <a:gd name="connsiteY89" fmla="*/ 71459 h 407215"/>
              <a:gd name="connsiteX90" fmla="*/ 721518 w 966787"/>
              <a:gd name="connsiteY90" fmla="*/ 88127 h 407215"/>
              <a:gd name="connsiteX91" fmla="*/ 719137 w 966787"/>
              <a:gd name="connsiteY91" fmla="*/ 95271 h 407215"/>
              <a:gd name="connsiteX92" fmla="*/ 721518 w 966787"/>
              <a:gd name="connsiteY92" fmla="*/ 64315 h 407215"/>
              <a:gd name="connsiteX93" fmla="*/ 723900 w 966787"/>
              <a:gd name="connsiteY93" fmla="*/ 114321 h 407215"/>
              <a:gd name="connsiteX94" fmla="*/ 726281 w 966787"/>
              <a:gd name="connsiteY94" fmla="*/ 121465 h 407215"/>
              <a:gd name="connsiteX95" fmla="*/ 728662 w 966787"/>
              <a:gd name="connsiteY95" fmla="*/ 130990 h 407215"/>
              <a:gd name="connsiteX96" fmla="*/ 731043 w 966787"/>
              <a:gd name="connsiteY96" fmla="*/ 138134 h 407215"/>
              <a:gd name="connsiteX97" fmla="*/ 733425 w 966787"/>
              <a:gd name="connsiteY97" fmla="*/ 152421 h 407215"/>
              <a:gd name="connsiteX98" fmla="*/ 735806 w 966787"/>
              <a:gd name="connsiteY98" fmla="*/ 140515 h 407215"/>
              <a:gd name="connsiteX99" fmla="*/ 738187 w 966787"/>
              <a:gd name="connsiteY99" fmla="*/ 123846 h 407215"/>
              <a:gd name="connsiteX100" fmla="*/ 740568 w 966787"/>
              <a:gd name="connsiteY100" fmla="*/ 266721 h 407215"/>
              <a:gd name="connsiteX101" fmla="*/ 747712 w 966787"/>
              <a:gd name="connsiteY101" fmla="*/ 242909 h 407215"/>
              <a:gd name="connsiteX102" fmla="*/ 750093 w 966787"/>
              <a:gd name="connsiteY102" fmla="*/ 231002 h 407215"/>
              <a:gd name="connsiteX103" fmla="*/ 752475 w 966787"/>
              <a:gd name="connsiteY103" fmla="*/ 223859 h 407215"/>
              <a:gd name="connsiteX104" fmla="*/ 750093 w 966787"/>
              <a:gd name="connsiteY104" fmla="*/ 252434 h 407215"/>
              <a:gd name="connsiteX105" fmla="*/ 745331 w 966787"/>
              <a:gd name="connsiteY105" fmla="*/ 266721 h 407215"/>
              <a:gd name="connsiteX106" fmla="*/ 747712 w 966787"/>
              <a:gd name="connsiteY106" fmla="*/ 290534 h 407215"/>
              <a:gd name="connsiteX107" fmla="*/ 754856 w 966787"/>
              <a:gd name="connsiteY107" fmla="*/ 292915 h 407215"/>
              <a:gd name="connsiteX108" fmla="*/ 773906 w 966787"/>
              <a:gd name="connsiteY108" fmla="*/ 290534 h 407215"/>
              <a:gd name="connsiteX109" fmla="*/ 769143 w 966787"/>
              <a:gd name="connsiteY109" fmla="*/ 302440 h 407215"/>
              <a:gd name="connsiteX110" fmla="*/ 759618 w 966787"/>
              <a:gd name="connsiteY110" fmla="*/ 316727 h 407215"/>
              <a:gd name="connsiteX111" fmla="*/ 762000 w 966787"/>
              <a:gd name="connsiteY111" fmla="*/ 323871 h 407215"/>
              <a:gd name="connsiteX112" fmla="*/ 783431 w 966787"/>
              <a:gd name="connsiteY112" fmla="*/ 314346 h 407215"/>
              <a:gd name="connsiteX113" fmla="*/ 788193 w 966787"/>
              <a:gd name="connsiteY113" fmla="*/ 307202 h 407215"/>
              <a:gd name="connsiteX114" fmla="*/ 795337 w 966787"/>
              <a:gd name="connsiteY114" fmla="*/ 309584 h 407215"/>
              <a:gd name="connsiteX115" fmla="*/ 802481 w 966787"/>
              <a:gd name="connsiteY115" fmla="*/ 326252 h 407215"/>
              <a:gd name="connsiteX116" fmla="*/ 807243 w 966787"/>
              <a:gd name="connsiteY116" fmla="*/ 333396 h 407215"/>
              <a:gd name="connsiteX117" fmla="*/ 809625 w 966787"/>
              <a:gd name="connsiteY117" fmla="*/ 342921 h 407215"/>
              <a:gd name="connsiteX118" fmla="*/ 812006 w 966787"/>
              <a:gd name="connsiteY118" fmla="*/ 354827 h 407215"/>
              <a:gd name="connsiteX119" fmla="*/ 816768 w 966787"/>
              <a:gd name="connsiteY119" fmla="*/ 345302 h 407215"/>
              <a:gd name="connsiteX120" fmla="*/ 823912 w 966787"/>
              <a:gd name="connsiteY120" fmla="*/ 335777 h 407215"/>
              <a:gd name="connsiteX121" fmla="*/ 833437 w 966787"/>
              <a:gd name="connsiteY121" fmla="*/ 326252 h 407215"/>
              <a:gd name="connsiteX122" fmla="*/ 840581 w 966787"/>
              <a:gd name="connsiteY122" fmla="*/ 333396 h 407215"/>
              <a:gd name="connsiteX123" fmla="*/ 852487 w 966787"/>
              <a:gd name="connsiteY123" fmla="*/ 350065 h 407215"/>
              <a:gd name="connsiteX124" fmla="*/ 866775 w 966787"/>
              <a:gd name="connsiteY124" fmla="*/ 359590 h 407215"/>
              <a:gd name="connsiteX125" fmla="*/ 873918 w 966787"/>
              <a:gd name="connsiteY125" fmla="*/ 352446 h 407215"/>
              <a:gd name="connsiteX126" fmla="*/ 876300 w 966787"/>
              <a:gd name="connsiteY126" fmla="*/ 345302 h 407215"/>
              <a:gd name="connsiteX127" fmla="*/ 881062 w 966787"/>
              <a:gd name="connsiteY127" fmla="*/ 335777 h 407215"/>
              <a:gd name="connsiteX128" fmla="*/ 888206 w 966787"/>
              <a:gd name="connsiteY128" fmla="*/ 321490 h 407215"/>
              <a:gd name="connsiteX129" fmla="*/ 890587 w 966787"/>
              <a:gd name="connsiteY129" fmla="*/ 331015 h 407215"/>
              <a:gd name="connsiteX130" fmla="*/ 892968 w 966787"/>
              <a:gd name="connsiteY130" fmla="*/ 338159 h 407215"/>
              <a:gd name="connsiteX131" fmla="*/ 895350 w 966787"/>
              <a:gd name="connsiteY131" fmla="*/ 385784 h 407215"/>
              <a:gd name="connsiteX132" fmla="*/ 916781 w 966787"/>
              <a:gd name="connsiteY132" fmla="*/ 378640 h 407215"/>
              <a:gd name="connsiteX133" fmla="*/ 926306 w 966787"/>
              <a:gd name="connsiteY133" fmla="*/ 364352 h 407215"/>
              <a:gd name="connsiteX134" fmla="*/ 928687 w 966787"/>
              <a:gd name="connsiteY134" fmla="*/ 371496 h 407215"/>
              <a:gd name="connsiteX135" fmla="*/ 933450 w 966787"/>
              <a:gd name="connsiteY135" fmla="*/ 395309 h 407215"/>
              <a:gd name="connsiteX136" fmla="*/ 940593 w 966787"/>
              <a:gd name="connsiteY136" fmla="*/ 381021 h 407215"/>
              <a:gd name="connsiteX137" fmla="*/ 945356 w 966787"/>
              <a:gd name="connsiteY137" fmla="*/ 373877 h 407215"/>
              <a:gd name="connsiteX138" fmla="*/ 966787 w 966787"/>
              <a:gd name="connsiteY138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57720 w 966787"/>
              <a:gd name="connsiteY1" fmla="*/ 360040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73818 w 966787"/>
              <a:gd name="connsiteY1" fmla="*/ 392927 h 407215"/>
              <a:gd name="connsiteX2" fmla="*/ 92868 w 966787"/>
              <a:gd name="connsiteY2" fmla="*/ 373877 h 407215"/>
              <a:gd name="connsiteX3" fmla="*/ 273744 w 966787"/>
              <a:gd name="connsiteY3" fmla="*/ 360040 h 407215"/>
              <a:gd name="connsiteX4" fmla="*/ 104775 w 966787"/>
              <a:gd name="connsiteY4" fmla="*/ 407215 h 407215"/>
              <a:gd name="connsiteX5" fmla="*/ 121443 w 966787"/>
              <a:gd name="connsiteY5" fmla="*/ 373877 h 407215"/>
              <a:gd name="connsiteX6" fmla="*/ 140493 w 966787"/>
              <a:gd name="connsiteY6" fmla="*/ 397690 h 407215"/>
              <a:gd name="connsiteX7" fmla="*/ 166687 w 966787"/>
              <a:gd name="connsiteY7" fmla="*/ 395309 h 407215"/>
              <a:gd name="connsiteX8" fmla="*/ 171450 w 966787"/>
              <a:gd name="connsiteY8" fmla="*/ 388165 h 407215"/>
              <a:gd name="connsiteX9" fmla="*/ 195262 w 966787"/>
              <a:gd name="connsiteY9" fmla="*/ 378640 h 407215"/>
              <a:gd name="connsiteX10" fmla="*/ 202406 w 966787"/>
              <a:gd name="connsiteY10" fmla="*/ 392927 h 407215"/>
              <a:gd name="connsiteX11" fmla="*/ 207168 w 966787"/>
              <a:gd name="connsiteY11" fmla="*/ 400071 h 407215"/>
              <a:gd name="connsiteX12" fmla="*/ 216693 w 966787"/>
              <a:gd name="connsiteY12" fmla="*/ 392927 h 407215"/>
              <a:gd name="connsiteX13" fmla="*/ 221456 w 966787"/>
              <a:gd name="connsiteY13" fmla="*/ 381021 h 407215"/>
              <a:gd name="connsiteX14" fmla="*/ 226218 w 966787"/>
              <a:gd name="connsiteY14" fmla="*/ 371496 h 407215"/>
              <a:gd name="connsiteX15" fmla="*/ 230981 w 966787"/>
              <a:gd name="connsiteY15" fmla="*/ 357209 h 407215"/>
              <a:gd name="connsiteX16" fmla="*/ 233362 w 966787"/>
              <a:gd name="connsiteY16" fmla="*/ 350065 h 407215"/>
              <a:gd name="connsiteX17" fmla="*/ 235743 w 966787"/>
              <a:gd name="connsiteY17" fmla="*/ 340540 h 407215"/>
              <a:gd name="connsiteX18" fmla="*/ 240506 w 966787"/>
              <a:gd name="connsiteY18" fmla="*/ 326252 h 407215"/>
              <a:gd name="connsiteX19" fmla="*/ 245268 w 966787"/>
              <a:gd name="connsiteY19" fmla="*/ 309584 h 407215"/>
              <a:gd name="connsiteX20" fmla="*/ 247650 w 966787"/>
              <a:gd name="connsiteY20" fmla="*/ 316727 h 407215"/>
              <a:gd name="connsiteX21" fmla="*/ 252412 w 966787"/>
              <a:gd name="connsiteY21" fmla="*/ 350065 h 407215"/>
              <a:gd name="connsiteX22" fmla="*/ 261937 w 966787"/>
              <a:gd name="connsiteY22" fmla="*/ 261959 h 407215"/>
              <a:gd name="connsiteX23" fmla="*/ 269081 w 966787"/>
              <a:gd name="connsiteY23" fmla="*/ 254815 h 407215"/>
              <a:gd name="connsiteX24" fmla="*/ 271462 w 966787"/>
              <a:gd name="connsiteY24" fmla="*/ 245290 h 407215"/>
              <a:gd name="connsiteX25" fmla="*/ 276225 w 966787"/>
              <a:gd name="connsiteY25" fmla="*/ 238146 h 407215"/>
              <a:gd name="connsiteX26" fmla="*/ 280987 w 966787"/>
              <a:gd name="connsiteY26" fmla="*/ 226240 h 407215"/>
              <a:gd name="connsiteX27" fmla="*/ 278606 w 966787"/>
              <a:gd name="connsiteY27" fmla="*/ 242909 h 407215"/>
              <a:gd name="connsiteX28" fmla="*/ 280987 w 966787"/>
              <a:gd name="connsiteY28" fmla="*/ 235765 h 407215"/>
              <a:gd name="connsiteX29" fmla="*/ 285750 w 966787"/>
              <a:gd name="connsiteY29" fmla="*/ 211952 h 407215"/>
              <a:gd name="connsiteX30" fmla="*/ 288131 w 966787"/>
              <a:gd name="connsiteY30" fmla="*/ 173852 h 407215"/>
              <a:gd name="connsiteX31" fmla="*/ 297656 w 966787"/>
              <a:gd name="connsiteY31" fmla="*/ 159565 h 407215"/>
              <a:gd name="connsiteX32" fmla="*/ 300037 w 966787"/>
              <a:gd name="connsiteY32" fmla="*/ 152421 h 407215"/>
              <a:gd name="connsiteX33" fmla="*/ 304800 w 966787"/>
              <a:gd name="connsiteY33" fmla="*/ 161946 h 407215"/>
              <a:gd name="connsiteX34" fmla="*/ 307181 w 966787"/>
              <a:gd name="connsiteY34" fmla="*/ 104796 h 407215"/>
              <a:gd name="connsiteX35" fmla="*/ 311943 w 966787"/>
              <a:gd name="connsiteY35" fmla="*/ 85746 h 407215"/>
              <a:gd name="connsiteX36" fmla="*/ 319087 w 966787"/>
              <a:gd name="connsiteY36" fmla="*/ 80984 h 407215"/>
              <a:gd name="connsiteX37" fmla="*/ 328612 w 966787"/>
              <a:gd name="connsiteY37" fmla="*/ 85746 h 407215"/>
              <a:gd name="connsiteX38" fmla="*/ 330993 w 966787"/>
              <a:gd name="connsiteY38" fmla="*/ 71459 h 407215"/>
              <a:gd name="connsiteX39" fmla="*/ 335756 w 966787"/>
              <a:gd name="connsiteY39" fmla="*/ 57171 h 407215"/>
              <a:gd name="connsiteX40" fmla="*/ 342900 w 966787"/>
              <a:gd name="connsiteY40" fmla="*/ 35740 h 407215"/>
              <a:gd name="connsiteX41" fmla="*/ 345281 w 966787"/>
              <a:gd name="connsiteY41" fmla="*/ 28596 h 407215"/>
              <a:gd name="connsiteX42" fmla="*/ 350043 w 966787"/>
              <a:gd name="connsiteY42" fmla="*/ 21452 h 407215"/>
              <a:gd name="connsiteX43" fmla="*/ 354806 w 966787"/>
              <a:gd name="connsiteY43" fmla="*/ 4784 h 407215"/>
              <a:gd name="connsiteX44" fmla="*/ 359568 w 966787"/>
              <a:gd name="connsiteY44" fmla="*/ 11927 h 407215"/>
              <a:gd name="connsiteX45" fmla="*/ 361950 w 966787"/>
              <a:gd name="connsiteY45" fmla="*/ 19071 h 407215"/>
              <a:gd name="connsiteX46" fmla="*/ 376237 w 966787"/>
              <a:gd name="connsiteY46" fmla="*/ 16690 h 407215"/>
              <a:gd name="connsiteX47" fmla="*/ 388143 w 966787"/>
              <a:gd name="connsiteY47" fmla="*/ 4784 h 407215"/>
              <a:gd name="connsiteX48" fmla="*/ 390525 w 966787"/>
              <a:gd name="connsiteY48" fmla="*/ 14309 h 407215"/>
              <a:gd name="connsiteX49" fmla="*/ 392906 w 966787"/>
              <a:gd name="connsiteY49" fmla="*/ 21452 h 407215"/>
              <a:gd name="connsiteX50" fmla="*/ 400050 w 966787"/>
              <a:gd name="connsiteY50" fmla="*/ 23834 h 407215"/>
              <a:gd name="connsiteX51" fmla="*/ 416718 w 966787"/>
              <a:gd name="connsiteY51" fmla="*/ 21452 h 407215"/>
              <a:gd name="connsiteX52" fmla="*/ 431006 w 966787"/>
              <a:gd name="connsiteY52" fmla="*/ 11927 h 407215"/>
              <a:gd name="connsiteX53" fmla="*/ 433387 w 966787"/>
              <a:gd name="connsiteY53" fmla="*/ 4784 h 407215"/>
              <a:gd name="connsiteX54" fmla="*/ 450056 w 966787"/>
              <a:gd name="connsiteY54" fmla="*/ 4784 h 407215"/>
              <a:gd name="connsiteX55" fmla="*/ 457200 w 966787"/>
              <a:gd name="connsiteY55" fmla="*/ 19071 h 407215"/>
              <a:gd name="connsiteX56" fmla="*/ 459581 w 966787"/>
              <a:gd name="connsiteY56" fmla="*/ 26215 h 407215"/>
              <a:gd name="connsiteX57" fmla="*/ 483393 w 966787"/>
              <a:gd name="connsiteY57" fmla="*/ 14309 h 407215"/>
              <a:gd name="connsiteX58" fmla="*/ 502443 w 966787"/>
              <a:gd name="connsiteY58" fmla="*/ 7165 h 407215"/>
              <a:gd name="connsiteX59" fmla="*/ 507206 w 966787"/>
              <a:gd name="connsiteY59" fmla="*/ 16690 h 407215"/>
              <a:gd name="connsiteX60" fmla="*/ 511968 w 966787"/>
              <a:gd name="connsiteY60" fmla="*/ 30977 h 407215"/>
              <a:gd name="connsiteX61" fmla="*/ 519112 w 966787"/>
              <a:gd name="connsiteY61" fmla="*/ 23834 h 407215"/>
              <a:gd name="connsiteX62" fmla="*/ 528637 w 966787"/>
              <a:gd name="connsiteY62" fmla="*/ 9546 h 407215"/>
              <a:gd name="connsiteX63" fmla="*/ 542925 w 966787"/>
              <a:gd name="connsiteY63" fmla="*/ 4784 h 407215"/>
              <a:gd name="connsiteX64" fmla="*/ 550068 w 966787"/>
              <a:gd name="connsiteY64" fmla="*/ 9546 h 407215"/>
              <a:gd name="connsiteX65" fmla="*/ 552450 w 966787"/>
              <a:gd name="connsiteY65" fmla="*/ 19071 h 407215"/>
              <a:gd name="connsiteX66" fmla="*/ 561975 w 966787"/>
              <a:gd name="connsiteY66" fmla="*/ 21452 h 407215"/>
              <a:gd name="connsiteX67" fmla="*/ 576262 w 966787"/>
              <a:gd name="connsiteY67" fmla="*/ 16690 h 407215"/>
              <a:gd name="connsiteX68" fmla="*/ 592931 w 966787"/>
              <a:gd name="connsiteY68" fmla="*/ 4784 h 407215"/>
              <a:gd name="connsiteX69" fmla="*/ 600075 w 966787"/>
              <a:gd name="connsiteY69" fmla="*/ 2402 h 407215"/>
              <a:gd name="connsiteX70" fmla="*/ 609600 w 966787"/>
              <a:gd name="connsiteY70" fmla="*/ 21452 h 407215"/>
              <a:gd name="connsiteX71" fmla="*/ 619125 w 966787"/>
              <a:gd name="connsiteY71" fmla="*/ 40502 h 407215"/>
              <a:gd name="connsiteX72" fmla="*/ 621506 w 966787"/>
              <a:gd name="connsiteY72" fmla="*/ 47646 h 407215"/>
              <a:gd name="connsiteX73" fmla="*/ 633412 w 966787"/>
              <a:gd name="connsiteY73" fmla="*/ 33359 h 407215"/>
              <a:gd name="connsiteX74" fmla="*/ 638175 w 966787"/>
              <a:gd name="connsiteY74" fmla="*/ 19071 h 407215"/>
              <a:gd name="connsiteX75" fmla="*/ 647700 w 966787"/>
              <a:gd name="connsiteY75" fmla="*/ 4784 h 407215"/>
              <a:gd name="connsiteX76" fmla="*/ 659606 w 966787"/>
              <a:gd name="connsiteY76" fmla="*/ 21452 h 407215"/>
              <a:gd name="connsiteX77" fmla="*/ 661987 w 966787"/>
              <a:gd name="connsiteY77" fmla="*/ 28596 h 407215"/>
              <a:gd name="connsiteX78" fmla="*/ 666750 w 966787"/>
              <a:gd name="connsiteY78" fmla="*/ 19071 h 407215"/>
              <a:gd name="connsiteX79" fmla="*/ 669131 w 966787"/>
              <a:gd name="connsiteY79" fmla="*/ 11927 h 407215"/>
              <a:gd name="connsiteX80" fmla="*/ 683418 w 966787"/>
              <a:gd name="connsiteY80" fmla="*/ 7165 h 407215"/>
              <a:gd name="connsiteX81" fmla="*/ 690562 w 966787"/>
              <a:gd name="connsiteY81" fmla="*/ 4784 h 407215"/>
              <a:gd name="connsiteX82" fmla="*/ 695325 w 966787"/>
              <a:gd name="connsiteY82" fmla="*/ 30977 h 407215"/>
              <a:gd name="connsiteX83" fmla="*/ 697706 w 966787"/>
              <a:gd name="connsiteY83" fmla="*/ 47646 h 407215"/>
              <a:gd name="connsiteX84" fmla="*/ 704850 w 966787"/>
              <a:gd name="connsiteY84" fmla="*/ 21452 h 407215"/>
              <a:gd name="connsiteX85" fmla="*/ 714375 w 966787"/>
              <a:gd name="connsiteY85" fmla="*/ 30977 h 407215"/>
              <a:gd name="connsiteX86" fmla="*/ 719137 w 966787"/>
              <a:gd name="connsiteY86" fmla="*/ 50027 h 407215"/>
              <a:gd name="connsiteX87" fmla="*/ 723900 w 966787"/>
              <a:gd name="connsiteY87" fmla="*/ 71459 h 407215"/>
              <a:gd name="connsiteX88" fmla="*/ 721518 w 966787"/>
              <a:gd name="connsiteY88" fmla="*/ 88127 h 407215"/>
              <a:gd name="connsiteX89" fmla="*/ 719137 w 966787"/>
              <a:gd name="connsiteY89" fmla="*/ 95271 h 407215"/>
              <a:gd name="connsiteX90" fmla="*/ 721518 w 966787"/>
              <a:gd name="connsiteY90" fmla="*/ 64315 h 407215"/>
              <a:gd name="connsiteX91" fmla="*/ 723900 w 966787"/>
              <a:gd name="connsiteY91" fmla="*/ 114321 h 407215"/>
              <a:gd name="connsiteX92" fmla="*/ 726281 w 966787"/>
              <a:gd name="connsiteY92" fmla="*/ 121465 h 407215"/>
              <a:gd name="connsiteX93" fmla="*/ 728662 w 966787"/>
              <a:gd name="connsiteY93" fmla="*/ 130990 h 407215"/>
              <a:gd name="connsiteX94" fmla="*/ 731043 w 966787"/>
              <a:gd name="connsiteY94" fmla="*/ 138134 h 407215"/>
              <a:gd name="connsiteX95" fmla="*/ 733425 w 966787"/>
              <a:gd name="connsiteY95" fmla="*/ 152421 h 407215"/>
              <a:gd name="connsiteX96" fmla="*/ 735806 w 966787"/>
              <a:gd name="connsiteY96" fmla="*/ 140515 h 407215"/>
              <a:gd name="connsiteX97" fmla="*/ 738187 w 966787"/>
              <a:gd name="connsiteY97" fmla="*/ 123846 h 407215"/>
              <a:gd name="connsiteX98" fmla="*/ 740568 w 966787"/>
              <a:gd name="connsiteY98" fmla="*/ 266721 h 407215"/>
              <a:gd name="connsiteX99" fmla="*/ 747712 w 966787"/>
              <a:gd name="connsiteY99" fmla="*/ 242909 h 407215"/>
              <a:gd name="connsiteX100" fmla="*/ 750093 w 966787"/>
              <a:gd name="connsiteY100" fmla="*/ 231002 h 407215"/>
              <a:gd name="connsiteX101" fmla="*/ 752475 w 966787"/>
              <a:gd name="connsiteY101" fmla="*/ 223859 h 407215"/>
              <a:gd name="connsiteX102" fmla="*/ 750093 w 966787"/>
              <a:gd name="connsiteY102" fmla="*/ 252434 h 407215"/>
              <a:gd name="connsiteX103" fmla="*/ 745331 w 966787"/>
              <a:gd name="connsiteY103" fmla="*/ 266721 h 407215"/>
              <a:gd name="connsiteX104" fmla="*/ 747712 w 966787"/>
              <a:gd name="connsiteY104" fmla="*/ 290534 h 407215"/>
              <a:gd name="connsiteX105" fmla="*/ 754856 w 966787"/>
              <a:gd name="connsiteY105" fmla="*/ 292915 h 407215"/>
              <a:gd name="connsiteX106" fmla="*/ 773906 w 966787"/>
              <a:gd name="connsiteY106" fmla="*/ 290534 h 407215"/>
              <a:gd name="connsiteX107" fmla="*/ 769143 w 966787"/>
              <a:gd name="connsiteY107" fmla="*/ 302440 h 407215"/>
              <a:gd name="connsiteX108" fmla="*/ 759618 w 966787"/>
              <a:gd name="connsiteY108" fmla="*/ 316727 h 407215"/>
              <a:gd name="connsiteX109" fmla="*/ 762000 w 966787"/>
              <a:gd name="connsiteY109" fmla="*/ 323871 h 407215"/>
              <a:gd name="connsiteX110" fmla="*/ 783431 w 966787"/>
              <a:gd name="connsiteY110" fmla="*/ 314346 h 407215"/>
              <a:gd name="connsiteX111" fmla="*/ 788193 w 966787"/>
              <a:gd name="connsiteY111" fmla="*/ 307202 h 407215"/>
              <a:gd name="connsiteX112" fmla="*/ 795337 w 966787"/>
              <a:gd name="connsiteY112" fmla="*/ 309584 h 407215"/>
              <a:gd name="connsiteX113" fmla="*/ 802481 w 966787"/>
              <a:gd name="connsiteY113" fmla="*/ 326252 h 407215"/>
              <a:gd name="connsiteX114" fmla="*/ 807243 w 966787"/>
              <a:gd name="connsiteY114" fmla="*/ 333396 h 407215"/>
              <a:gd name="connsiteX115" fmla="*/ 809625 w 966787"/>
              <a:gd name="connsiteY115" fmla="*/ 342921 h 407215"/>
              <a:gd name="connsiteX116" fmla="*/ 812006 w 966787"/>
              <a:gd name="connsiteY116" fmla="*/ 354827 h 407215"/>
              <a:gd name="connsiteX117" fmla="*/ 816768 w 966787"/>
              <a:gd name="connsiteY117" fmla="*/ 345302 h 407215"/>
              <a:gd name="connsiteX118" fmla="*/ 823912 w 966787"/>
              <a:gd name="connsiteY118" fmla="*/ 335777 h 407215"/>
              <a:gd name="connsiteX119" fmla="*/ 833437 w 966787"/>
              <a:gd name="connsiteY119" fmla="*/ 326252 h 407215"/>
              <a:gd name="connsiteX120" fmla="*/ 840581 w 966787"/>
              <a:gd name="connsiteY120" fmla="*/ 333396 h 407215"/>
              <a:gd name="connsiteX121" fmla="*/ 852487 w 966787"/>
              <a:gd name="connsiteY121" fmla="*/ 350065 h 407215"/>
              <a:gd name="connsiteX122" fmla="*/ 866775 w 966787"/>
              <a:gd name="connsiteY122" fmla="*/ 359590 h 407215"/>
              <a:gd name="connsiteX123" fmla="*/ 873918 w 966787"/>
              <a:gd name="connsiteY123" fmla="*/ 352446 h 407215"/>
              <a:gd name="connsiteX124" fmla="*/ 876300 w 966787"/>
              <a:gd name="connsiteY124" fmla="*/ 345302 h 407215"/>
              <a:gd name="connsiteX125" fmla="*/ 881062 w 966787"/>
              <a:gd name="connsiteY125" fmla="*/ 335777 h 407215"/>
              <a:gd name="connsiteX126" fmla="*/ 888206 w 966787"/>
              <a:gd name="connsiteY126" fmla="*/ 321490 h 407215"/>
              <a:gd name="connsiteX127" fmla="*/ 890587 w 966787"/>
              <a:gd name="connsiteY127" fmla="*/ 331015 h 407215"/>
              <a:gd name="connsiteX128" fmla="*/ 892968 w 966787"/>
              <a:gd name="connsiteY128" fmla="*/ 338159 h 407215"/>
              <a:gd name="connsiteX129" fmla="*/ 895350 w 966787"/>
              <a:gd name="connsiteY129" fmla="*/ 385784 h 407215"/>
              <a:gd name="connsiteX130" fmla="*/ 916781 w 966787"/>
              <a:gd name="connsiteY130" fmla="*/ 378640 h 407215"/>
              <a:gd name="connsiteX131" fmla="*/ 926306 w 966787"/>
              <a:gd name="connsiteY131" fmla="*/ 364352 h 407215"/>
              <a:gd name="connsiteX132" fmla="*/ 928687 w 966787"/>
              <a:gd name="connsiteY132" fmla="*/ 371496 h 407215"/>
              <a:gd name="connsiteX133" fmla="*/ 933450 w 966787"/>
              <a:gd name="connsiteY133" fmla="*/ 395309 h 407215"/>
              <a:gd name="connsiteX134" fmla="*/ 940593 w 966787"/>
              <a:gd name="connsiteY134" fmla="*/ 381021 h 407215"/>
              <a:gd name="connsiteX135" fmla="*/ 945356 w 966787"/>
              <a:gd name="connsiteY135" fmla="*/ 373877 h 407215"/>
              <a:gd name="connsiteX136" fmla="*/ 966787 w 966787"/>
              <a:gd name="connsiteY136" fmla="*/ 373877 h 407215"/>
              <a:gd name="connsiteX0" fmla="*/ 0 w 966787"/>
              <a:gd name="connsiteY0" fmla="*/ 373877 h 407215"/>
              <a:gd name="connsiteX1" fmla="*/ 92868 w 966787"/>
              <a:gd name="connsiteY1" fmla="*/ 373877 h 407215"/>
              <a:gd name="connsiteX2" fmla="*/ 273744 w 966787"/>
              <a:gd name="connsiteY2" fmla="*/ 360040 h 407215"/>
              <a:gd name="connsiteX3" fmla="*/ 104775 w 966787"/>
              <a:gd name="connsiteY3" fmla="*/ 407215 h 407215"/>
              <a:gd name="connsiteX4" fmla="*/ 121443 w 966787"/>
              <a:gd name="connsiteY4" fmla="*/ 373877 h 407215"/>
              <a:gd name="connsiteX5" fmla="*/ 140493 w 966787"/>
              <a:gd name="connsiteY5" fmla="*/ 397690 h 407215"/>
              <a:gd name="connsiteX6" fmla="*/ 166687 w 966787"/>
              <a:gd name="connsiteY6" fmla="*/ 395309 h 407215"/>
              <a:gd name="connsiteX7" fmla="*/ 171450 w 966787"/>
              <a:gd name="connsiteY7" fmla="*/ 388165 h 407215"/>
              <a:gd name="connsiteX8" fmla="*/ 195262 w 966787"/>
              <a:gd name="connsiteY8" fmla="*/ 378640 h 407215"/>
              <a:gd name="connsiteX9" fmla="*/ 202406 w 966787"/>
              <a:gd name="connsiteY9" fmla="*/ 392927 h 407215"/>
              <a:gd name="connsiteX10" fmla="*/ 207168 w 966787"/>
              <a:gd name="connsiteY10" fmla="*/ 400071 h 407215"/>
              <a:gd name="connsiteX11" fmla="*/ 216693 w 966787"/>
              <a:gd name="connsiteY11" fmla="*/ 392927 h 407215"/>
              <a:gd name="connsiteX12" fmla="*/ 221456 w 966787"/>
              <a:gd name="connsiteY12" fmla="*/ 381021 h 407215"/>
              <a:gd name="connsiteX13" fmla="*/ 226218 w 966787"/>
              <a:gd name="connsiteY13" fmla="*/ 371496 h 407215"/>
              <a:gd name="connsiteX14" fmla="*/ 230981 w 966787"/>
              <a:gd name="connsiteY14" fmla="*/ 357209 h 407215"/>
              <a:gd name="connsiteX15" fmla="*/ 233362 w 966787"/>
              <a:gd name="connsiteY15" fmla="*/ 350065 h 407215"/>
              <a:gd name="connsiteX16" fmla="*/ 235743 w 966787"/>
              <a:gd name="connsiteY16" fmla="*/ 340540 h 407215"/>
              <a:gd name="connsiteX17" fmla="*/ 240506 w 966787"/>
              <a:gd name="connsiteY17" fmla="*/ 326252 h 407215"/>
              <a:gd name="connsiteX18" fmla="*/ 245268 w 966787"/>
              <a:gd name="connsiteY18" fmla="*/ 309584 h 407215"/>
              <a:gd name="connsiteX19" fmla="*/ 247650 w 966787"/>
              <a:gd name="connsiteY19" fmla="*/ 316727 h 407215"/>
              <a:gd name="connsiteX20" fmla="*/ 252412 w 966787"/>
              <a:gd name="connsiteY20" fmla="*/ 350065 h 407215"/>
              <a:gd name="connsiteX21" fmla="*/ 261937 w 966787"/>
              <a:gd name="connsiteY21" fmla="*/ 261959 h 407215"/>
              <a:gd name="connsiteX22" fmla="*/ 269081 w 966787"/>
              <a:gd name="connsiteY22" fmla="*/ 254815 h 407215"/>
              <a:gd name="connsiteX23" fmla="*/ 271462 w 966787"/>
              <a:gd name="connsiteY23" fmla="*/ 245290 h 407215"/>
              <a:gd name="connsiteX24" fmla="*/ 276225 w 966787"/>
              <a:gd name="connsiteY24" fmla="*/ 238146 h 407215"/>
              <a:gd name="connsiteX25" fmla="*/ 280987 w 966787"/>
              <a:gd name="connsiteY25" fmla="*/ 226240 h 407215"/>
              <a:gd name="connsiteX26" fmla="*/ 278606 w 966787"/>
              <a:gd name="connsiteY26" fmla="*/ 242909 h 407215"/>
              <a:gd name="connsiteX27" fmla="*/ 280987 w 966787"/>
              <a:gd name="connsiteY27" fmla="*/ 235765 h 407215"/>
              <a:gd name="connsiteX28" fmla="*/ 285750 w 966787"/>
              <a:gd name="connsiteY28" fmla="*/ 211952 h 407215"/>
              <a:gd name="connsiteX29" fmla="*/ 288131 w 966787"/>
              <a:gd name="connsiteY29" fmla="*/ 173852 h 407215"/>
              <a:gd name="connsiteX30" fmla="*/ 297656 w 966787"/>
              <a:gd name="connsiteY30" fmla="*/ 159565 h 407215"/>
              <a:gd name="connsiteX31" fmla="*/ 300037 w 966787"/>
              <a:gd name="connsiteY31" fmla="*/ 152421 h 407215"/>
              <a:gd name="connsiteX32" fmla="*/ 304800 w 966787"/>
              <a:gd name="connsiteY32" fmla="*/ 161946 h 407215"/>
              <a:gd name="connsiteX33" fmla="*/ 307181 w 966787"/>
              <a:gd name="connsiteY33" fmla="*/ 104796 h 407215"/>
              <a:gd name="connsiteX34" fmla="*/ 311943 w 966787"/>
              <a:gd name="connsiteY34" fmla="*/ 85746 h 407215"/>
              <a:gd name="connsiteX35" fmla="*/ 319087 w 966787"/>
              <a:gd name="connsiteY35" fmla="*/ 80984 h 407215"/>
              <a:gd name="connsiteX36" fmla="*/ 328612 w 966787"/>
              <a:gd name="connsiteY36" fmla="*/ 85746 h 407215"/>
              <a:gd name="connsiteX37" fmla="*/ 330993 w 966787"/>
              <a:gd name="connsiteY37" fmla="*/ 71459 h 407215"/>
              <a:gd name="connsiteX38" fmla="*/ 335756 w 966787"/>
              <a:gd name="connsiteY38" fmla="*/ 57171 h 407215"/>
              <a:gd name="connsiteX39" fmla="*/ 342900 w 966787"/>
              <a:gd name="connsiteY39" fmla="*/ 35740 h 407215"/>
              <a:gd name="connsiteX40" fmla="*/ 345281 w 966787"/>
              <a:gd name="connsiteY40" fmla="*/ 28596 h 407215"/>
              <a:gd name="connsiteX41" fmla="*/ 350043 w 966787"/>
              <a:gd name="connsiteY41" fmla="*/ 21452 h 407215"/>
              <a:gd name="connsiteX42" fmla="*/ 354806 w 966787"/>
              <a:gd name="connsiteY42" fmla="*/ 4784 h 407215"/>
              <a:gd name="connsiteX43" fmla="*/ 359568 w 966787"/>
              <a:gd name="connsiteY43" fmla="*/ 11927 h 407215"/>
              <a:gd name="connsiteX44" fmla="*/ 361950 w 966787"/>
              <a:gd name="connsiteY44" fmla="*/ 19071 h 407215"/>
              <a:gd name="connsiteX45" fmla="*/ 376237 w 966787"/>
              <a:gd name="connsiteY45" fmla="*/ 16690 h 407215"/>
              <a:gd name="connsiteX46" fmla="*/ 388143 w 966787"/>
              <a:gd name="connsiteY46" fmla="*/ 4784 h 407215"/>
              <a:gd name="connsiteX47" fmla="*/ 390525 w 966787"/>
              <a:gd name="connsiteY47" fmla="*/ 14309 h 407215"/>
              <a:gd name="connsiteX48" fmla="*/ 392906 w 966787"/>
              <a:gd name="connsiteY48" fmla="*/ 21452 h 407215"/>
              <a:gd name="connsiteX49" fmla="*/ 400050 w 966787"/>
              <a:gd name="connsiteY49" fmla="*/ 23834 h 407215"/>
              <a:gd name="connsiteX50" fmla="*/ 416718 w 966787"/>
              <a:gd name="connsiteY50" fmla="*/ 21452 h 407215"/>
              <a:gd name="connsiteX51" fmla="*/ 431006 w 966787"/>
              <a:gd name="connsiteY51" fmla="*/ 11927 h 407215"/>
              <a:gd name="connsiteX52" fmla="*/ 433387 w 966787"/>
              <a:gd name="connsiteY52" fmla="*/ 4784 h 407215"/>
              <a:gd name="connsiteX53" fmla="*/ 450056 w 966787"/>
              <a:gd name="connsiteY53" fmla="*/ 4784 h 407215"/>
              <a:gd name="connsiteX54" fmla="*/ 457200 w 966787"/>
              <a:gd name="connsiteY54" fmla="*/ 19071 h 407215"/>
              <a:gd name="connsiteX55" fmla="*/ 459581 w 966787"/>
              <a:gd name="connsiteY55" fmla="*/ 26215 h 407215"/>
              <a:gd name="connsiteX56" fmla="*/ 483393 w 966787"/>
              <a:gd name="connsiteY56" fmla="*/ 14309 h 407215"/>
              <a:gd name="connsiteX57" fmla="*/ 502443 w 966787"/>
              <a:gd name="connsiteY57" fmla="*/ 7165 h 407215"/>
              <a:gd name="connsiteX58" fmla="*/ 507206 w 966787"/>
              <a:gd name="connsiteY58" fmla="*/ 16690 h 407215"/>
              <a:gd name="connsiteX59" fmla="*/ 511968 w 966787"/>
              <a:gd name="connsiteY59" fmla="*/ 30977 h 407215"/>
              <a:gd name="connsiteX60" fmla="*/ 519112 w 966787"/>
              <a:gd name="connsiteY60" fmla="*/ 23834 h 407215"/>
              <a:gd name="connsiteX61" fmla="*/ 528637 w 966787"/>
              <a:gd name="connsiteY61" fmla="*/ 9546 h 407215"/>
              <a:gd name="connsiteX62" fmla="*/ 542925 w 966787"/>
              <a:gd name="connsiteY62" fmla="*/ 4784 h 407215"/>
              <a:gd name="connsiteX63" fmla="*/ 550068 w 966787"/>
              <a:gd name="connsiteY63" fmla="*/ 9546 h 407215"/>
              <a:gd name="connsiteX64" fmla="*/ 552450 w 966787"/>
              <a:gd name="connsiteY64" fmla="*/ 19071 h 407215"/>
              <a:gd name="connsiteX65" fmla="*/ 561975 w 966787"/>
              <a:gd name="connsiteY65" fmla="*/ 21452 h 407215"/>
              <a:gd name="connsiteX66" fmla="*/ 576262 w 966787"/>
              <a:gd name="connsiteY66" fmla="*/ 16690 h 407215"/>
              <a:gd name="connsiteX67" fmla="*/ 592931 w 966787"/>
              <a:gd name="connsiteY67" fmla="*/ 4784 h 407215"/>
              <a:gd name="connsiteX68" fmla="*/ 600075 w 966787"/>
              <a:gd name="connsiteY68" fmla="*/ 2402 h 407215"/>
              <a:gd name="connsiteX69" fmla="*/ 609600 w 966787"/>
              <a:gd name="connsiteY69" fmla="*/ 21452 h 407215"/>
              <a:gd name="connsiteX70" fmla="*/ 619125 w 966787"/>
              <a:gd name="connsiteY70" fmla="*/ 40502 h 407215"/>
              <a:gd name="connsiteX71" fmla="*/ 621506 w 966787"/>
              <a:gd name="connsiteY71" fmla="*/ 47646 h 407215"/>
              <a:gd name="connsiteX72" fmla="*/ 633412 w 966787"/>
              <a:gd name="connsiteY72" fmla="*/ 33359 h 407215"/>
              <a:gd name="connsiteX73" fmla="*/ 638175 w 966787"/>
              <a:gd name="connsiteY73" fmla="*/ 19071 h 407215"/>
              <a:gd name="connsiteX74" fmla="*/ 647700 w 966787"/>
              <a:gd name="connsiteY74" fmla="*/ 4784 h 407215"/>
              <a:gd name="connsiteX75" fmla="*/ 659606 w 966787"/>
              <a:gd name="connsiteY75" fmla="*/ 21452 h 407215"/>
              <a:gd name="connsiteX76" fmla="*/ 661987 w 966787"/>
              <a:gd name="connsiteY76" fmla="*/ 28596 h 407215"/>
              <a:gd name="connsiteX77" fmla="*/ 666750 w 966787"/>
              <a:gd name="connsiteY77" fmla="*/ 19071 h 407215"/>
              <a:gd name="connsiteX78" fmla="*/ 669131 w 966787"/>
              <a:gd name="connsiteY78" fmla="*/ 11927 h 407215"/>
              <a:gd name="connsiteX79" fmla="*/ 683418 w 966787"/>
              <a:gd name="connsiteY79" fmla="*/ 7165 h 407215"/>
              <a:gd name="connsiteX80" fmla="*/ 690562 w 966787"/>
              <a:gd name="connsiteY80" fmla="*/ 4784 h 407215"/>
              <a:gd name="connsiteX81" fmla="*/ 695325 w 966787"/>
              <a:gd name="connsiteY81" fmla="*/ 30977 h 407215"/>
              <a:gd name="connsiteX82" fmla="*/ 697706 w 966787"/>
              <a:gd name="connsiteY82" fmla="*/ 47646 h 407215"/>
              <a:gd name="connsiteX83" fmla="*/ 704850 w 966787"/>
              <a:gd name="connsiteY83" fmla="*/ 21452 h 407215"/>
              <a:gd name="connsiteX84" fmla="*/ 714375 w 966787"/>
              <a:gd name="connsiteY84" fmla="*/ 30977 h 407215"/>
              <a:gd name="connsiteX85" fmla="*/ 719137 w 966787"/>
              <a:gd name="connsiteY85" fmla="*/ 50027 h 407215"/>
              <a:gd name="connsiteX86" fmla="*/ 723900 w 966787"/>
              <a:gd name="connsiteY86" fmla="*/ 71459 h 407215"/>
              <a:gd name="connsiteX87" fmla="*/ 721518 w 966787"/>
              <a:gd name="connsiteY87" fmla="*/ 88127 h 407215"/>
              <a:gd name="connsiteX88" fmla="*/ 719137 w 966787"/>
              <a:gd name="connsiteY88" fmla="*/ 95271 h 407215"/>
              <a:gd name="connsiteX89" fmla="*/ 721518 w 966787"/>
              <a:gd name="connsiteY89" fmla="*/ 64315 h 407215"/>
              <a:gd name="connsiteX90" fmla="*/ 723900 w 966787"/>
              <a:gd name="connsiteY90" fmla="*/ 114321 h 407215"/>
              <a:gd name="connsiteX91" fmla="*/ 726281 w 966787"/>
              <a:gd name="connsiteY91" fmla="*/ 121465 h 407215"/>
              <a:gd name="connsiteX92" fmla="*/ 728662 w 966787"/>
              <a:gd name="connsiteY92" fmla="*/ 130990 h 407215"/>
              <a:gd name="connsiteX93" fmla="*/ 731043 w 966787"/>
              <a:gd name="connsiteY93" fmla="*/ 138134 h 407215"/>
              <a:gd name="connsiteX94" fmla="*/ 733425 w 966787"/>
              <a:gd name="connsiteY94" fmla="*/ 152421 h 407215"/>
              <a:gd name="connsiteX95" fmla="*/ 735806 w 966787"/>
              <a:gd name="connsiteY95" fmla="*/ 140515 h 407215"/>
              <a:gd name="connsiteX96" fmla="*/ 738187 w 966787"/>
              <a:gd name="connsiteY96" fmla="*/ 123846 h 407215"/>
              <a:gd name="connsiteX97" fmla="*/ 740568 w 966787"/>
              <a:gd name="connsiteY97" fmla="*/ 266721 h 407215"/>
              <a:gd name="connsiteX98" fmla="*/ 747712 w 966787"/>
              <a:gd name="connsiteY98" fmla="*/ 242909 h 407215"/>
              <a:gd name="connsiteX99" fmla="*/ 750093 w 966787"/>
              <a:gd name="connsiteY99" fmla="*/ 231002 h 407215"/>
              <a:gd name="connsiteX100" fmla="*/ 752475 w 966787"/>
              <a:gd name="connsiteY100" fmla="*/ 223859 h 407215"/>
              <a:gd name="connsiteX101" fmla="*/ 750093 w 966787"/>
              <a:gd name="connsiteY101" fmla="*/ 252434 h 407215"/>
              <a:gd name="connsiteX102" fmla="*/ 745331 w 966787"/>
              <a:gd name="connsiteY102" fmla="*/ 266721 h 407215"/>
              <a:gd name="connsiteX103" fmla="*/ 747712 w 966787"/>
              <a:gd name="connsiteY103" fmla="*/ 290534 h 407215"/>
              <a:gd name="connsiteX104" fmla="*/ 754856 w 966787"/>
              <a:gd name="connsiteY104" fmla="*/ 292915 h 407215"/>
              <a:gd name="connsiteX105" fmla="*/ 773906 w 966787"/>
              <a:gd name="connsiteY105" fmla="*/ 290534 h 407215"/>
              <a:gd name="connsiteX106" fmla="*/ 769143 w 966787"/>
              <a:gd name="connsiteY106" fmla="*/ 302440 h 407215"/>
              <a:gd name="connsiteX107" fmla="*/ 759618 w 966787"/>
              <a:gd name="connsiteY107" fmla="*/ 316727 h 407215"/>
              <a:gd name="connsiteX108" fmla="*/ 762000 w 966787"/>
              <a:gd name="connsiteY108" fmla="*/ 323871 h 407215"/>
              <a:gd name="connsiteX109" fmla="*/ 783431 w 966787"/>
              <a:gd name="connsiteY109" fmla="*/ 314346 h 407215"/>
              <a:gd name="connsiteX110" fmla="*/ 788193 w 966787"/>
              <a:gd name="connsiteY110" fmla="*/ 307202 h 407215"/>
              <a:gd name="connsiteX111" fmla="*/ 795337 w 966787"/>
              <a:gd name="connsiteY111" fmla="*/ 309584 h 407215"/>
              <a:gd name="connsiteX112" fmla="*/ 802481 w 966787"/>
              <a:gd name="connsiteY112" fmla="*/ 326252 h 407215"/>
              <a:gd name="connsiteX113" fmla="*/ 807243 w 966787"/>
              <a:gd name="connsiteY113" fmla="*/ 333396 h 407215"/>
              <a:gd name="connsiteX114" fmla="*/ 809625 w 966787"/>
              <a:gd name="connsiteY114" fmla="*/ 342921 h 407215"/>
              <a:gd name="connsiteX115" fmla="*/ 812006 w 966787"/>
              <a:gd name="connsiteY115" fmla="*/ 354827 h 407215"/>
              <a:gd name="connsiteX116" fmla="*/ 816768 w 966787"/>
              <a:gd name="connsiteY116" fmla="*/ 345302 h 407215"/>
              <a:gd name="connsiteX117" fmla="*/ 823912 w 966787"/>
              <a:gd name="connsiteY117" fmla="*/ 335777 h 407215"/>
              <a:gd name="connsiteX118" fmla="*/ 833437 w 966787"/>
              <a:gd name="connsiteY118" fmla="*/ 326252 h 407215"/>
              <a:gd name="connsiteX119" fmla="*/ 840581 w 966787"/>
              <a:gd name="connsiteY119" fmla="*/ 333396 h 407215"/>
              <a:gd name="connsiteX120" fmla="*/ 852487 w 966787"/>
              <a:gd name="connsiteY120" fmla="*/ 350065 h 407215"/>
              <a:gd name="connsiteX121" fmla="*/ 866775 w 966787"/>
              <a:gd name="connsiteY121" fmla="*/ 359590 h 407215"/>
              <a:gd name="connsiteX122" fmla="*/ 873918 w 966787"/>
              <a:gd name="connsiteY122" fmla="*/ 352446 h 407215"/>
              <a:gd name="connsiteX123" fmla="*/ 876300 w 966787"/>
              <a:gd name="connsiteY123" fmla="*/ 345302 h 407215"/>
              <a:gd name="connsiteX124" fmla="*/ 881062 w 966787"/>
              <a:gd name="connsiteY124" fmla="*/ 335777 h 407215"/>
              <a:gd name="connsiteX125" fmla="*/ 888206 w 966787"/>
              <a:gd name="connsiteY125" fmla="*/ 321490 h 407215"/>
              <a:gd name="connsiteX126" fmla="*/ 890587 w 966787"/>
              <a:gd name="connsiteY126" fmla="*/ 331015 h 407215"/>
              <a:gd name="connsiteX127" fmla="*/ 892968 w 966787"/>
              <a:gd name="connsiteY127" fmla="*/ 338159 h 407215"/>
              <a:gd name="connsiteX128" fmla="*/ 895350 w 966787"/>
              <a:gd name="connsiteY128" fmla="*/ 385784 h 407215"/>
              <a:gd name="connsiteX129" fmla="*/ 916781 w 966787"/>
              <a:gd name="connsiteY129" fmla="*/ 378640 h 407215"/>
              <a:gd name="connsiteX130" fmla="*/ 926306 w 966787"/>
              <a:gd name="connsiteY130" fmla="*/ 364352 h 407215"/>
              <a:gd name="connsiteX131" fmla="*/ 928687 w 966787"/>
              <a:gd name="connsiteY131" fmla="*/ 371496 h 407215"/>
              <a:gd name="connsiteX132" fmla="*/ 933450 w 966787"/>
              <a:gd name="connsiteY132" fmla="*/ 395309 h 407215"/>
              <a:gd name="connsiteX133" fmla="*/ 940593 w 966787"/>
              <a:gd name="connsiteY133" fmla="*/ 381021 h 407215"/>
              <a:gd name="connsiteX134" fmla="*/ 945356 w 966787"/>
              <a:gd name="connsiteY134" fmla="*/ 373877 h 407215"/>
              <a:gd name="connsiteX135" fmla="*/ 966787 w 966787"/>
              <a:gd name="connsiteY135" fmla="*/ 373877 h 407215"/>
              <a:gd name="connsiteX0" fmla="*/ 0 w 966787"/>
              <a:gd name="connsiteY0" fmla="*/ 373877 h 407215"/>
              <a:gd name="connsiteX1" fmla="*/ 273744 w 966787"/>
              <a:gd name="connsiteY1" fmla="*/ 360040 h 407215"/>
              <a:gd name="connsiteX2" fmla="*/ 104775 w 966787"/>
              <a:gd name="connsiteY2" fmla="*/ 407215 h 407215"/>
              <a:gd name="connsiteX3" fmla="*/ 121443 w 966787"/>
              <a:gd name="connsiteY3" fmla="*/ 373877 h 407215"/>
              <a:gd name="connsiteX4" fmla="*/ 140493 w 966787"/>
              <a:gd name="connsiteY4" fmla="*/ 397690 h 407215"/>
              <a:gd name="connsiteX5" fmla="*/ 166687 w 966787"/>
              <a:gd name="connsiteY5" fmla="*/ 395309 h 407215"/>
              <a:gd name="connsiteX6" fmla="*/ 171450 w 966787"/>
              <a:gd name="connsiteY6" fmla="*/ 388165 h 407215"/>
              <a:gd name="connsiteX7" fmla="*/ 195262 w 966787"/>
              <a:gd name="connsiteY7" fmla="*/ 378640 h 407215"/>
              <a:gd name="connsiteX8" fmla="*/ 202406 w 966787"/>
              <a:gd name="connsiteY8" fmla="*/ 392927 h 407215"/>
              <a:gd name="connsiteX9" fmla="*/ 207168 w 966787"/>
              <a:gd name="connsiteY9" fmla="*/ 400071 h 407215"/>
              <a:gd name="connsiteX10" fmla="*/ 216693 w 966787"/>
              <a:gd name="connsiteY10" fmla="*/ 392927 h 407215"/>
              <a:gd name="connsiteX11" fmla="*/ 221456 w 966787"/>
              <a:gd name="connsiteY11" fmla="*/ 381021 h 407215"/>
              <a:gd name="connsiteX12" fmla="*/ 226218 w 966787"/>
              <a:gd name="connsiteY12" fmla="*/ 371496 h 407215"/>
              <a:gd name="connsiteX13" fmla="*/ 230981 w 966787"/>
              <a:gd name="connsiteY13" fmla="*/ 357209 h 407215"/>
              <a:gd name="connsiteX14" fmla="*/ 233362 w 966787"/>
              <a:gd name="connsiteY14" fmla="*/ 350065 h 407215"/>
              <a:gd name="connsiteX15" fmla="*/ 235743 w 966787"/>
              <a:gd name="connsiteY15" fmla="*/ 340540 h 407215"/>
              <a:gd name="connsiteX16" fmla="*/ 240506 w 966787"/>
              <a:gd name="connsiteY16" fmla="*/ 326252 h 407215"/>
              <a:gd name="connsiteX17" fmla="*/ 245268 w 966787"/>
              <a:gd name="connsiteY17" fmla="*/ 309584 h 407215"/>
              <a:gd name="connsiteX18" fmla="*/ 247650 w 966787"/>
              <a:gd name="connsiteY18" fmla="*/ 316727 h 407215"/>
              <a:gd name="connsiteX19" fmla="*/ 252412 w 966787"/>
              <a:gd name="connsiteY19" fmla="*/ 350065 h 407215"/>
              <a:gd name="connsiteX20" fmla="*/ 261937 w 966787"/>
              <a:gd name="connsiteY20" fmla="*/ 261959 h 407215"/>
              <a:gd name="connsiteX21" fmla="*/ 269081 w 966787"/>
              <a:gd name="connsiteY21" fmla="*/ 254815 h 407215"/>
              <a:gd name="connsiteX22" fmla="*/ 271462 w 966787"/>
              <a:gd name="connsiteY22" fmla="*/ 245290 h 407215"/>
              <a:gd name="connsiteX23" fmla="*/ 276225 w 966787"/>
              <a:gd name="connsiteY23" fmla="*/ 238146 h 407215"/>
              <a:gd name="connsiteX24" fmla="*/ 280987 w 966787"/>
              <a:gd name="connsiteY24" fmla="*/ 226240 h 407215"/>
              <a:gd name="connsiteX25" fmla="*/ 278606 w 966787"/>
              <a:gd name="connsiteY25" fmla="*/ 242909 h 407215"/>
              <a:gd name="connsiteX26" fmla="*/ 280987 w 966787"/>
              <a:gd name="connsiteY26" fmla="*/ 235765 h 407215"/>
              <a:gd name="connsiteX27" fmla="*/ 285750 w 966787"/>
              <a:gd name="connsiteY27" fmla="*/ 211952 h 407215"/>
              <a:gd name="connsiteX28" fmla="*/ 288131 w 966787"/>
              <a:gd name="connsiteY28" fmla="*/ 173852 h 407215"/>
              <a:gd name="connsiteX29" fmla="*/ 297656 w 966787"/>
              <a:gd name="connsiteY29" fmla="*/ 159565 h 407215"/>
              <a:gd name="connsiteX30" fmla="*/ 300037 w 966787"/>
              <a:gd name="connsiteY30" fmla="*/ 152421 h 407215"/>
              <a:gd name="connsiteX31" fmla="*/ 304800 w 966787"/>
              <a:gd name="connsiteY31" fmla="*/ 161946 h 407215"/>
              <a:gd name="connsiteX32" fmla="*/ 307181 w 966787"/>
              <a:gd name="connsiteY32" fmla="*/ 104796 h 407215"/>
              <a:gd name="connsiteX33" fmla="*/ 311943 w 966787"/>
              <a:gd name="connsiteY33" fmla="*/ 85746 h 407215"/>
              <a:gd name="connsiteX34" fmla="*/ 319087 w 966787"/>
              <a:gd name="connsiteY34" fmla="*/ 80984 h 407215"/>
              <a:gd name="connsiteX35" fmla="*/ 328612 w 966787"/>
              <a:gd name="connsiteY35" fmla="*/ 85746 h 407215"/>
              <a:gd name="connsiteX36" fmla="*/ 330993 w 966787"/>
              <a:gd name="connsiteY36" fmla="*/ 71459 h 407215"/>
              <a:gd name="connsiteX37" fmla="*/ 335756 w 966787"/>
              <a:gd name="connsiteY37" fmla="*/ 57171 h 407215"/>
              <a:gd name="connsiteX38" fmla="*/ 342900 w 966787"/>
              <a:gd name="connsiteY38" fmla="*/ 35740 h 407215"/>
              <a:gd name="connsiteX39" fmla="*/ 345281 w 966787"/>
              <a:gd name="connsiteY39" fmla="*/ 28596 h 407215"/>
              <a:gd name="connsiteX40" fmla="*/ 350043 w 966787"/>
              <a:gd name="connsiteY40" fmla="*/ 21452 h 407215"/>
              <a:gd name="connsiteX41" fmla="*/ 354806 w 966787"/>
              <a:gd name="connsiteY41" fmla="*/ 4784 h 407215"/>
              <a:gd name="connsiteX42" fmla="*/ 359568 w 966787"/>
              <a:gd name="connsiteY42" fmla="*/ 11927 h 407215"/>
              <a:gd name="connsiteX43" fmla="*/ 361950 w 966787"/>
              <a:gd name="connsiteY43" fmla="*/ 19071 h 407215"/>
              <a:gd name="connsiteX44" fmla="*/ 376237 w 966787"/>
              <a:gd name="connsiteY44" fmla="*/ 16690 h 407215"/>
              <a:gd name="connsiteX45" fmla="*/ 388143 w 966787"/>
              <a:gd name="connsiteY45" fmla="*/ 4784 h 407215"/>
              <a:gd name="connsiteX46" fmla="*/ 390525 w 966787"/>
              <a:gd name="connsiteY46" fmla="*/ 14309 h 407215"/>
              <a:gd name="connsiteX47" fmla="*/ 392906 w 966787"/>
              <a:gd name="connsiteY47" fmla="*/ 21452 h 407215"/>
              <a:gd name="connsiteX48" fmla="*/ 400050 w 966787"/>
              <a:gd name="connsiteY48" fmla="*/ 23834 h 407215"/>
              <a:gd name="connsiteX49" fmla="*/ 416718 w 966787"/>
              <a:gd name="connsiteY49" fmla="*/ 21452 h 407215"/>
              <a:gd name="connsiteX50" fmla="*/ 431006 w 966787"/>
              <a:gd name="connsiteY50" fmla="*/ 11927 h 407215"/>
              <a:gd name="connsiteX51" fmla="*/ 433387 w 966787"/>
              <a:gd name="connsiteY51" fmla="*/ 4784 h 407215"/>
              <a:gd name="connsiteX52" fmla="*/ 450056 w 966787"/>
              <a:gd name="connsiteY52" fmla="*/ 4784 h 407215"/>
              <a:gd name="connsiteX53" fmla="*/ 457200 w 966787"/>
              <a:gd name="connsiteY53" fmla="*/ 19071 h 407215"/>
              <a:gd name="connsiteX54" fmla="*/ 459581 w 966787"/>
              <a:gd name="connsiteY54" fmla="*/ 26215 h 407215"/>
              <a:gd name="connsiteX55" fmla="*/ 483393 w 966787"/>
              <a:gd name="connsiteY55" fmla="*/ 14309 h 407215"/>
              <a:gd name="connsiteX56" fmla="*/ 502443 w 966787"/>
              <a:gd name="connsiteY56" fmla="*/ 7165 h 407215"/>
              <a:gd name="connsiteX57" fmla="*/ 507206 w 966787"/>
              <a:gd name="connsiteY57" fmla="*/ 16690 h 407215"/>
              <a:gd name="connsiteX58" fmla="*/ 511968 w 966787"/>
              <a:gd name="connsiteY58" fmla="*/ 30977 h 407215"/>
              <a:gd name="connsiteX59" fmla="*/ 519112 w 966787"/>
              <a:gd name="connsiteY59" fmla="*/ 23834 h 407215"/>
              <a:gd name="connsiteX60" fmla="*/ 528637 w 966787"/>
              <a:gd name="connsiteY60" fmla="*/ 9546 h 407215"/>
              <a:gd name="connsiteX61" fmla="*/ 542925 w 966787"/>
              <a:gd name="connsiteY61" fmla="*/ 4784 h 407215"/>
              <a:gd name="connsiteX62" fmla="*/ 550068 w 966787"/>
              <a:gd name="connsiteY62" fmla="*/ 9546 h 407215"/>
              <a:gd name="connsiteX63" fmla="*/ 552450 w 966787"/>
              <a:gd name="connsiteY63" fmla="*/ 19071 h 407215"/>
              <a:gd name="connsiteX64" fmla="*/ 561975 w 966787"/>
              <a:gd name="connsiteY64" fmla="*/ 21452 h 407215"/>
              <a:gd name="connsiteX65" fmla="*/ 576262 w 966787"/>
              <a:gd name="connsiteY65" fmla="*/ 16690 h 407215"/>
              <a:gd name="connsiteX66" fmla="*/ 592931 w 966787"/>
              <a:gd name="connsiteY66" fmla="*/ 4784 h 407215"/>
              <a:gd name="connsiteX67" fmla="*/ 600075 w 966787"/>
              <a:gd name="connsiteY67" fmla="*/ 2402 h 407215"/>
              <a:gd name="connsiteX68" fmla="*/ 609600 w 966787"/>
              <a:gd name="connsiteY68" fmla="*/ 21452 h 407215"/>
              <a:gd name="connsiteX69" fmla="*/ 619125 w 966787"/>
              <a:gd name="connsiteY69" fmla="*/ 40502 h 407215"/>
              <a:gd name="connsiteX70" fmla="*/ 621506 w 966787"/>
              <a:gd name="connsiteY70" fmla="*/ 47646 h 407215"/>
              <a:gd name="connsiteX71" fmla="*/ 633412 w 966787"/>
              <a:gd name="connsiteY71" fmla="*/ 33359 h 407215"/>
              <a:gd name="connsiteX72" fmla="*/ 638175 w 966787"/>
              <a:gd name="connsiteY72" fmla="*/ 19071 h 407215"/>
              <a:gd name="connsiteX73" fmla="*/ 647700 w 966787"/>
              <a:gd name="connsiteY73" fmla="*/ 4784 h 407215"/>
              <a:gd name="connsiteX74" fmla="*/ 659606 w 966787"/>
              <a:gd name="connsiteY74" fmla="*/ 21452 h 407215"/>
              <a:gd name="connsiteX75" fmla="*/ 661987 w 966787"/>
              <a:gd name="connsiteY75" fmla="*/ 28596 h 407215"/>
              <a:gd name="connsiteX76" fmla="*/ 666750 w 966787"/>
              <a:gd name="connsiteY76" fmla="*/ 19071 h 407215"/>
              <a:gd name="connsiteX77" fmla="*/ 669131 w 966787"/>
              <a:gd name="connsiteY77" fmla="*/ 11927 h 407215"/>
              <a:gd name="connsiteX78" fmla="*/ 683418 w 966787"/>
              <a:gd name="connsiteY78" fmla="*/ 7165 h 407215"/>
              <a:gd name="connsiteX79" fmla="*/ 690562 w 966787"/>
              <a:gd name="connsiteY79" fmla="*/ 4784 h 407215"/>
              <a:gd name="connsiteX80" fmla="*/ 695325 w 966787"/>
              <a:gd name="connsiteY80" fmla="*/ 30977 h 407215"/>
              <a:gd name="connsiteX81" fmla="*/ 697706 w 966787"/>
              <a:gd name="connsiteY81" fmla="*/ 47646 h 407215"/>
              <a:gd name="connsiteX82" fmla="*/ 704850 w 966787"/>
              <a:gd name="connsiteY82" fmla="*/ 21452 h 407215"/>
              <a:gd name="connsiteX83" fmla="*/ 714375 w 966787"/>
              <a:gd name="connsiteY83" fmla="*/ 30977 h 407215"/>
              <a:gd name="connsiteX84" fmla="*/ 719137 w 966787"/>
              <a:gd name="connsiteY84" fmla="*/ 50027 h 407215"/>
              <a:gd name="connsiteX85" fmla="*/ 723900 w 966787"/>
              <a:gd name="connsiteY85" fmla="*/ 71459 h 407215"/>
              <a:gd name="connsiteX86" fmla="*/ 721518 w 966787"/>
              <a:gd name="connsiteY86" fmla="*/ 88127 h 407215"/>
              <a:gd name="connsiteX87" fmla="*/ 719137 w 966787"/>
              <a:gd name="connsiteY87" fmla="*/ 95271 h 407215"/>
              <a:gd name="connsiteX88" fmla="*/ 721518 w 966787"/>
              <a:gd name="connsiteY88" fmla="*/ 64315 h 407215"/>
              <a:gd name="connsiteX89" fmla="*/ 723900 w 966787"/>
              <a:gd name="connsiteY89" fmla="*/ 114321 h 407215"/>
              <a:gd name="connsiteX90" fmla="*/ 726281 w 966787"/>
              <a:gd name="connsiteY90" fmla="*/ 121465 h 407215"/>
              <a:gd name="connsiteX91" fmla="*/ 728662 w 966787"/>
              <a:gd name="connsiteY91" fmla="*/ 130990 h 407215"/>
              <a:gd name="connsiteX92" fmla="*/ 731043 w 966787"/>
              <a:gd name="connsiteY92" fmla="*/ 138134 h 407215"/>
              <a:gd name="connsiteX93" fmla="*/ 733425 w 966787"/>
              <a:gd name="connsiteY93" fmla="*/ 152421 h 407215"/>
              <a:gd name="connsiteX94" fmla="*/ 735806 w 966787"/>
              <a:gd name="connsiteY94" fmla="*/ 140515 h 407215"/>
              <a:gd name="connsiteX95" fmla="*/ 738187 w 966787"/>
              <a:gd name="connsiteY95" fmla="*/ 123846 h 407215"/>
              <a:gd name="connsiteX96" fmla="*/ 740568 w 966787"/>
              <a:gd name="connsiteY96" fmla="*/ 266721 h 407215"/>
              <a:gd name="connsiteX97" fmla="*/ 747712 w 966787"/>
              <a:gd name="connsiteY97" fmla="*/ 242909 h 407215"/>
              <a:gd name="connsiteX98" fmla="*/ 750093 w 966787"/>
              <a:gd name="connsiteY98" fmla="*/ 231002 h 407215"/>
              <a:gd name="connsiteX99" fmla="*/ 752475 w 966787"/>
              <a:gd name="connsiteY99" fmla="*/ 223859 h 407215"/>
              <a:gd name="connsiteX100" fmla="*/ 750093 w 966787"/>
              <a:gd name="connsiteY100" fmla="*/ 252434 h 407215"/>
              <a:gd name="connsiteX101" fmla="*/ 745331 w 966787"/>
              <a:gd name="connsiteY101" fmla="*/ 266721 h 407215"/>
              <a:gd name="connsiteX102" fmla="*/ 747712 w 966787"/>
              <a:gd name="connsiteY102" fmla="*/ 290534 h 407215"/>
              <a:gd name="connsiteX103" fmla="*/ 754856 w 966787"/>
              <a:gd name="connsiteY103" fmla="*/ 292915 h 407215"/>
              <a:gd name="connsiteX104" fmla="*/ 773906 w 966787"/>
              <a:gd name="connsiteY104" fmla="*/ 290534 h 407215"/>
              <a:gd name="connsiteX105" fmla="*/ 769143 w 966787"/>
              <a:gd name="connsiteY105" fmla="*/ 302440 h 407215"/>
              <a:gd name="connsiteX106" fmla="*/ 759618 w 966787"/>
              <a:gd name="connsiteY106" fmla="*/ 316727 h 407215"/>
              <a:gd name="connsiteX107" fmla="*/ 762000 w 966787"/>
              <a:gd name="connsiteY107" fmla="*/ 323871 h 407215"/>
              <a:gd name="connsiteX108" fmla="*/ 783431 w 966787"/>
              <a:gd name="connsiteY108" fmla="*/ 314346 h 407215"/>
              <a:gd name="connsiteX109" fmla="*/ 788193 w 966787"/>
              <a:gd name="connsiteY109" fmla="*/ 307202 h 407215"/>
              <a:gd name="connsiteX110" fmla="*/ 795337 w 966787"/>
              <a:gd name="connsiteY110" fmla="*/ 309584 h 407215"/>
              <a:gd name="connsiteX111" fmla="*/ 802481 w 966787"/>
              <a:gd name="connsiteY111" fmla="*/ 326252 h 407215"/>
              <a:gd name="connsiteX112" fmla="*/ 807243 w 966787"/>
              <a:gd name="connsiteY112" fmla="*/ 333396 h 407215"/>
              <a:gd name="connsiteX113" fmla="*/ 809625 w 966787"/>
              <a:gd name="connsiteY113" fmla="*/ 342921 h 407215"/>
              <a:gd name="connsiteX114" fmla="*/ 812006 w 966787"/>
              <a:gd name="connsiteY114" fmla="*/ 354827 h 407215"/>
              <a:gd name="connsiteX115" fmla="*/ 816768 w 966787"/>
              <a:gd name="connsiteY115" fmla="*/ 345302 h 407215"/>
              <a:gd name="connsiteX116" fmla="*/ 823912 w 966787"/>
              <a:gd name="connsiteY116" fmla="*/ 335777 h 407215"/>
              <a:gd name="connsiteX117" fmla="*/ 833437 w 966787"/>
              <a:gd name="connsiteY117" fmla="*/ 326252 h 407215"/>
              <a:gd name="connsiteX118" fmla="*/ 840581 w 966787"/>
              <a:gd name="connsiteY118" fmla="*/ 333396 h 407215"/>
              <a:gd name="connsiteX119" fmla="*/ 852487 w 966787"/>
              <a:gd name="connsiteY119" fmla="*/ 350065 h 407215"/>
              <a:gd name="connsiteX120" fmla="*/ 866775 w 966787"/>
              <a:gd name="connsiteY120" fmla="*/ 359590 h 407215"/>
              <a:gd name="connsiteX121" fmla="*/ 873918 w 966787"/>
              <a:gd name="connsiteY121" fmla="*/ 352446 h 407215"/>
              <a:gd name="connsiteX122" fmla="*/ 876300 w 966787"/>
              <a:gd name="connsiteY122" fmla="*/ 345302 h 407215"/>
              <a:gd name="connsiteX123" fmla="*/ 881062 w 966787"/>
              <a:gd name="connsiteY123" fmla="*/ 335777 h 407215"/>
              <a:gd name="connsiteX124" fmla="*/ 888206 w 966787"/>
              <a:gd name="connsiteY124" fmla="*/ 321490 h 407215"/>
              <a:gd name="connsiteX125" fmla="*/ 890587 w 966787"/>
              <a:gd name="connsiteY125" fmla="*/ 331015 h 407215"/>
              <a:gd name="connsiteX126" fmla="*/ 892968 w 966787"/>
              <a:gd name="connsiteY126" fmla="*/ 338159 h 407215"/>
              <a:gd name="connsiteX127" fmla="*/ 895350 w 966787"/>
              <a:gd name="connsiteY127" fmla="*/ 385784 h 407215"/>
              <a:gd name="connsiteX128" fmla="*/ 916781 w 966787"/>
              <a:gd name="connsiteY128" fmla="*/ 378640 h 407215"/>
              <a:gd name="connsiteX129" fmla="*/ 926306 w 966787"/>
              <a:gd name="connsiteY129" fmla="*/ 364352 h 407215"/>
              <a:gd name="connsiteX130" fmla="*/ 928687 w 966787"/>
              <a:gd name="connsiteY130" fmla="*/ 371496 h 407215"/>
              <a:gd name="connsiteX131" fmla="*/ 933450 w 966787"/>
              <a:gd name="connsiteY131" fmla="*/ 395309 h 407215"/>
              <a:gd name="connsiteX132" fmla="*/ 940593 w 966787"/>
              <a:gd name="connsiteY132" fmla="*/ 381021 h 407215"/>
              <a:gd name="connsiteX133" fmla="*/ 945356 w 966787"/>
              <a:gd name="connsiteY133" fmla="*/ 373877 h 407215"/>
              <a:gd name="connsiteX134" fmla="*/ 966787 w 966787"/>
              <a:gd name="connsiteY134" fmla="*/ 373877 h 407215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21443 w 966787"/>
              <a:gd name="connsiteY2" fmla="*/ 373877 h 400747"/>
              <a:gd name="connsiteX3" fmla="*/ 140493 w 966787"/>
              <a:gd name="connsiteY3" fmla="*/ 397690 h 400747"/>
              <a:gd name="connsiteX4" fmla="*/ 166687 w 966787"/>
              <a:gd name="connsiteY4" fmla="*/ 395309 h 400747"/>
              <a:gd name="connsiteX5" fmla="*/ 171450 w 966787"/>
              <a:gd name="connsiteY5" fmla="*/ 388165 h 400747"/>
              <a:gd name="connsiteX6" fmla="*/ 195262 w 966787"/>
              <a:gd name="connsiteY6" fmla="*/ 378640 h 400747"/>
              <a:gd name="connsiteX7" fmla="*/ 202406 w 966787"/>
              <a:gd name="connsiteY7" fmla="*/ 392927 h 400747"/>
              <a:gd name="connsiteX8" fmla="*/ 207168 w 966787"/>
              <a:gd name="connsiteY8" fmla="*/ 400071 h 400747"/>
              <a:gd name="connsiteX9" fmla="*/ 216693 w 966787"/>
              <a:gd name="connsiteY9" fmla="*/ 392927 h 400747"/>
              <a:gd name="connsiteX10" fmla="*/ 221456 w 966787"/>
              <a:gd name="connsiteY10" fmla="*/ 381021 h 400747"/>
              <a:gd name="connsiteX11" fmla="*/ 226218 w 966787"/>
              <a:gd name="connsiteY11" fmla="*/ 371496 h 400747"/>
              <a:gd name="connsiteX12" fmla="*/ 230981 w 966787"/>
              <a:gd name="connsiteY12" fmla="*/ 357209 h 400747"/>
              <a:gd name="connsiteX13" fmla="*/ 233362 w 966787"/>
              <a:gd name="connsiteY13" fmla="*/ 350065 h 400747"/>
              <a:gd name="connsiteX14" fmla="*/ 235743 w 966787"/>
              <a:gd name="connsiteY14" fmla="*/ 340540 h 400747"/>
              <a:gd name="connsiteX15" fmla="*/ 240506 w 966787"/>
              <a:gd name="connsiteY15" fmla="*/ 326252 h 400747"/>
              <a:gd name="connsiteX16" fmla="*/ 245268 w 966787"/>
              <a:gd name="connsiteY16" fmla="*/ 309584 h 400747"/>
              <a:gd name="connsiteX17" fmla="*/ 247650 w 966787"/>
              <a:gd name="connsiteY17" fmla="*/ 316727 h 400747"/>
              <a:gd name="connsiteX18" fmla="*/ 252412 w 966787"/>
              <a:gd name="connsiteY18" fmla="*/ 350065 h 400747"/>
              <a:gd name="connsiteX19" fmla="*/ 261937 w 966787"/>
              <a:gd name="connsiteY19" fmla="*/ 261959 h 400747"/>
              <a:gd name="connsiteX20" fmla="*/ 269081 w 966787"/>
              <a:gd name="connsiteY20" fmla="*/ 254815 h 400747"/>
              <a:gd name="connsiteX21" fmla="*/ 271462 w 966787"/>
              <a:gd name="connsiteY21" fmla="*/ 245290 h 400747"/>
              <a:gd name="connsiteX22" fmla="*/ 276225 w 966787"/>
              <a:gd name="connsiteY22" fmla="*/ 238146 h 400747"/>
              <a:gd name="connsiteX23" fmla="*/ 280987 w 966787"/>
              <a:gd name="connsiteY23" fmla="*/ 226240 h 400747"/>
              <a:gd name="connsiteX24" fmla="*/ 278606 w 966787"/>
              <a:gd name="connsiteY24" fmla="*/ 242909 h 400747"/>
              <a:gd name="connsiteX25" fmla="*/ 280987 w 966787"/>
              <a:gd name="connsiteY25" fmla="*/ 235765 h 400747"/>
              <a:gd name="connsiteX26" fmla="*/ 285750 w 966787"/>
              <a:gd name="connsiteY26" fmla="*/ 211952 h 400747"/>
              <a:gd name="connsiteX27" fmla="*/ 288131 w 966787"/>
              <a:gd name="connsiteY27" fmla="*/ 173852 h 400747"/>
              <a:gd name="connsiteX28" fmla="*/ 297656 w 966787"/>
              <a:gd name="connsiteY28" fmla="*/ 159565 h 400747"/>
              <a:gd name="connsiteX29" fmla="*/ 300037 w 966787"/>
              <a:gd name="connsiteY29" fmla="*/ 152421 h 400747"/>
              <a:gd name="connsiteX30" fmla="*/ 304800 w 966787"/>
              <a:gd name="connsiteY30" fmla="*/ 161946 h 400747"/>
              <a:gd name="connsiteX31" fmla="*/ 307181 w 966787"/>
              <a:gd name="connsiteY31" fmla="*/ 104796 h 400747"/>
              <a:gd name="connsiteX32" fmla="*/ 311943 w 966787"/>
              <a:gd name="connsiteY32" fmla="*/ 85746 h 400747"/>
              <a:gd name="connsiteX33" fmla="*/ 319087 w 966787"/>
              <a:gd name="connsiteY33" fmla="*/ 80984 h 400747"/>
              <a:gd name="connsiteX34" fmla="*/ 328612 w 966787"/>
              <a:gd name="connsiteY34" fmla="*/ 85746 h 400747"/>
              <a:gd name="connsiteX35" fmla="*/ 330993 w 966787"/>
              <a:gd name="connsiteY35" fmla="*/ 71459 h 400747"/>
              <a:gd name="connsiteX36" fmla="*/ 335756 w 966787"/>
              <a:gd name="connsiteY36" fmla="*/ 57171 h 400747"/>
              <a:gd name="connsiteX37" fmla="*/ 342900 w 966787"/>
              <a:gd name="connsiteY37" fmla="*/ 35740 h 400747"/>
              <a:gd name="connsiteX38" fmla="*/ 345281 w 966787"/>
              <a:gd name="connsiteY38" fmla="*/ 28596 h 400747"/>
              <a:gd name="connsiteX39" fmla="*/ 350043 w 966787"/>
              <a:gd name="connsiteY39" fmla="*/ 21452 h 400747"/>
              <a:gd name="connsiteX40" fmla="*/ 354806 w 966787"/>
              <a:gd name="connsiteY40" fmla="*/ 4784 h 400747"/>
              <a:gd name="connsiteX41" fmla="*/ 359568 w 966787"/>
              <a:gd name="connsiteY41" fmla="*/ 11927 h 400747"/>
              <a:gd name="connsiteX42" fmla="*/ 361950 w 966787"/>
              <a:gd name="connsiteY42" fmla="*/ 19071 h 400747"/>
              <a:gd name="connsiteX43" fmla="*/ 376237 w 966787"/>
              <a:gd name="connsiteY43" fmla="*/ 16690 h 400747"/>
              <a:gd name="connsiteX44" fmla="*/ 388143 w 966787"/>
              <a:gd name="connsiteY44" fmla="*/ 4784 h 400747"/>
              <a:gd name="connsiteX45" fmla="*/ 390525 w 966787"/>
              <a:gd name="connsiteY45" fmla="*/ 14309 h 400747"/>
              <a:gd name="connsiteX46" fmla="*/ 392906 w 966787"/>
              <a:gd name="connsiteY46" fmla="*/ 21452 h 400747"/>
              <a:gd name="connsiteX47" fmla="*/ 400050 w 966787"/>
              <a:gd name="connsiteY47" fmla="*/ 23834 h 400747"/>
              <a:gd name="connsiteX48" fmla="*/ 416718 w 966787"/>
              <a:gd name="connsiteY48" fmla="*/ 21452 h 400747"/>
              <a:gd name="connsiteX49" fmla="*/ 431006 w 966787"/>
              <a:gd name="connsiteY49" fmla="*/ 11927 h 400747"/>
              <a:gd name="connsiteX50" fmla="*/ 433387 w 966787"/>
              <a:gd name="connsiteY50" fmla="*/ 4784 h 400747"/>
              <a:gd name="connsiteX51" fmla="*/ 450056 w 966787"/>
              <a:gd name="connsiteY51" fmla="*/ 4784 h 400747"/>
              <a:gd name="connsiteX52" fmla="*/ 457200 w 966787"/>
              <a:gd name="connsiteY52" fmla="*/ 19071 h 400747"/>
              <a:gd name="connsiteX53" fmla="*/ 459581 w 966787"/>
              <a:gd name="connsiteY53" fmla="*/ 26215 h 400747"/>
              <a:gd name="connsiteX54" fmla="*/ 483393 w 966787"/>
              <a:gd name="connsiteY54" fmla="*/ 14309 h 400747"/>
              <a:gd name="connsiteX55" fmla="*/ 502443 w 966787"/>
              <a:gd name="connsiteY55" fmla="*/ 7165 h 400747"/>
              <a:gd name="connsiteX56" fmla="*/ 507206 w 966787"/>
              <a:gd name="connsiteY56" fmla="*/ 16690 h 400747"/>
              <a:gd name="connsiteX57" fmla="*/ 511968 w 966787"/>
              <a:gd name="connsiteY57" fmla="*/ 30977 h 400747"/>
              <a:gd name="connsiteX58" fmla="*/ 519112 w 966787"/>
              <a:gd name="connsiteY58" fmla="*/ 23834 h 400747"/>
              <a:gd name="connsiteX59" fmla="*/ 528637 w 966787"/>
              <a:gd name="connsiteY59" fmla="*/ 9546 h 400747"/>
              <a:gd name="connsiteX60" fmla="*/ 542925 w 966787"/>
              <a:gd name="connsiteY60" fmla="*/ 4784 h 400747"/>
              <a:gd name="connsiteX61" fmla="*/ 550068 w 966787"/>
              <a:gd name="connsiteY61" fmla="*/ 9546 h 400747"/>
              <a:gd name="connsiteX62" fmla="*/ 552450 w 966787"/>
              <a:gd name="connsiteY62" fmla="*/ 19071 h 400747"/>
              <a:gd name="connsiteX63" fmla="*/ 561975 w 966787"/>
              <a:gd name="connsiteY63" fmla="*/ 21452 h 400747"/>
              <a:gd name="connsiteX64" fmla="*/ 576262 w 966787"/>
              <a:gd name="connsiteY64" fmla="*/ 16690 h 400747"/>
              <a:gd name="connsiteX65" fmla="*/ 592931 w 966787"/>
              <a:gd name="connsiteY65" fmla="*/ 4784 h 400747"/>
              <a:gd name="connsiteX66" fmla="*/ 600075 w 966787"/>
              <a:gd name="connsiteY66" fmla="*/ 2402 h 400747"/>
              <a:gd name="connsiteX67" fmla="*/ 609600 w 966787"/>
              <a:gd name="connsiteY67" fmla="*/ 21452 h 400747"/>
              <a:gd name="connsiteX68" fmla="*/ 619125 w 966787"/>
              <a:gd name="connsiteY68" fmla="*/ 40502 h 400747"/>
              <a:gd name="connsiteX69" fmla="*/ 621506 w 966787"/>
              <a:gd name="connsiteY69" fmla="*/ 47646 h 400747"/>
              <a:gd name="connsiteX70" fmla="*/ 633412 w 966787"/>
              <a:gd name="connsiteY70" fmla="*/ 33359 h 400747"/>
              <a:gd name="connsiteX71" fmla="*/ 638175 w 966787"/>
              <a:gd name="connsiteY71" fmla="*/ 19071 h 400747"/>
              <a:gd name="connsiteX72" fmla="*/ 647700 w 966787"/>
              <a:gd name="connsiteY72" fmla="*/ 4784 h 400747"/>
              <a:gd name="connsiteX73" fmla="*/ 659606 w 966787"/>
              <a:gd name="connsiteY73" fmla="*/ 21452 h 400747"/>
              <a:gd name="connsiteX74" fmla="*/ 661987 w 966787"/>
              <a:gd name="connsiteY74" fmla="*/ 28596 h 400747"/>
              <a:gd name="connsiteX75" fmla="*/ 666750 w 966787"/>
              <a:gd name="connsiteY75" fmla="*/ 19071 h 400747"/>
              <a:gd name="connsiteX76" fmla="*/ 669131 w 966787"/>
              <a:gd name="connsiteY76" fmla="*/ 11927 h 400747"/>
              <a:gd name="connsiteX77" fmla="*/ 683418 w 966787"/>
              <a:gd name="connsiteY77" fmla="*/ 7165 h 400747"/>
              <a:gd name="connsiteX78" fmla="*/ 690562 w 966787"/>
              <a:gd name="connsiteY78" fmla="*/ 4784 h 400747"/>
              <a:gd name="connsiteX79" fmla="*/ 695325 w 966787"/>
              <a:gd name="connsiteY79" fmla="*/ 30977 h 400747"/>
              <a:gd name="connsiteX80" fmla="*/ 697706 w 966787"/>
              <a:gd name="connsiteY80" fmla="*/ 47646 h 400747"/>
              <a:gd name="connsiteX81" fmla="*/ 704850 w 966787"/>
              <a:gd name="connsiteY81" fmla="*/ 21452 h 400747"/>
              <a:gd name="connsiteX82" fmla="*/ 714375 w 966787"/>
              <a:gd name="connsiteY82" fmla="*/ 30977 h 400747"/>
              <a:gd name="connsiteX83" fmla="*/ 719137 w 966787"/>
              <a:gd name="connsiteY83" fmla="*/ 50027 h 400747"/>
              <a:gd name="connsiteX84" fmla="*/ 723900 w 966787"/>
              <a:gd name="connsiteY84" fmla="*/ 71459 h 400747"/>
              <a:gd name="connsiteX85" fmla="*/ 721518 w 966787"/>
              <a:gd name="connsiteY85" fmla="*/ 88127 h 400747"/>
              <a:gd name="connsiteX86" fmla="*/ 719137 w 966787"/>
              <a:gd name="connsiteY86" fmla="*/ 95271 h 400747"/>
              <a:gd name="connsiteX87" fmla="*/ 721518 w 966787"/>
              <a:gd name="connsiteY87" fmla="*/ 64315 h 400747"/>
              <a:gd name="connsiteX88" fmla="*/ 723900 w 966787"/>
              <a:gd name="connsiteY88" fmla="*/ 114321 h 400747"/>
              <a:gd name="connsiteX89" fmla="*/ 726281 w 966787"/>
              <a:gd name="connsiteY89" fmla="*/ 121465 h 400747"/>
              <a:gd name="connsiteX90" fmla="*/ 728662 w 966787"/>
              <a:gd name="connsiteY90" fmla="*/ 130990 h 400747"/>
              <a:gd name="connsiteX91" fmla="*/ 731043 w 966787"/>
              <a:gd name="connsiteY91" fmla="*/ 138134 h 400747"/>
              <a:gd name="connsiteX92" fmla="*/ 733425 w 966787"/>
              <a:gd name="connsiteY92" fmla="*/ 152421 h 400747"/>
              <a:gd name="connsiteX93" fmla="*/ 735806 w 966787"/>
              <a:gd name="connsiteY93" fmla="*/ 140515 h 400747"/>
              <a:gd name="connsiteX94" fmla="*/ 738187 w 966787"/>
              <a:gd name="connsiteY94" fmla="*/ 123846 h 400747"/>
              <a:gd name="connsiteX95" fmla="*/ 740568 w 966787"/>
              <a:gd name="connsiteY95" fmla="*/ 266721 h 400747"/>
              <a:gd name="connsiteX96" fmla="*/ 747712 w 966787"/>
              <a:gd name="connsiteY96" fmla="*/ 242909 h 400747"/>
              <a:gd name="connsiteX97" fmla="*/ 750093 w 966787"/>
              <a:gd name="connsiteY97" fmla="*/ 231002 h 400747"/>
              <a:gd name="connsiteX98" fmla="*/ 752475 w 966787"/>
              <a:gd name="connsiteY98" fmla="*/ 223859 h 400747"/>
              <a:gd name="connsiteX99" fmla="*/ 750093 w 966787"/>
              <a:gd name="connsiteY99" fmla="*/ 252434 h 400747"/>
              <a:gd name="connsiteX100" fmla="*/ 745331 w 966787"/>
              <a:gd name="connsiteY100" fmla="*/ 266721 h 400747"/>
              <a:gd name="connsiteX101" fmla="*/ 747712 w 966787"/>
              <a:gd name="connsiteY101" fmla="*/ 290534 h 400747"/>
              <a:gd name="connsiteX102" fmla="*/ 754856 w 966787"/>
              <a:gd name="connsiteY102" fmla="*/ 292915 h 400747"/>
              <a:gd name="connsiteX103" fmla="*/ 773906 w 966787"/>
              <a:gd name="connsiteY103" fmla="*/ 290534 h 400747"/>
              <a:gd name="connsiteX104" fmla="*/ 769143 w 966787"/>
              <a:gd name="connsiteY104" fmla="*/ 302440 h 400747"/>
              <a:gd name="connsiteX105" fmla="*/ 759618 w 966787"/>
              <a:gd name="connsiteY105" fmla="*/ 316727 h 400747"/>
              <a:gd name="connsiteX106" fmla="*/ 762000 w 966787"/>
              <a:gd name="connsiteY106" fmla="*/ 323871 h 400747"/>
              <a:gd name="connsiteX107" fmla="*/ 783431 w 966787"/>
              <a:gd name="connsiteY107" fmla="*/ 314346 h 400747"/>
              <a:gd name="connsiteX108" fmla="*/ 788193 w 966787"/>
              <a:gd name="connsiteY108" fmla="*/ 307202 h 400747"/>
              <a:gd name="connsiteX109" fmla="*/ 795337 w 966787"/>
              <a:gd name="connsiteY109" fmla="*/ 309584 h 400747"/>
              <a:gd name="connsiteX110" fmla="*/ 802481 w 966787"/>
              <a:gd name="connsiteY110" fmla="*/ 326252 h 400747"/>
              <a:gd name="connsiteX111" fmla="*/ 807243 w 966787"/>
              <a:gd name="connsiteY111" fmla="*/ 333396 h 400747"/>
              <a:gd name="connsiteX112" fmla="*/ 809625 w 966787"/>
              <a:gd name="connsiteY112" fmla="*/ 342921 h 400747"/>
              <a:gd name="connsiteX113" fmla="*/ 812006 w 966787"/>
              <a:gd name="connsiteY113" fmla="*/ 354827 h 400747"/>
              <a:gd name="connsiteX114" fmla="*/ 816768 w 966787"/>
              <a:gd name="connsiteY114" fmla="*/ 345302 h 400747"/>
              <a:gd name="connsiteX115" fmla="*/ 823912 w 966787"/>
              <a:gd name="connsiteY115" fmla="*/ 335777 h 400747"/>
              <a:gd name="connsiteX116" fmla="*/ 833437 w 966787"/>
              <a:gd name="connsiteY116" fmla="*/ 326252 h 400747"/>
              <a:gd name="connsiteX117" fmla="*/ 840581 w 966787"/>
              <a:gd name="connsiteY117" fmla="*/ 333396 h 400747"/>
              <a:gd name="connsiteX118" fmla="*/ 852487 w 966787"/>
              <a:gd name="connsiteY118" fmla="*/ 350065 h 400747"/>
              <a:gd name="connsiteX119" fmla="*/ 866775 w 966787"/>
              <a:gd name="connsiteY119" fmla="*/ 359590 h 400747"/>
              <a:gd name="connsiteX120" fmla="*/ 873918 w 966787"/>
              <a:gd name="connsiteY120" fmla="*/ 352446 h 400747"/>
              <a:gd name="connsiteX121" fmla="*/ 876300 w 966787"/>
              <a:gd name="connsiteY121" fmla="*/ 345302 h 400747"/>
              <a:gd name="connsiteX122" fmla="*/ 881062 w 966787"/>
              <a:gd name="connsiteY122" fmla="*/ 335777 h 400747"/>
              <a:gd name="connsiteX123" fmla="*/ 888206 w 966787"/>
              <a:gd name="connsiteY123" fmla="*/ 321490 h 400747"/>
              <a:gd name="connsiteX124" fmla="*/ 890587 w 966787"/>
              <a:gd name="connsiteY124" fmla="*/ 331015 h 400747"/>
              <a:gd name="connsiteX125" fmla="*/ 892968 w 966787"/>
              <a:gd name="connsiteY125" fmla="*/ 338159 h 400747"/>
              <a:gd name="connsiteX126" fmla="*/ 895350 w 966787"/>
              <a:gd name="connsiteY126" fmla="*/ 385784 h 400747"/>
              <a:gd name="connsiteX127" fmla="*/ 916781 w 966787"/>
              <a:gd name="connsiteY127" fmla="*/ 378640 h 400747"/>
              <a:gd name="connsiteX128" fmla="*/ 926306 w 966787"/>
              <a:gd name="connsiteY128" fmla="*/ 364352 h 400747"/>
              <a:gd name="connsiteX129" fmla="*/ 928687 w 966787"/>
              <a:gd name="connsiteY129" fmla="*/ 371496 h 400747"/>
              <a:gd name="connsiteX130" fmla="*/ 933450 w 966787"/>
              <a:gd name="connsiteY130" fmla="*/ 395309 h 400747"/>
              <a:gd name="connsiteX131" fmla="*/ 940593 w 966787"/>
              <a:gd name="connsiteY131" fmla="*/ 381021 h 400747"/>
              <a:gd name="connsiteX132" fmla="*/ 945356 w 966787"/>
              <a:gd name="connsiteY132" fmla="*/ 373877 h 400747"/>
              <a:gd name="connsiteX133" fmla="*/ 966787 w 966787"/>
              <a:gd name="connsiteY133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52412 w 966787"/>
              <a:gd name="connsiteY17" fmla="*/ 350065 h 400747"/>
              <a:gd name="connsiteX18" fmla="*/ 261937 w 966787"/>
              <a:gd name="connsiteY18" fmla="*/ 261959 h 400747"/>
              <a:gd name="connsiteX19" fmla="*/ 269081 w 966787"/>
              <a:gd name="connsiteY19" fmla="*/ 254815 h 400747"/>
              <a:gd name="connsiteX20" fmla="*/ 271462 w 966787"/>
              <a:gd name="connsiteY20" fmla="*/ 245290 h 400747"/>
              <a:gd name="connsiteX21" fmla="*/ 276225 w 966787"/>
              <a:gd name="connsiteY21" fmla="*/ 238146 h 400747"/>
              <a:gd name="connsiteX22" fmla="*/ 280987 w 966787"/>
              <a:gd name="connsiteY22" fmla="*/ 226240 h 400747"/>
              <a:gd name="connsiteX23" fmla="*/ 278606 w 966787"/>
              <a:gd name="connsiteY23" fmla="*/ 242909 h 400747"/>
              <a:gd name="connsiteX24" fmla="*/ 280987 w 966787"/>
              <a:gd name="connsiteY24" fmla="*/ 235765 h 400747"/>
              <a:gd name="connsiteX25" fmla="*/ 285750 w 966787"/>
              <a:gd name="connsiteY25" fmla="*/ 211952 h 400747"/>
              <a:gd name="connsiteX26" fmla="*/ 288131 w 966787"/>
              <a:gd name="connsiteY26" fmla="*/ 173852 h 400747"/>
              <a:gd name="connsiteX27" fmla="*/ 297656 w 966787"/>
              <a:gd name="connsiteY27" fmla="*/ 159565 h 400747"/>
              <a:gd name="connsiteX28" fmla="*/ 300037 w 966787"/>
              <a:gd name="connsiteY28" fmla="*/ 152421 h 400747"/>
              <a:gd name="connsiteX29" fmla="*/ 304800 w 966787"/>
              <a:gd name="connsiteY29" fmla="*/ 161946 h 400747"/>
              <a:gd name="connsiteX30" fmla="*/ 307181 w 966787"/>
              <a:gd name="connsiteY30" fmla="*/ 104796 h 400747"/>
              <a:gd name="connsiteX31" fmla="*/ 311943 w 966787"/>
              <a:gd name="connsiteY31" fmla="*/ 85746 h 400747"/>
              <a:gd name="connsiteX32" fmla="*/ 319087 w 966787"/>
              <a:gd name="connsiteY32" fmla="*/ 80984 h 400747"/>
              <a:gd name="connsiteX33" fmla="*/ 328612 w 966787"/>
              <a:gd name="connsiteY33" fmla="*/ 85746 h 400747"/>
              <a:gd name="connsiteX34" fmla="*/ 330993 w 966787"/>
              <a:gd name="connsiteY34" fmla="*/ 71459 h 400747"/>
              <a:gd name="connsiteX35" fmla="*/ 335756 w 966787"/>
              <a:gd name="connsiteY35" fmla="*/ 57171 h 400747"/>
              <a:gd name="connsiteX36" fmla="*/ 342900 w 966787"/>
              <a:gd name="connsiteY36" fmla="*/ 35740 h 400747"/>
              <a:gd name="connsiteX37" fmla="*/ 345281 w 966787"/>
              <a:gd name="connsiteY37" fmla="*/ 28596 h 400747"/>
              <a:gd name="connsiteX38" fmla="*/ 350043 w 966787"/>
              <a:gd name="connsiteY38" fmla="*/ 21452 h 400747"/>
              <a:gd name="connsiteX39" fmla="*/ 354806 w 966787"/>
              <a:gd name="connsiteY39" fmla="*/ 4784 h 400747"/>
              <a:gd name="connsiteX40" fmla="*/ 359568 w 966787"/>
              <a:gd name="connsiteY40" fmla="*/ 11927 h 400747"/>
              <a:gd name="connsiteX41" fmla="*/ 361950 w 966787"/>
              <a:gd name="connsiteY41" fmla="*/ 19071 h 400747"/>
              <a:gd name="connsiteX42" fmla="*/ 376237 w 966787"/>
              <a:gd name="connsiteY42" fmla="*/ 16690 h 400747"/>
              <a:gd name="connsiteX43" fmla="*/ 388143 w 966787"/>
              <a:gd name="connsiteY43" fmla="*/ 4784 h 400747"/>
              <a:gd name="connsiteX44" fmla="*/ 390525 w 966787"/>
              <a:gd name="connsiteY44" fmla="*/ 14309 h 400747"/>
              <a:gd name="connsiteX45" fmla="*/ 392906 w 966787"/>
              <a:gd name="connsiteY45" fmla="*/ 21452 h 400747"/>
              <a:gd name="connsiteX46" fmla="*/ 400050 w 966787"/>
              <a:gd name="connsiteY46" fmla="*/ 23834 h 400747"/>
              <a:gd name="connsiteX47" fmla="*/ 416718 w 966787"/>
              <a:gd name="connsiteY47" fmla="*/ 21452 h 400747"/>
              <a:gd name="connsiteX48" fmla="*/ 431006 w 966787"/>
              <a:gd name="connsiteY48" fmla="*/ 11927 h 400747"/>
              <a:gd name="connsiteX49" fmla="*/ 433387 w 966787"/>
              <a:gd name="connsiteY49" fmla="*/ 4784 h 400747"/>
              <a:gd name="connsiteX50" fmla="*/ 450056 w 966787"/>
              <a:gd name="connsiteY50" fmla="*/ 4784 h 400747"/>
              <a:gd name="connsiteX51" fmla="*/ 457200 w 966787"/>
              <a:gd name="connsiteY51" fmla="*/ 19071 h 400747"/>
              <a:gd name="connsiteX52" fmla="*/ 459581 w 966787"/>
              <a:gd name="connsiteY52" fmla="*/ 26215 h 400747"/>
              <a:gd name="connsiteX53" fmla="*/ 483393 w 966787"/>
              <a:gd name="connsiteY53" fmla="*/ 14309 h 400747"/>
              <a:gd name="connsiteX54" fmla="*/ 502443 w 966787"/>
              <a:gd name="connsiteY54" fmla="*/ 7165 h 400747"/>
              <a:gd name="connsiteX55" fmla="*/ 507206 w 966787"/>
              <a:gd name="connsiteY55" fmla="*/ 16690 h 400747"/>
              <a:gd name="connsiteX56" fmla="*/ 511968 w 966787"/>
              <a:gd name="connsiteY56" fmla="*/ 30977 h 400747"/>
              <a:gd name="connsiteX57" fmla="*/ 519112 w 966787"/>
              <a:gd name="connsiteY57" fmla="*/ 23834 h 400747"/>
              <a:gd name="connsiteX58" fmla="*/ 528637 w 966787"/>
              <a:gd name="connsiteY58" fmla="*/ 9546 h 400747"/>
              <a:gd name="connsiteX59" fmla="*/ 542925 w 966787"/>
              <a:gd name="connsiteY59" fmla="*/ 4784 h 400747"/>
              <a:gd name="connsiteX60" fmla="*/ 550068 w 966787"/>
              <a:gd name="connsiteY60" fmla="*/ 9546 h 400747"/>
              <a:gd name="connsiteX61" fmla="*/ 552450 w 966787"/>
              <a:gd name="connsiteY61" fmla="*/ 19071 h 400747"/>
              <a:gd name="connsiteX62" fmla="*/ 561975 w 966787"/>
              <a:gd name="connsiteY62" fmla="*/ 21452 h 400747"/>
              <a:gd name="connsiteX63" fmla="*/ 576262 w 966787"/>
              <a:gd name="connsiteY63" fmla="*/ 16690 h 400747"/>
              <a:gd name="connsiteX64" fmla="*/ 592931 w 966787"/>
              <a:gd name="connsiteY64" fmla="*/ 4784 h 400747"/>
              <a:gd name="connsiteX65" fmla="*/ 600075 w 966787"/>
              <a:gd name="connsiteY65" fmla="*/ 2402 h 400747"/>
              <a:gd name="connsiteX66" fmla="*/ 609600 w 966787"/>
              <a:gd name="connsiteY66" fmla="*/ 21452 h 400747"/>
              <a:gd name="connsiteX67" fmla="*/ 619125 w 966787"/>
              <a:gd name="connsiteY67" fmla="*/ 40502 h 400747"/>
              <a:gd name="connsiteX68" fmla="*/ 621506 w 966787"/>
              <a:gd name="connsiteY68" fmla="*/ 47646 h 400747"/>
              <a:gd name="connsiteX69" fmla="*/ 633412 w 966787"/>
              <a:gd name="connsiteY69" fmla="*/ 33359 h 400747"/>
              <a:gd name="connsiteX70" fmla="*/ 638175 w 966787"/>
              <a:gd name="connsiteY70" fmla="*/ 19071 h 400747"/>
              <a:gd name="connsiteX71" fmla="*/ 647700 w 966787"/>
              <a:gd name="connsiteY71" fmla="*/ 4784 h 400747"/>
              <a:gd name="connsiteX72" fmla="*/ 659606 w 966787"/>
              <a:gd name="connsiteY72" fmla="*/ 21452 h 400747"/>
              <a:gd name="connsiteX73" fmla="*/ 661987 w 966787"/>
              <a:gd name="connsiteY73" fmla="*/ 28596 h 400747"/>
              <a:gd name="connsiteX74" fmla="*/ 666750 w 966787"/>
              <a:gd name="connsiteY74" fmla="*/ 19071 h 400747"/>
              <a:gd name="connsiteX75" fmla="*/ 669131 w 966787"/>
              <a:gd name="connsiteY75" fmla="*/ 11927 h 400747"/>
              <a:gd name="connsiteX76" fmla="*/ 683418 w 966787"/>
              <a:gd name="connsiteY76" fmla="*/ 7165 h 400747"/>
              <a:gd name="connsiteX77" fmla="*/ 690562 w 966787"/>
              <a:gd name="connsiteY77" fmla="*/ 4784 h 400747"/>
              <a:gd name="connsiteX78" fmla="*/ 695325 w 966787"/>
              <a:gd name="connsiteY78" fmla="*/ 30977 h 400747"/>
              <a:gd name="connsiteX79" fmla="*/ 697706 w 966787"/>
              <a:gd name="connsiteY79" fmla="*/ 47646 h 400747"/>
              <a:gd name="connsiteX80" fmla="*/ 704850 w 966787"/>
              <a:gd name="connsiteY80" fmla="*/ 21452 h 400747"/>
              <a:gd name="connsiteX81" fmla="*/ 714375 w 966787"/>
              <a:gd name="connsiteY81" fmla="*/ 30977 h 400747"/>
              <a:gd name="connsiteX82" fmla="*/ 719137 w 966787"/>
              <a:gd name="connsiteY82" fmla="*/ 50027 h 400747"/>
              <a:gd name="connsiteX83" fmla="*/ 723900 w 966787"/>
              <a:gd name="connsiteY83" fmla="*/ 71459 h 400747"/>
              <a:gd name="connsiteX84" fmla="*/ 721518 w 966787"/>
              <a:gd name="connsiteY84" fmla="*/ 88127 h 400747"/>
              <a:gd name="connsiteX85" fmla="*/ 719137 w 966787"/>
              <a:gd name="connsiteY85" fmla="*/ 95271 h 400747"/>
              <a:gd name="connsiteX86" fmla="*/ 721518 w 966787"/>
              <a:gd name="connsiteY86" fmla="*/ 64315 h 400747"/>
              <a:gd name="connsiteX87" fmla="*/ 723900 w 966787"/>
              <a:gd name="connsiteY87" fmla="*/ 114321 h 400747"/>
              <a:gd name="connsiteX88" fmla="*/ 726281 w 966787"/>
              <a:gd name="connsiteY88" fmla="*/ 121465 h 400747"/>
              <a:gd name="connsiteX89" fmla="*/ 728662 w 966787"/>
              <a:gd name="connsiteY89" fmla="*/ 130990 h 400747"/>
              <a:gd name="connsiteX90" fmla="*/ 731043 w 966787"/>
              <a:gd name="connsiteY90" fmla="*/ 138134 h 400747"/>
              <a:gd name="connsiteX91" fmla="*/ 733425 w 966787"/>
              <a:gd name="connsiteY91" fmla="*/ 152421 h 400747"/>
              <a:gd name="connsiteX92" fmla="*/ 735806 w 966787"/>
              <a:gd name="connsiteY92" fmla="*/ 140515 h 400747"/>
              <a:gd name="connsiteX93" fmla="*/ 738187 w 966787"/>
              <a:gd name="connsiteY93" fmla="*/ 123846 h 400747"/>
              <a:gd name="connsiteX94" fmla="*/ 740568 w 966787"/>
              <a:gd name="connsiteY94" fmla="*/ 266721 h 400747"/>
              <a:gd name="connsiteX95" fmla="*/ 747712 w 966787"/>
              <a:gd name="connsiteY95" fmla="*/ 242909 h 400747"/>
              <a:gd name="connsiteX96" fmla="*/ 750093 w 966787"/>
              <a:gd name="connsiteY96" fmla="*/ 231002 h 400747"/>
              <a:gd name="connsiteX97" fmla="*/ 752475 w 966787"/>
              <a:gd name="connsiteY97" fmla="*/ 223859 h 400747"/>
              <a:gd name="connsiteX98" fmla="*/ 750093 w 966787"/>
              <a:gd name="connsiteY98" fmla="*/ 252434 h 400747"/>
              <a:gd name="connsiteX99" fmla="*/ 745331 w 966787"/>
              <a:gd name="connsiteY99" fmla="*/ 266721 h 400747"/>
              <a:gd name="connsiteX100" fmla="*/ 747712 w 966787"/>
              <a:gd name="connsiteY100" fmla="*/ 290534 h 400747"/>
              <a:gd name="connsiteX101" fmla="*/ 754856 w 966787"/>
              <a:gd name="connsiteY101" fmla="*/ 292915 h 400747"/>
              <a:gd name="connsiteX102" fmla="*/ 773906 w 966787"/>
              <a:gd name="connsiteY102" fmla="*/ 290534 h 400747"/>
              <a:gd name="connsiteX103" fmla="*/ 769143 w 966787"/>
              <a:gd name="connsiteY103" fmla="*/ 302440 h 400747"/>
              <a:gd name="connsiteX104" fmla="*/ 759618 w 966787"/>
              <a:gd name="connsiteY104" fmla="*/ 316727 h 400747"/>
              <a:gd name="connsiteX105" fmla="*/ 762000 w 966787"/>
              <a:gd name="connsiteY105" fmla="*/ 323871 h 400747"/>
              <a:gd name="connsiteX106" fmla="*/ 783431 w 966787"/>
              <a:gd name="connsiteY106" fmla="*/ 314346 h 400747"/>
              <a:gd name="connsiteX107" fmla="*/ 788193 w 966787"/>
              <a:gd name="connsiteY107" fmla="*/ 307202 h 400747"/>
              <a:gd name="connsiteX108" fmla="*/ 795337 w 966787"/>
              <a:gd name="connsiteY108" fmla="*/ 309584 h 400747"/>
              <a:gd name="connsiteX109" fmla="*/ 802481 w 966787"/>
              <a:gd name="connsiteY109" fmla="*/ 326252 h 400747"/>
              <a:gd name="connsiteX110" fmla="*/ 807243 w 966787"/>
              <a:gd name="connsiteY110" fmla="*/ 333396 h 400747"/>
              <a:gd name="connsiteX111" fmla="*/ 809625 w 966787"/>
              <a:gd name="connsiteY111" fmla="*/ 342921 h 400747"/>
              <a:gd name="connsiteX112" fmla="*/ 812006 w 966787"/>
              <a:gd name="connsiteY112" fmla="*/ 354827 h 400747"/>
              <a:gd name="connsiteX113" fmla="*/ 816768 w 966787"/>
              <a:gd name="connsiteY113" fmla="*/ 345302 h 400747"/>
              <a:gd name="connsiteX114" fmla="*/ 823912 w 966787"/>
              <a:gd name="connsiteY114" fmla="*/ 335777 h 400747"/>
              <a:gd name="connsiteX115" fmla="*/ 833437 w 966787"/>
              <a:gd name="connsiteY115" fmla="*/ 326252 h 400747"/>
              <a:gd name="connsiteX116" fmla="*/ 840581 w 966787"/>
              <a:gd name="connsiteY116" fmla="*/ 333396 h 400747"/>
              <a:gd name="connsiteX117" fmla="*/ 852487 w 966787"/>
              <a:gd name="connsiteY117" fmla="*/ 350065 h 400747"/>
              <a:gd name="connsiteX118" fmla="*/ 866775 w 966787"/>
              <a:gd name="connsiteY118" fmla="*/ 359590 h 400747"/>
              <a:gd name="connsiteX119" fmla="*/ 873918 w 966787"/>
              <a:gd name="connsiteY119" fmla="*/ 352446 h 400747"/>
              <a:gd name="connsiteX120" fmla="*/ 876300 w 966787"/>
              <a:gd name="connsiteY120" fmla="*/ 345302 h 400747"/>
              <a:gd name="connsiteX121" fmla="*/ 881062 w 966787"/>
              <a:gd name="connsiteY121" fmla="*/ 335777 h 400747"/>
              <a:gd name="connsiteX122" fmla="*/ 888206 w 966787"/>
              <a:gd name="connsiteY122" fmla="*/ 321490 h 400747"/>
              <a:gd name="connsiteX123" fmla="*/ 890587 w 966787"/>
              <a:gd name="connsiteY123" fmla="*/ 331015 h 400747"/>
              <a:gd name="connsiteX124" fmla="*/ 892968 w 966787"/>
              <a:gd name="connsiteY124" fmla="*/ 338159 h 400747"/>
              <a:gd name="connsiteX125" fmla="*/ 895350 w 966787"/>
              <a:gd name="connsiteY125" fmla="*/ 385784 h 400747"/>
              <a:gd name="connsiteX126" fmla="*/ 916781 w 966787"/>
              <a:gd name="connsiteY126" fmla="*/ 378640 h 400747"/>
              <a:gd name="connsiteX127" fmla="*/ 926306 w 966787"/>
              <a:gd name="connsiteY127" fmla="*/ 364352 h 400747"/>
              <a:gd name="connsiteX128" fmla="*/ 928687 w 966787"/>
              <a:gd name="connsiteY128" fmla="*/ 371496 h 400747"/>
              <a:gd name="connsiteX129" fmla="*/ 933450 w 966787"/>
              <a:gd name="connsiteY129" fmla="*/ 395309 h 400747"/>
              <a:gd name="connsiteX130" fmla="*/ 940593 w 966787"/>
              <a:gd name="connsiteY130" fmla="*/ 381021 h 400747"/>
              <a:gd name="connsiteX131" fmla="*/ 945356 w 966787"/>
              <a:gd name="connsiteY131" fmla="*/ 373877 h 400747"/>
              <a:gd name="connsiteX132" fmla="*/ 966787 w 966787"/>
              <a:gd name="connsiteY132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140493 w 966787"/>
              <a:gd name="connsiteY1" fmla="*/ 397690 h 400747"/>
              <a:gd name="connsiteX2" fmla="*/ 166687 w 966787"/>
              <a:gd name="connsiteY2" fmla="*/ 395309 h 400747"/>
              <a:gd name="connsiteX3" fmla="*/ 171450 w 966787"/>
              <a:gd name="connsiteY3" fmla="*/ 388165 h 400747"/>
              <a:gd name="connsiteX4" fmla="*/ 195262 w 966787"/>
              <a:gd name="connsiteY4" fmla="*/ 378640 h 400747"/>
              <a:gd name="connsiteX5" fmla="*/ 202406 w 966787"/>
              <a:gd name="connsiteY5" fmla="*/ 392927 h 400747"/>
              <a:gd name="connsiteX6" fmla="*/ 207168 w 966787"/>
              <a:gd name="connsiteY6" fmla="*/ 400071 h 400747"/>
              <a:gd name="connsiteX7" fmla="*/ 216693 w 966787"/>
              <a:gd name="connsiteY7" fmla="*/ 392927 h 400747"/>
              <a:gd name="connsiteX8" fmla="*/ 221456 w 966787"/>
              <a:gd name="connsiteY8" fmla="*/ 381021 h 400747"/>
              <a:gd name="connsiteX9" fmla="*/ 226218 w 966787"/>
              <a:gd name="connsiteY9" fmla="*/ 371496 h 400747"/>
              <a:gd name="connsiteX10" fmla="*/ 230981 w 966787"/>
              <a:gd name="connsiteY10" fmla="*/ 357209 h 400747"/>
              <a:gd name="connsiteX11" fmla="*/ 233362 w 966787"/>
              <a:gd name="connsiteY11" fmla="*/ 350065 h 400747"/>
              <a:gd name="connsiteX12" fmla="*/ 235743 w 966787"/>
              <a:gd name="connsiteY12" fmla="*/ 340540 h 400747"/>
              <a:gd name="connsiteX13" fmla="*/ 240506 w 966787"/>
              <a:gd name="connsiteY13" fmla="*/ 326252 h 400747"/>
              <a:gd name="connsiteX14" fmla="*/ 245268 w 966787"/>
              <a:gd name="connsiteY14" fmla="*/ 309584 h 400747"/>
              <a:gd name="connsiteX15" fmla="*/ 247650 w 966787"/>
              <a:gd name="connsiteY15" fmla="*/ 316727 h 400747"/>
              <a:gd name="connsiteX16" fmla="*/ 261937 w 966787"/>
              <a:gd name="connsiteY16" fmla="*/ 261959 h 400747"/>
              <a:gd name="connsiteX17" fmla="*/ 269081 w 966787"/>
              <a:gd name="connsiteY17" fmla="*/ 254815 h 400747"/>
              <a:gd name="connsiteX18" fmla="*/ 271462 w 966787"/>
              <a:gd name="connsiteY18" fmla="*/ 245290 h 400747"/>
              <a:gd name="connsiteX19" fmla="*/ 276225 w 966787"/>
              <a:gd name="connsiteY19" fmla="*/ 238146 h 400747"/>
              <a:gd name="connsiteX20" fmla="*/ 280987 w 966787"/>
              <a:gd name="connsiteY20" fmla="*/ 226240 h 400747"/>
              <a:gd name="connsiteX21" fmla="*/ 278606 w 966787"/>
              <a:gd name="connsiteY21" fmla="*/ 242909 h 400747"/>
              <a:gd name="connsiteX22" fmla="*/ 280987 w 966787"/>
              <a:gd name="connsiteY22" fmla="*/ 235765 h 400747"/>
              <a:gd name="connsiteX23" fmla="*/ 285750 w 966787"/>
              <a:gd name="connsiteY23" fmla="*/ 211952 h 400747"/>
              <a:gd name="connsiteX24" fmla="*/ 288131 w 966787"/>
              <a:gd name="connsiteY24" fmla="*/ 173852 h 400747"/>
              <a:gd name="connsiteX25" fmla="*/ 297656 w 966787"/>
              <a:gd name="connsiteY25" fmla="*/ 159565 h 400747"/>
              <a:gd name="connsiteX26" fmla="*/ 300037 w 966787"/>
              <a:gd name="connsiteY26" fmla="*/ 152421 h 400747"/>
              <a:gd name="connsiteX27" fmla="*/ 304800 w 966787"/>
              <a:gd name="connsiteY27" fmla="*/ 161946 h 400747"/>
              <a:gd name="connsiteX28" fmla="*/ 307181 w 966787"/>
              <a:gd name="connsiteY28" fmla="*/ 104796 h 400747"/>
              <a:gd name="connsiteX29" fmla="*/ 311943 w 966787"/>
              <a:gd name="connsiteY29" fmla="*/ 85746 h 400747"/>
              <a:gd name="connsiteX30" fmla="*/ 319087 w 966787"/>
              <a:gd name="connsiteY30" fmla="*/ 80984 h 400747"/>
              <a:gd name="connsiteX31" fmla="*/ 328612 w 966787"/>
              <a:gd name="connsiteY31" fmla="*/ 85746 h 400747"/>
              <a:gd name="connsiteX32" fmla="*/ 330993 w 966787"/>
              <a:gd name="connsiteY32" fmla="*/ 71459 h 400747"/>
              <a:gd name="connsiteX33" fmla="*/ 335756 w 966787"/>
              <a:gd name="connsiteY33" fmla="*/ 57171 h 400747"/>
              <a:gd name="connsiteX34" fmla="*/ 342900 w 966787"/>
              <a:gd name="connsiteY34" fmla="*/ 35740 h 400747"/>
              <a:gd name="connsiteX35" fmla="*/ 345281 w 966787"/>
              <a:gd name="connsiteY35" fmla="*/ 28596 h 400747"/>
              <a:gd name="connsiteX36" fmla="*/ 350043 w 966787"/>
              <a:gd name="connsiteY36" fmla="*/ 21452 h 400747"/>
              <a:gd name="connsiteX37" fmla="*/ 354806 w 966787"/>
              <a:gd name="connsiteY37" fmla="*/ 4784 h 400747"/>
              <a:gd name="connsiteX38" fmla="*/ 359568 w 966787"/>
              <a:gd name="connsiteY38" fmla="*/ 11927 h 400747"/>
              <a:gd name="connsiteX39" fmla="*/ 361950 w 966787"/>
              <a:gd name="connsiteY39" fmla="*/ 19071 h 400747"/>
              <a:gd name="connsiteX40" fmla="*/ 376237 w 966787"/>
              <a:gd name="connsiteY40" fmla="*/ 16690 h 400747"/>
              <a:gd name="connsiteX41" fmla="*/ 388143 w 966787"/>
              <a:gd name="connsiteY41" fmla="*/ 4784 h 400747"/>
              <a:gd name="connsiteX42" fmla="*/ 390525 w 966787"/>
              <a:gd name="connsiteY42" fmla="*/ 14309 h 400747"/>
              <a:gd name="connsiteX43" fmla="*/ 392906 w 966787"/>
              <a:gd name="connsiteY43" fmla="*/ 21452 h 400747"/>
              <a:gd name="connsiteX44" fmla="*/ 400050 w 966787"/>
              <a:gd name="connsiteY44" fmla="*/ 23834 h 400747"/>
              <a:gd name="connsiteX45" fmla="*/ 416718 w 966787"/>
              <a:gd name="connsiteY45" fmla="*/ 21452 h 400747"/>
              <a:gd name="connsiteX46" fmla="*/ 431006 w 966787"/>
              <a:gd name="connsiteY46" fmla="*/ 11927 h 400747"/>
              <a:gd name="connsiteX47" fmla="*/ 433387 w 966787"/>
              <a:gd name="connsiteY47" fmla="*/ 4784 h 400747"/>
              <a:gd name="connsiteX48" fmla="*/ 450056 w 966787"/>
              <a:gd name="connsiteY48" fmla="*/ 4784 h 400747"/>
              <a:gd name="connsiteX49" fmla="*/ 457200 w 966787"/>
              <a:gd name="connsiteY49" fmla="*/ 19071 h 400747"/>
              <a:gd name="connsiteX50" fmla="*/ 459581 w 966787"/>
              <a:gd name="connsiteY50" fmla="*/ 26215 h 400747"/>
              <a:gd name="connsiteX51" fmla="*/ 483393 w 966787"/>
              <a:gd name="connsiteY51" fmla="*/ 14309 h 400747"/>
              <a:gd name="connsiteX52" fmla="*/ 502443 w 966787"/>
              <a:gd name="connsiteY52" fmla="*/ 7165 h 400747"/>
              <a:gd name="connsiteX53" fmla="*/ 507206 w 966787"/>
              <a:gd name="connsiteY53" fmla="*/ 16690 h 400747"/>
              <a:gd name="connsiteX54" fmla="*/ 511968 w 966787"/>
              <a:gd name="connsiteY54" fmla="*/ 30977 h 400747"/>
              <a:gd name="connsiteX55" fmla="*/ 519112 w 966787"/>
              <a:gd name="connsiteY55" fmla="*/ 23834 h 400747"/>
              <a:gd name="connsiteX56" fmla="*/ 528637 w 966787"/>
              <a:gd name="connsiteY56" fmla="*/ 9546 h 400747"/>
              <a:gd name="connsiteX57" fmla="*/ 542925 w 966787"/>
              <a:gd name="connsiteY57" fmla="*/ 4784 h 400747"/>
              <a:gd name="connsiteX58" fmla="*/ 550068 w 966787"/>
              <a:gd name="connsiteY58" fmla="*/ 9546 h 400747"/>
              <a:gd name="connsiteX59" fmla="*/ 552450 w 966787"/>
              <a:gd name="connsiteY59" fmla="*/ 19071 h 400747"/>
              <a:gd name="connsiteX60" fmla="*/ 561975 w 966787"/>
              <a:gd name="connsiteY60" fmla="*/ 21452 h 400747"/>
              <a:gd name="connsiteX61" fmla="*/ 576262 w 966787"/>
              <a:gd name="connsiteY61" fmla="*/ 16690 h 400747"/>
              <a:gd name="connsiteX62" fmla="*/ 592931 w 966787"/>
              <a:gd name="connsiteY62" fmla="*/ 4784 h 400747"/>
              <a:gd name="connsiteX63" fmla="*/ 600075 w 966787"/>
              <a:gd name="connsiteY63" fmla="*/ 2402 h 400747"/>
              <a:gd name="connsiteX64" fmla="*/ 609600 w 966787"/>
              <a:gd name="connsiteY64" fmla="*/ 21452 h 400747"/>
              <a:gd name="connsiteX65" fmla="*/ 619125 w 966787"/>
              <a:gd name="connsiteY65" fmla="*/ 40502 h 400747"/>
              <a:gd name="connsiteX66" fmla="*/ 621506 w 966787"/>
              <a:gd name="connsiteY66" fmla="*/ 47646 h 400747"/>
              <a:gd name="connsiteX67" fmla="*/ 633412 w 966787"/>
              <a:gd name="connsiteY67" fmla="*/ 33359 h 400747"/>
              <a:gd name="connsiteX68" fmla="*/ 638175 w 966787"/>
              <a:gd name="connsiteY68" fmla="*/ 19071 h 400747"/>
              <a:gd name="connsiteX69" fmla="*/ 647700 w 966787"/>
              <a:gd name="connsiteY69" fmla="*/ 4784 h 400747"/>
              <a:gd name="connsiteX70" fmla="*/ 659606 w 966787"/>
              <a:gd name="connsiteY70" fmla="*/ 21452 h 400747"/>
              <a:gd name="connsiteX71" fmla="*/ 661987 w 966787"/>
              <a:gd name="connsiteY71" fmla="*/ 28596 h 400747"/>
              <a:gd name="connsiteX72" fmla="*/ 666750 w 966787"/>
              <a:gd name="connsiteY72" fmla="*/ 19071 h 400747"/>
              <a:gd name="connsiteX73" fmla="*/ 669131 w 966787"/>
              <a:gd name="connsiteY73" fmla="*/ 11927 h 400747"/>
              <a:gd name="connsiteX74" fmla="*/ 683418 w 966787"/>
              <a:gd name="connsiteY74" fmla="*/ 7165 h 400747"/>
              <a:gd name="connsiteX75" fmla="*/ 690562 w 966787"/>
              <a:gd name="connsiteY75" fmla="*/ 4784 h 400747"/>
              <a:gd name="connsiteX76" fmla="*/ 695325 w 966787"/>
              <a:gd name="connsiteY76" fmla="*/ 30977 h 400747"/>
              <a:gd name="connsiteX77" fmla="*/ 697706 w 966787"/>
              <a:gd name="connsiteY77" fmla="*/ 47646 h 400747"/>
              <a:gd name="connsiteX78" fmla="*/ 704850 w 966787"/>
              <a:gd name="connsiteY78" fmla="*/ 21452 h 400747"/>
              <a:gd name="connsiteX79" fmla="*/ 714375 w 966787"/>
              <a:gd name="connsiteY79" fmla="*/ 30977 h 400747"/>
              <a:gd name="connsiteX80" fmla="*/ 719137 w 966787"/>
              <a:gd name="connsiteY80" fmla="*/ 50027 h 400747"/>
              <a:gd name="connsiteX81" fmla="*/ 723900 w 966787"/>
              <a:gd name="connsiteY81" fmla="*/ 71459 h 400747"/>
              <a:gd name="connsiteX82" fmla="*/ 721518 w 966787"/>
              <a:gd name="connsiteY82" fmla="*/ 88127 h 400747"/>
              <a:gd name="connsiteX83" fmla="*/ 719137 w 966787"/>
              <a:gd name="connsiteY83" fmla="*/ 95271 h 400747"/>
              <a:gd name="connsiteX84" fmla="*/ 721518 w 966787"/>
              <a:gd name="connsiteY84" fmla="*/ 64315 h 400747"/>
              <a:gd name="connsiteX85" fmla="*/ 723900 w 966787"/>
              <a:gd name="connsiteY85" fmla="*/ 114321 h 400747"/>
              <a:gd name="connsiteX86" fmla="*/ 726281 w 966787"/>
              <a:gd name="connsiteY86" fmla="*/ 121465 h 400747"/>
              <a:gd name="connsiteX87" fmla="*/ 728662 w 966787"/>
              <a:gd name="connsiteY87" fmla="*/ 130990 h 400747"/>
              <a:gd name="connsiteX88" fmla="*/ 731043 w 966787"/>
              <a:gd name="connsiteY88" fmla="*/ 138134 h 400747"/>
              <a:gd name="connsiteX89" fmla="*/ 733425 w 966787"/>
              <a:gd name="connsiteY89" fmla="*/ 152421 h 400747"/>
              <a:gd name="connsiteX90" fmla="*/ 735806 w 966787"/>
              <a:gd name="connsiteY90" fmla="*/ 140515 h 400747"/>
              <a:gd name="connsiteX91" fmla="*/ 738187 w 966787"/>
              <a:gd name="connsiteY91" fmla="*/ 123846 h 400747"/>
              <a:gd name="connsiteX92" fmla="*/ 740568 w 966787"/>
              <a:gd name="connsiteY92" fmla="*/ 266721 h 400747"/>
              <a:gd name="connsiteX93" fmla="*/ 747712 w 966787"/>
              <a:gd name="connsiteY93" fmla="*/ 242909 h 400747"/>
              <a:gd name="connsiteX94" fmla="*/ 750093 w 966787"/>
              <a:gd name="connsiteY94" fmla="*/ 231002 h 400747"/>
              <a:gd name="connsiteX95" fmla="*/ 752475 w 966787"/>
              <a:gd name="connsiteY95" fmla="*/ 223859 h 400747"/>
              <a:gd name="connsiteX96" fmla="*/ 750093 w 966787"/>
              <a:gd name="connsiteY96" fmla="*/ 252434 h 400747"/>
              <a:gd name="connsiteX97" fmla="*/ 745331 w 966787"/>
              <a:gd name="connsiteY97" fmla="*/ 266721 h 400747"/>
              <a:gd name="connsiteX98" fmla="*/ 747712 w 966787"/>
              <a:gd name="connsiteY98" fmla="*/ 290534 h 400747"/>
              <a:gd name="connsiteX99" fmla="*/ 754856 w 966787"/>
              <a:gd name="connsiteY99" fmla="*/ 292915 h 400747"/>
              <a:gd name="connsiteX100" fmla="*/ 773906 w 966787"/>
              <a:gd name="connsiteY100" fmla="*/ 290534 h 400747"/>
              <a:gd name="connsiteX101" fmla="*/ 769143 w 966787"/>
              <a:gd name="connsiteY101" fmla="*/ 302440 h 400747"/>
              <a:gd name="connsiteX102" fmla="*/ 759618 w 966787"/>
              <a:gd name="connsiteY102" fmla="*/ 316727 h 400747"/>
              <a:gd name="connsiteX103" fmla="*/ 762000 w 966787"/>
              <a:gd name="connsiteY103" fmla="*/ 323871 h 400747"/>
              <a:gd name="connsiteX104" fmla="*/ 783431 w 966787"/>
              <a:gd name="connsiteY104" fmla="*/ 314346 h 400747"/>
              <a:gd name="connsiteX105" fmla="*/ 788193 w 966787"/>
              <a:gd name="connsiteY105" fmla="*/ 307202 h 400747"/>
              <a:gd name="connsiteX106" fmla="*/ 795337 w 966787"/>
              <a:gd name="connsiteY106" fmla="*/ 309584 h 400747"/>
              <a:gd name="connsiteX107" fmla="*/ 802481 w 966787"/>
              <a:gd name="connsiteY107" fmla="*/ 326252 h 400747"/>
              <a:gd name="connsiteX108" fmla="*/ 807243 w 966787"/>
              <a:gd name="connsiteY108" fmla="*/ 333396 h 400747"/>
              <a:gd name="connsiteX109" fmla="*/ 809625 w 966787"/>
              <a:gd name="connsiteY109" fmla="*/ 342921 h 400747"/>
              <a:gd name="connsiteX110" fmla="*/ 812006 w 966787"/>
              <a:gd name="connsiteY110" fmla="*/ 354827 h 400747"/>
              <a:gd name="connsiteX111" fmla="*/ 816768 w 966787"/>
              <a:gd name="connsiteY111" fmla="*/ 345302 h 400747"/>
              <a:gd name="connsiteX112" fmla="*/ 823912 w 966787"/>
              <a:gd name="connsiteY112" fmla="*/ 335777 h 400747"/>
              <a:gd name="connsiteX113" fmla="*/ 833437 w 966787"/>
              <a:gd name="connsiteY113" fmla="*/ 326252 h 400747"/>
              <a:gd name="connsiteX114" fmla="*/ 840581 w 966787"/>
              <a:gd name="connsiteY114" fmla="*/ 333396 h 400747"/>
              <a:gd name="connsiteX115" fmla="*/ 852487 w 966787"/>
              <a:gd name="connsiteY115" fmla="*/ 350065 h 400747"/>
              <a:gd name="connsiteX116" fmla="*/ 866775 w 966787"/>
              <a:gd name="connsiteY116" fmla="*/ 359590 h 400747"/>
              <a:gd name="connsiteX117" fmla="*/ 873918 w 966787"/>
              <a:gd name="connsiteY117" fmla="*/ 352446 h 400747"/>
              <a:gd name="connsiteX118" fmla="*/ 876300 w 966787"/>
              <a:gd name="connsiteY118" fmla="*/ 345302 h 400747"/>
              <a:gd name="connsiteX119" fmla="*/ 881062 w 966787"/>
              <a:gd name="connsiteY119" fmla="*/ 335777 h 400747"/>
              <a:gd name="connsiteX120" fmla="*/ 888206 w 966787"/>
              <a:gd name="connsiteY120" fmla="*/ 321490 h 400747"/>
              <a:gd name="connsiteX121" fmla="*/ 890587 w 966787"/>
              <a:gd name="connsiteY121" fmla="*/ 331015 h 400747"/>
              <a:gd name="connsiteX122" fmla="*/ 892968 w 966787"/>
              <a:gd name="connsiteY122" fmla="*/ 338159 h 400747"/>
              <a:gd name="connsiteX123" fmla="*/ 895350 w 966787"/>
              <a:gd name="connsiteY123" fmla="*/ 385784 h 400747"/>
              <a:gd name="connsiteX124" fmla="*/ 916781 w 966787"/>
              <a:gd name="connsiteY124" fmla="*/ 378640 h 400747"/>
              <a:gd name="connsiteX125" fmla="*/ 926306 w 966787"/>
              <a:gd name="connsiteY125" fmla="*/ 364352 h 400747"/>
              <a:gd name="connsiteX126" fmla="*/ 928687 w 966787"/>
              <a:gd name="connsiteY126" fmla="*/ 371496 h 400747"/>
              <a:gd name="connsiteX127" fmla="*/ 933450 w 966787"/>
              <a:gd name="connsiteY127" fmla="*/ 395309 h 400747"/>
              <a:gd name="connsiteX128" fmla="*/ 940593 w 966787"/>
              <a:gd name="connsiteY128" fmla="*/ 381021 h 400747"/>
              <a:gd name="connsiteX129" fmla="*/ 945356 w 966787"/>
              <a:gd name="connsiteY129" fmla="*/ 373877 h 400747"/>
              <a:gd name="connsiteX130" fmla="*/ 966787 w 966787"/>
              <a:gd name="connsiteY130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71450 w 966787"/>
              <a:gd name="connsiteY2" fmla="*/ 388165 h 400747"/>
              <a:gd name="connsiteX3" fmla="*/ 195262 w 966787"/>
              <a:gd name="connsiteY3" fmla="*/ 378640 h 400747"/>
              <a:gd name="connsiteX4" fmla="*/ 202406 w 966787"/>
              <a:gd name="connsiteY4" fmla="*/ 392927 h 400747"/>
              <a:gd name="connsiteX5" fmla="*/ 207168 w 966787"/>
              <a:gd name="connsiteY5" fmla="*/ 400071 h 400747"/>
              <a:gd name="connsiteX6" fmla="*/ 216693 w 966787"/>
              <a:gd name="connsiteY6" fmla="*/ 392927 h 400747"/>
              <a:gd name="connsiteX7" fmla="*/ 221456 w 966787"/>
              <a:gd name="connsiteY7" fmla="*/ 381021 h 400747"/>
              <a:gd name="connsiteX8" fmla="*/ 226218 w 966787"/>
              <a:gd name="connsiteY8" fmla="*/ 371496 h 400747"/>
              <a:gd name="connsiteX9" fmla="*/ 230981 w 966787"/>
              <a:gd name="connsiteY9" fmla="*/ 357209 h 400747"/>
              <a:gd name="connsiteX10" fmla="*/ 233362 w 966787"/>
              <a:gd name="connsiteY10" fmla="*/ 350065 h 400747"/>
              <a:gd name="connsiteX11" fmla="*/ 235743 w 966787"/>
              <a:gd name="connsiteY11" fmla="*/ 340540 h 400747"/>
              <a:gd name="connsiteX12" fmla="*/ 240506 w 966787"/>
              <a:gd name="connsiteY12" fmla="*/ 326252 h 400747"/>
              <a:gd name="connsiteX13" fmla="*/ 245268 w 966787"/>
              <a:gd name="connsiteY13" fmla="*/ 309584 h 400747"/>
              <a:gd name="connsiteX14" fmla="*/ 247650 w 966787"/>
              <a:gd name="connsiteY14" fmla="*/ 316727 h 400747"/>
              <a:gd name="connsiteX15" fmla="*/ 261937 w 966787"/>
              <a:gd name="connsiteY15" fmla="*/ 261959 h 400747"/>
              <a:gd name="connsiteX16" fmla="*/ 269081 w 966787"/>
              <a:gd name="connsiteY16" fmla="*/ 254815 h 400747"/>
              <a:gd name="connsiteX17" fmla="*/ 271462 w 966787"/>
              <a:gd name="connsiteY17" fmla="*/ 245290 h 400747"/>
              <a:gd name="connsiteX18" fmla="*/ 276225 w 966787"/>
              <a:gd name="connsiteY18" fmla="*/ 238146 h 400747"/>
              <a:gd name="connsiteX19" fmla="*/ 280987 w 966787"/>
              <a:gd name="connsiteY19" fmla="*/ 226240 h 400747"/>
              <a:gd name="connsiteX20" fmla="*/ 278606 w 966787"/>
              <a:gd name="connsiteY20" fmla="*/ 242909 h 400747"/>
              <a:gd name="connsiteX21" fmla="*/ 280987 w 966787"/>
              <a:gd name="connsiteY21" fmla="*/ 235765 h 400747"/>
              <a:gd name="connsiteX22" fmla="*/ 285750 w 966787"/>
              <a:gd name="connsiteY22" fmla="*/ 211952 h 400747"/>
              <a:gd name="connsiteX23" fmla="*/ 288131 w 966787"/>
              <a:gd name="connsiteY23" fmla="*/ 173852 h 400747"/>
              <a:gd name="connsiteX24" fmla="*/ 297656 w 966787"/>
              <a:gd name="connsiteY24" fmla="*/ 159565 h 400747"/>
              <a:gd name="connsiteX25" fmla="*/ 300037 w 966787"/>
              <a:gd name="connsiteY25" fmla="*/ 152421 h 400747"/>
              <a:gd name="connsiteX26" fmla="*/ 304800 w 966787"/>
              <a:gd name="connsiteY26" fmla="*/ 161946 h 400747"/>
              <a:gd name="connsiteX27" fmla="*/ 307181 w 966787"/>
              <a:gd name="connsiteY27" fmla="*/ 104796 h 400747"/>
              <a:gd name="connsiteX28" fmla="*/ 311943 w 966787"/>
              <a:gd name="connsiteY28" fmla="*/ 85746 h 400747"/>
              <a:gd name="connsiteX29" fmla="*/ 319087 w 966787"/>
              <a:gd name="connsiteY29" fmla="*/ 80984 h 400747"/>
              <a:gd name="connsiteX30" fmla="*/ 328612 w 966787"/>
              <a:gd name="connsiteY30" fmla="*/ 85746 h 400747"/>
              <a:gd name="connsiteX31" fmla="*/ 330993 w 966787"/>
              <a:gd name="connsiteY31" fmla="*/ 71459 h 400747"/>
              <a:gd name="connsiteX32" fmla="*/ 335756 w 966787"/>
              <a:gd name="connsiteY32" fmla="*/ 57171 h 400747"/>
              <a:gd name="connsiteX33" fmla="*/ 342900 w 966787"/>
              <a:gd name="connsiteY33" fmla="*/ 35740 h 400747"/>
              <a:gd name="connsiteX34" fmla="*/ 345281 w 966787"/>
              <a:gd name="connsiteY34" fmla="*/ 28596 h 400747"/>
              <a:gd name="connsiteX35" fmla="*/ 350043 w 966787"/>
              <a:gd name="connsiteY35" fmla="*/ 21452 h 400747"/>
              <a:gd name="connsiteX36" fmla="*/ 354806 w 966787"/>
              <a:gd name="connsiteY36" fmla="*/ 4784 h 400747"/>
              <a:gd name="connsiteX37" fmla="*/ 359568 w 966787"/>
              <a:gd name="connsiteY37" fmla="*/ 11927 h 400747"/>
              <a:gd name="connsiteX38" fmla="*/ 361950 w 966787"/>
              <a:gd name="connsiteY38" fmla="*/ 19071 h 400747"/>
              <a:gd name="connsiteX39" fmla="*/ 376237 w 966787"/>
              <a:gd name="connsiteY39" fmla="*/ 16690 h 400747"/>
              <a:gd name="connsiteX40" fmla="*/ 388143 w 966787"/>
              <a:gd name="connsiteY40" fmla="*/ 4784 h 400747"/>
              <a:gd name="connsiteX41" fmla="*/ 390525 w 966787"/>
              <a:gd name="connsiteY41" fmla="*/ 14309 h 400747"/>
              <a:gd name="connsiteX42" fmla="*/ 392906 w 966787"/>
              <a:gd name="connsiteY42" fmla="*/ 21452 h 400747"/>
              <a:gd name="connsiteX43" fmla="*/ 400050 w 966787"/>
              <a:gd name="connsiteY43" fmla="*/ 23834 h 400747"/>
              <a:gd name="connsiteX44" fmla="*/ 416718 w 966787"/>
              <a:gd name="connsiteY44" fmla="*/ 21452 h 400747"/>
              <a:gd name="connsiteX45" fmla="*/ 431006 w 966787"/>
              <a:gd name="connsiteY45" fmla="*/ 11927 h 400747"/>
              <a:gd name="connsiteX46" fmla="*/ 433387 w 966787"/>
              <a:gd name="connsiteY46" fmla="*/ 4784 h 400747"/>
              <a:gd name="connsiteX47" fmla="*/ 450056 w 966787"/>
              <a:gd name="connsiteY47" fmla="*/ 4784 h 400747"/>
              <a:gd name="connsiteX48" fmla="*/ 457200 w 966787"/>
              <a:gd name="connsiteY48" fmla="*/ 19071 h 400747"/>
              <a:gd name="connsiteX49" fmla="*/ 459581 w 966787"/>
              <a:gd name="connsiteY49" fmla="*/ 26215 h 400747"/>
              <a:gd name="connsiteX50" fmla="*/ 483393 w 966787"/>
              <a:gd name="connsiteY50" fmla="*/ 14309 h 400747"/>
              <a:gd name="connsiteX51" fmla="*/ 502443 w 966787"/>
              <a:gd name="connsiteY51" fmla="*/ 7165 h 400747"/>
              <a:gd name="connsiteX52" fmla="*/ 507206 w 966787"/>
              <a:gd name="connsiteY52" fmla="*/ 16690 h 400747"/>
              <a:gd name="connsiteX53" fmla="*/ 511968 w 966787"/>
              <a:gd name="connsiteY53" fmla="*/ 30977 h 400747"/>
              <a:gd name="connsiteX54" fmla="*/ 519112 w 966787"/>
              <a:gd name="connsiteY54" fmla="*/ 23834 h 400747"/>
              <a:gd name="connsiteX55" fmla="*/ 528637 w 966787"/>
              <a:gd name="connsiteY55" fmla="*/ 9546 h 400747"/>
              <a:gd name="connsiteX56" fmla="*/ 542925 w 966787"/>
              <a:gd name="connsiteY56" fmla="*/ 4784 h 400747"/>
              <a:gd name="connsiteX57" fmla="*/ 550068 w 966787"/>
              <a:gd name="connsiteY57" fmla="*/ 9546 h 400747"/>
              <a:gd name="connsiteX58" fmla="*/ 552450 w 966787"/>
              <a:gd name="connsiteY58" fmla="*/ 19071 h 400747"/>
              <a:gd name="connsiteX59" fmla="*/ 561975 w 966787"/>
              <a:gd name="connsiteY59" fmla="*/ 21452 h 400747"/>
              <a:gd name="connsiteX60" fmla="*/ 576262 w 966787"/>
              <a:gd name="connsiteY60" fmla="*/ 16690 h 400747"/>
              <a:gd name="connsiteX61" fmla="*/ 592931 w 966787"/>
              <a:gd name="connsiteY61" fmla="*/ 4784 h 400747"/>
              <a:gd name="connsiteX62" fmla="*/ 600075 w 966787"/>
              <a:gd name="connsiteY62" fmla="*/ 2402 h 400747"/>
              <a:gd name="connsiteX63" fmla="*/ 609600 w 966787"/>
              <a:gd name="connsiteY63" fmla="*/ 21452 h 400747"/>
              <a:gd name="connsiteX64" fmla="*/ 619125 w 966787"/>
              <a:gd name="connsiteY64" fmla="*/ 40502 h 400747"/>
              <a:gd name="connsiteX65" fmla="*/ 621506 w 966787"/>
              <a:gd name="connsiteY65" fmla="*/ 47646 h 400747"/>
              <a:gd name="connsiteX66" fmla="*/ 633412 w 966787"/>
              <a:gd name="connsiteY66" fmla="*/ 33359 h 400747"/>
              <a:gd name="connsiteX67" fmla="*/ 638175 w 966787"/>
              <a:gd name="connsiteY67" fmla="*/ 19071 h 400747"/>
              <a:gd name="connsiteX68" fmla="*/ 647700 w 966787"/>
              <a:gd name="connsiteY68" fmla="*/ 4784 h 400747"/>
              <a:gd name="connsiteX69" fmla="*/ 659606 w 966787"/>
              <a:gd name="connsiteY69" fmla="*/ 21452 h 400747"/>
              <a:gd name="connsiteX70" fmla="*/ 661987 w 966787"/>
              <a:gd name="connsiteY70" fmla="*/ 28596 h 400747"/>
              <a:gd name="connsiteX71" fmla="*/ 666750 w 966787"/>
              <a:gd name="connsiteY71" fmla="*/ 19071 h 400747"/>
              <a:gd name="connsiteX72" fmla="*/ 669131 w 966787"/>
              <a:gd name="connsiteY72" fmla="*/ 11927 h 400747"/>
              <a:gd name="connsiteX73" fmla="*/ 683418 w 966787"/>
              <a:gd name="connsiteY73" fmla="*/ 7165 h 400747"/>
              <a:gd name="connsiteX74" fmla="*/ 690562 w 966787"/>
              <a:gd name="connsiteY74" fmla="*/ 4784 h 400747"/>
              <a:gd name="connsiteX75" fmla="*/ 695325 w 966787"/>
              <a:gd name="connsiteY75" fmla="*/ 30977 h 400747"/>
              <a:gd name="connsiteX76" fmla="*/ 697706 w 966787"/>
              <a:gd name="connsiteY76" fmla="*/ 47646 h 400747"/>
              <a:gd name="connsiteX77" fmla="*/ 704850 w 966787"/>
              <a:gd name="connsiteY77" fmla="*/ 21452 h 400747"/>
              <a:gd name="connsiteX78" fmla="*/ 714375 w 966787"/>
              <a:gd name="connsiteY78" fmla="*/ 30977 h 400747"/>
              <a:gd name="connsiteX79" fmla="*/ 719137 w 966787"/>
              <a:gd name="connsiteY79" fmla="*/ 50027 h 400747"/>
              <a:gd name="connsiteX80" fmla="*/ 723900 w 966787"/>
              <a:gd name="connsiteY80" fmla="*/ 71459 h 400747"/>
              <a:gd name="connsiteX81" fmla="*/ 721518 w 966787"/>
              <a:gd name="connsiteY81" fmla="*/ 88127 h 400747"/>
              <a:gd name="connsiteX82" fmla="*/ 719137 w 966787"/>
              <a:gd name="connsiteY82" fmla="*/ 95271 h 400747"/>
              <a:gd name="connsiteX83" fmla="*/ 721518 w 966787"/>
              <a:gd name="connsiteY83" fmla="*/ 64315 h 400747"/>
              <a:gd name="connsiteX84" fmla="*/ 723900 w 966787"/>
              <a:gd name="connsiteY84" fmla="*/ 114321 h 400747"/>
              <a:gd name="connsiteX85" fmla="*/ 726281 w 966787"/>
              <a:gd name="connsiteY85" fmla="*/ 121465 h 400747"/>
              <a:gd name="connsiteX86" fmla="*/ 728662 w 966787"/>
              <a:gd name="connsiteY86" fmla="*/ 130990 h 400747"/>
              <a:gd name="connsiteX87" fmla="*/ 731043 w 966787"/>
              <a:gd name="connsiteY87" fmla="*/ 138134 h 400747"/>
              <a:gd name="connsiteX88" fmla="*/ 733425 w 966787"/>
              <a:gd name="connsiteY88" fmla="*/ 152421 h 400747"/>
              <a:gd name="connsiteX89" fmla="*/ 735806 w 966787"/>
              <a:gd name="connsiteY89" fmla="*/ 140515 h 400747"/>
              <a:gd name="connsiteX90" fmla="*/ 738187 w 966787"/>
              <a:gd name="connsiteY90" fmla="*/ 123846 h 400747"/>
              <a:gd name="connsiteX91" fmla="*/ 740568 w 966787"/>
              <a:gd name="connsiteY91" fmla="*/ 266721 h 400747"/>
              <a:gd name="connsiteX92" fmla="*/ 747712 w 966787"/>
              <a:gd name="connsiteY92" fmla="*/ 242909 h 400747"/>
              <a:gd name="connsiteX93" fmla="*/ 750093 w 966787"/>
              <a:gd name="connsiteY93" fmla="*/ 231002 h 400747"/>
              <a:gd name="connsiteX94" fmla="*/ 752475 w 966787"/>
              <a:gd name="connsiteY94" fmla="*/ 223859 h 400747"/>
              <a:gd name="connsiteX95" fmla="*/ 750093 w 966787"/>
              <a:gd name="connsiteY95" fmla="*/ 252434 h 400747"/>
              <a:gd name="connsiteX96" fmla="*/ 745331 w 966787"/>
              <a:gd name="connsiteY96" fmla="*/ 266721 h 400747"/>
              <a:gd name="connsiteX97" fmla="*/ 747712 w 966787"/>
              <a:gd name="connsiteY97" fmla="*/ 290534 h 400747"/>
              <a:gd name="connsiteX98" fmla="*/ 754856 w 966787"/>
              <a:gd name="connsiteY98" fmla="*/ 292915 h 400747"/>
              <a:gd name="connsiteX99" fmla="*/ 773906 w 966787"/>
              <a:gd name="connsiteY99" fmla="*/ 290534 h 400747"/>
              <a:gd name="connsiteX100" fmla="*/ 769143 w 966787"/>
              <a:gd name="connsiteY100" fmla="*/ 302440 h 400747"/>
              <a:gd name="connsiteX101" fmla="*/ 759618 w 966787"/>
              <a:gd name="connsiteY101" fmla="*/ 316727 h 400747"/>
              <a:gd name="connsiteX102" fmla="*/ 762000 w 966787"/>
              <a:gd name="connsiteY102" fmla="*/ 323871 h 400747"/>
              <a:gd name="connsiteX103" fmla="*/ 783431 w 966787"/>
              <a:gd name="connsiteY103" fmla="*/ 314346 h 400747"/>
              <a:gd name="connsiteX104" fmla="*/ 788193 w 966787"/>
              <a:gd name="connsiteY104" fmla="*/ 307202 h 400747"/>
              <a:gd name="connsiteX105" fmla="*/ 795337 w 966787"/>
              <a:gd name="connsiteY105" fmla="*/ 309584 h 400747"/>
              <a:gd name="connsiteX106" fmla="*/ 802481 w 966787"/>
              <a:gd name="connsiteY106" fmla="*/ 326252 h 400747"/>
              <a:gd name="connsiteX107" fmla="*/ 807243 w 966787"/>
              <a:gd name="connsiteY107" fmla="*/ 333396 h 400747"/>
              <a:gd name="connsiteX108" fmla="*/ 809625 w 966787"/>
              <a:gd name="connsiteY108" fmla="*/ 342921 h 400747"/>
              <a:gd name="connsiteX109" fmla="*/ 812006 w 966787"/>
              <a:gd name="connsiteY109" fmla="*/ 354827 h 400747"/>
              <a:gd name="connsiteX110" fmla="*/ 816768 w 966787"/>
              <a:gd name="connsiteY110" fmla="*/ 345302 h 400747"/>
              <a:gd name="connsiteX111" fmla="*/ 823912 w 966787"/>
              <a:gd name="connsiteY111" fmla="*/ 335777 h 400747"/>
              <a:gd name="connsiteX112" fmla="*/ 833437 w 966787"/>
              <a:gd name="connsiteY112" fmla="*/ 326252 h 400747"/>
              <a:gd name="connsiteX113" fmla="*/ 840581 w 966787"/>
              <a:gd name="connsiteY113" fmla="*/ 333396 h 400747"/>
              <a:gd name="connsiteX114" fmla="*/ 852487 w 966787"/>
              <a:gd name="connsiteY114" fmla="*/ 350065 h 400747"/>
              <a:gd name="connsiteX115" fmla="*/ 866775 w 966787"/>
              <a:gd name="connsiteY115" fmla="*/ 359590 h 400747"/>
              <a:gd name="connsiteX116" fmla="*/ 873918 w 966787"/>
              <a:gd name="connsiteY116" fmla="*/ 352446 h 400747"/>
              <a:gd name="connsiteX117" fmla="*/ 876300 w 966787"/>
              <a:gd name="connsiteY117" fmla="*/ 345302 h 400747"/>
              <a:gd name="connsiteX118" fmla="*/ 881062 w 966787"/>
              <a:gd name="connsiteY118" fmla="*/ 335777 h 400747"/>
              <a:gd name="connsiteX119" fmla="*/ 888206 w 966787"/>
              <a:gd name="connsiteY119" fmla="*/ 321490 h 400747"/>
              <a:gd name="connsiteX120" fmla="*/ 890587 w 966787"/>
              <a:gd name="connsiteY120" fmla="*/ 331015 h 400747"/>
              <a:gd name="connsiteX121" fmla="*/ 892968 w 966787"/>
              <a:gd name="connsiteY121" fmla="*/ 338159 h 400747"/>
              <a:gd name="connsiteX122" fmla="*/ 895350 w 966787"/>
              <a:gd name="connsiteY122" fmla="*/ 385784 h 400747"/>
              <a:gd name="connsiteX123" fmla="*/ 916781 w 966787"/>
              <a:gd name="connsiteY123" fmla="*/ 378640 h 400747"/>
              <a:gd name="connsiteX124" fmla="*/ 926306 w 966787"/>
              <a:gd name="connsiteY124" fmla="*/ 364352 h 400747"/>
              <a:gd name="connsiteX125" fmla="*/ 928687 w 966787"/>
              <a:gd name="connsiteY125" fmla="*/ 371496 h 400747"/>
              <a:gd name="connsiteX126" fmla="*/ 933450 w 966787"/>
              <a:gd name="connsiteY126" fmla="*/ 395309 h 400747"/>
              <a:gd name="connsiteX127" fmla="*/ 940593 w 966787"/>
              <a:gd name="connsiteY127" fmla="*/ 381021 h 400747"/>
              <a:gd name="connsiteX128" fmla="*/ 945356 w 966787"/>
              <a:gd name="connsiteY128" fmla="*/ 373877 h 400747"/>
              <a:gd name="connsiteX129" fmla="*/ 966787 w 966787"/>
              <a:gd name="connsiteY129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95262 w 966787"/>
              <a:gd name="connsiteY2" fmla="*/ 378640 h 400747"/>
              <a:gd name="connsiteX3" fmla="*/ 202406 w 966787"/>
              <a:gd name="connsiteY3" fmla="*/ 392927 h 400747"/>
              <a:gd name="connsiteX4" fmla="*/ 207168 w 966787"/>
              <a:gd name="connsiteY4" fmla="*/ 400071 h 400747"/>
              <a:gd name="connsiteX5" fmla="*/ 216693 w 966787"/>
              <a:gd name="connsiteY5" fmla="*/ 392927 h 400747"/>
              <a:gd name="connsiteX6" fmla="*/ 221456 w 966787"/>
              <a:gd name="connsiteY6" fmla="*/ 381021 h 400747"/>
              <a:gd name="connsiteX7" fmla="*/ 226218 w 966787"/>
              <a:gd name="connsiteY7" fmla="*/ 371496 h 400747"/>
              <a:gd name="connsiteX8" fmla="*/ 230981 w 966787"/>
              <a:gd name="connsiteY8" fmla="*/ 357209 h 400747"/>
              <a:gd name="connsiteX9" fmla="*/ 233362 w 966787"/>
              <a:gd name="connsiteY9" fmla="*/ 350065 h 400747"/>
              <a:gd name="connsiteX10" fmla="*/ 235743 w 966787"/>
              <a:gd name="connsiteY10" fmla="*/ 340540 h 400747"/>
              <a:gd name="connsiteX11" fmla="*/ 240506 w 966787"/>
              <a:gd name="connsiteY11" fmla="*/ 326252 h 400747"/>
              <a:gd name="connsiteX12" fmla="*/ 245268 w 966787"/>
              <a:gd name="connsiteY12" fmla="*/ 309584 h 400747"/>
              <a:gd name="connsiteX13" fmla="*/ 247650 w 966787"/>
              <a:gd name="connsiteY13" fmla="*/ 316727 h 400747"/>
              <a:gd name="connsiteX14" fmla="*/ 261937 w 966787"/>
              <a:gd name="connsiteY14" fmla="*/ 261959 h 400747"/>
              <a:gd name="connsiteX15" fmla="*/ 269081 w 966787"/>
              <a:gd name="connsiteY15" fmla="*/ 254815 h 400747"/>
              <a:gd name="connsiteX16" fmla="*/ 271462 w 966787"/>
              <a:gd name="connsiteY16" fmla="*/ 245290 h 400747"/>
              <a:gd name="connsiteX17" fmla="*/ 276225 w 966787"/>
              <a:gd name="connsiteY17" fmla="*/ 238146 h 400747"/>
              <a:gd name="connsiteX18" fmla="*/ 280987 w 966787"/>
              <a:gd name="connsiteY18" fmla="*/ 226240 h 400747"/>
              <a:gd name="connsiteX19" fmla="*/ 278606 w 966787"/>
              <a:gd name="connsiteY19" fmla="*/ 242909 h 400747"/>
              <a:gd name="connsiteX20" fmla="*/ 280987 w 966787"/>
              <a:gd name="connsiteY20" fmla="*/ 235765 h 400747"/>
              <a:gd name="connsiteX21" fmla="*/ 285750 w 966787"/>
              <a:gd name="connsiteY21" fmla="*/ 211952 h 400747"/>
              <a:gd name="connsiteX22" fmla="*/ 288131 w 966787"/>
              <a:gd name="connsiteY22" fmla="*/ 173852 h 400747"/>
              <a:gd name="connsiteX23" fmla="*/ 297656 w 966787"/>
              <a:gd name="connsiteY23" fmla="*/ 159565 h 400747"/>
              <a:gd name="connsiteX24" fmla="*/ 300037 w 966787"/>
              <a:gd name="connsiteY24" fmla="*/ 152421 h 400747"/>
              <a:gd name="connsiteX25" fmla="*/ 304800 w 966787"/>
              <a:gd name="connsiteY25" fmla="*/ 161946 h 400747"/>
              <a:gd name="connsiteX26" fmla="*/ 307181 w 966787"/>
              <a:gd name="connsiteY26" fmla="*/ 104796 h 400747"/>
              <a:gd name="connsiteX27" fmla="*/ 311943 w 966787"/>
              <a:gd name="connsiteY27" fmla="*/ 85746 h 400747"/>
              <a:gd name="connsiteX28" fmla="*/ 319087 w 966787"/>
              <a:gd name="connsiteY28" fmla="*/ 80984 h 400747"/>
              <a:gd name="connsiteX29" fmla="*/ 328612 w 966787"/>
              <a:gd name="connsiteY29" fmla="*/ 85746 h 400747"/>
              <a:gd name="connsiteX30" fmla="*/ 330993 w 966787"/>
              <a:gd name="connsiteY30" fmla="*/ 71459 h 400747"/>
              <a:gd name="connsiteX31" fmla="*/ 335756 w 966787"/>
              <a:gd name="connsiteY31" fmla="*/ 57171 h 400747"/>
              <a:gd name="connsiteX32" fmla="*/ 342900 w 966787"/>
              <a:gd name="connsiteY32" fmla="*/ 35740 h 400747"/>
              <a:gd name="connsiteX33" fmla="*/ 345281 w 966787"/>
              <a:gd name="connsiteY33" fmla="*/ 28596 h 400747"/>
              <a:gd name="connsiteX34" fmla="*/ 350043 w 966787"/>
              <a:gd name="connsiteY34" fmla="*/ 21452 h 400747"/>
              <a:gd name="connsiteX35" fmla="*/ 354806 w 966787"/>
              <a:gd name="connsiteY35" fmla="*/ 4784 h 400747"/>
              <a:gd name="connsiteX36" fmla="*/ 359568 w 966787"/>
              <a:gd name="connsiteY36" fmla="*/ 11927 h 400747"/>
              <a:gd name="connsiteX37" fmla="*/ 361950 w 966787"/>
              <a:gd name="connsiteY37" fmla="*/ 19071 h 400747"/>
              <a:gd name="connsiteX38" fmla="*/ 376237 w 966787"/>
              <a:gd name="connsiteY38" fmla="*/ 16690 h 400747"/>
              <a:gd name="connsiteX39" fmla="*/ 388143 w 966787"/>
              <a:gd name="connsiteY39" fmla="*/ 4784 h 400747"/>
              <a:gd name="connsiteX40" fmla="*/ 390525 w 966787"/>
              <a:gd name="connsiteY40" fmla="*/ 14309 h 400747"/>
              <a:gd name="connsiteX41" fmla="*/ 392906 w 966787"/>
              <a:gd name="connsiteY41" fmla="*/ 21452 h 400747"/>
              <a:gd name="connsiteX42" fmla="*/ 400050 w 966787"/>
              <a:gd name="connsiteY42" fmla="*/ 23834 h 400747"/>
              <a:gd name="connsiteX43" fmla="*/ 416718 w 966787"/>
              <a:gd name="connsiteY43" fmla="*/ 21452 h 400747"/>
              <a:gd name="connsiteX44" fmla="*/ 431006 w 966787"/>
              <a:gd name="connsiteY44" fmla="*/ 11927 h 400747"/>
              <a:gd name="connsiteX45" fmla="*/ 433387 w 966787"/>
              <a:gd name="connsiteY45" fmla="*/ 4784 h 400747"/>
              <a:gd name="connsiteX46" fmla="*/ 450056 w 966787"/>
              <a:gd name="connsiteY46" fmla="*/ 4784 h 400747"/>
              <a:gd name="connsiteX47" fmla="*/ 457200 w 966787"/>
              <a:gd name="connsiteY47" fmla="*/ 19071 h 400747"/>
              <a:gd name="connsiteX48" fmla="*/ 459581 w 966787"/>
              <a:gd name="connsiteY48" fmla="*/ 26215 h 400747"/>
              <a:gd name="connsiteX49" fmla="*/ 483393 w 966787"/>
              <a:gd name="connsiteY49" fmla="*/ 14309 h 400747"/>
              <a:gd name="connsiteX50" fmla="*/ 502443 w 966787"/>
              <a:gd name="connsiteY50" fmla="*/ 7165 h 400747"/>
              <a:gd name="connsiteX51" fmla="*/ 507206 w 966787"/>
              <a:gd name="connsiteY51" fmla="*/ 16690 h 400747"/>
              <a:gd name="connsiteX52" fmla="*/ 511968 w 966787"/>
              <a:gd name="connsiteY52" fmla="*/ 30977 h 400747"/>
              <a:gd name="connsiteX53" fmla="*/ 519112 w 966787"/>
              <a:gd name="connsiteY53" fmla="*/ 23834 h 400747"/>
              <a:gd name="connsiteX54" fmla="*/ 528637 w 966787"/>
              <a:gd name="connsiteY54" fmla="*/ 9546 h 400747"/>
              <a:gd name="connsiteX55" fmla="*/ 542925 w 966787"/>
              <a:gd name="connsiteY55" fmla="*/ 4784 h 400747"/>
              <a:gd name="connsiteX56" fmla="*/ 550068 w 966787"/>
              <a:gd name="connsiteY56" fmla="*/ 9546 h 400747"/>
              <a:gd name="connsiteX57" fmla="*/ 552450 w 966787"/>
              <a:gd name="connsiteY57" fmla="*/ 19071 h 400747"/>
              <a:gd name="connsiteX58" fmla="*/ 561975 w 966787"/>
              <a:gd name="connsiteY58" fmla="*/ 21452 h 400747"/>
              <a:gd name="connsiteX59" fmla="*/ 576262 w 966787"/>
              <a:gd name="connsiteY59" fmla="*/ 16690 h 400747"/>
              <a:gd name="connsiteX60" fmla="*/ 592931 w 966787"/>
              <a:gd name="connsiteY60" fmla="*/ 4784 h 400747"/>
              <a:gd name="connsiteX61" fmla="*/ 600075 w 966787"/>
              <a:gd name="connsiteY61" fmla="*/ 2402 h 400747"/>
              <a:gd name="connsiteX62" fmla="*/ 609600 w 966787"/>
              <a:gd name="connsiteY62" fmla="*/ 21452 h 400747"/>
              <a:gd name="connsiteX63" fmla="*/ 619125 w 966787"/>
              <a:gd name="connsiteY63" fmla="*/ 40502 h 400747"/>
              <a:gd name="connsiteX64" fmla="*/ 621506 w 966787"/>
              <a:gd name="connsiteY64" fmla="*/ 47646 h 400747"/>
              <a:gd name="connsiteX65" fmla="*/ 633412 w 966787"/>
              <a:gd name="connsiteY65" fmla="*/ 33359 h 400747"/>
              <a:gd name="connsiteX66" fmla="*/ 638175 w 966787"/>
              <a:gd name="connsiteY66" fmla="*/ 19071 h 400747"/>
              <a:gd name="connsiteX67" fmla="*/ 647700 w 966787"/>
              <a:gd name="connsiteY67" fmla="*/ 4784 h 400747"/>
              <a:gd name="connsiteX68" fmla="*/ 659606 w 966787"/>
              <a:gd name="connsiteY68" fmla="*/ 21452 h 400747"/>
              <a:gd name="connsiteX69" fmla="*/ 661987 w 966787"/>
              <a:gd name="connsiteY69" fmla="*/ 28596 h 400747"/>
              <a:gd name="connsiteX70" fmla="*/ 666750 w 966787"/>
              <a:gd name="connsiteY70" fmla="*/ 19071 h 400747"/>
              <a:gd name="connsiteX71" fmla="*/ 669131 w 966787"/>
              <a:gd name="connsiteY71" fmla="*/ 11927 h 400747"/>
              <a:gd name="connsiteX72" fmla="*/ 683418 w 966787"/>
              <a:gd name="connsiteY72" fmla="*/ 7165 h 400747"/>
              <a:gd name="connsiteX73" fmla="*/ 690562 w 966787"/>
              <a:gd name="connsiteY73" fmla="*/ 4784 h 400747"/>
              <a:gd name="connsiteX74" fmla="*/ 695325 w 966787"/>
              <a:gd name="connsiteY74" fmla="*/ 30977 h 400747"/>
              <a:gd name="connsiteX75" fmla="*/ 697706 w 966787"/>
              <a:gd name="connsiteY75" fmla="*/ 47646 h 400747"/>
              <a:gd name="connsiteX76" fmla="*/ 704850 w 966787"/>
              <a:gd name="connsiteY76" fmla="*/ 21452 h 400747"/>
              <a:gd name="connsiteX77" fmla="*/ 714375 w 966787"/>
              <a:gd name="connsiteY77" fmla="*/ 30977 h 400747"/>
              <a:gd name="connsiteX78" fmla="*/ 719137 w 966787"/>
              <a:gd name="connsiteY78" fmla="*/ 50027 h 400747"/>
              <a:gd name="connsiteX79" fmla="*/ 723900 w 966787"/>
              <a:gd name="connsiteY79" fmla="*/ 71459 h 400747"/>
              <a:gd name="connsiteX80" fmla="*/ 721518 w 966787"/>
              <a:gd name="connsiteY80" fmla="*/ 88127 h 400747"/>
              <a:gd name="connsiteX81" fmla="*/ 719137 w 966787"/>
              <a:gd name="connsiteY81" fmla="*/ 95271 h 400747"/>
              <a:gd name="connsiteX82" fmla="*/ 721518 w 966787"/>
              <a:gd name="connsiteY82" fmla="*/ 64315 h 400747"/>
              <a:gd name="connsiteX83" fmla="*/ 723900 w 966787"/>
              <a:gd name="connsiteY83" fmla="*/ 114321 h 400747"/>
              <a:gd name="connsiteX84" fmla="*/ 726281 w 966787"/>
              <a:gd name="connsiteY84" fmla="*/ 121465 h 400747"/>
              <a:gd name="connsiteX85" fmla="*/ 728662 w 966787"/>
              <a:gd name="connsiteY85" fmla="*/ 130990 h 400747"/>
              <a:gd name="connsiteX86" fmla="*/ 731043 w 966787"/>
              <a:gd name="connsiteY86" fmla="*/ 138134 h 400747"/>
              <a:gd name="connsiteX87" fmla="*/ 733425 w 966787"/>
              <a:gd name="connsiteY87" fmla="*/ 152421 h 400747"/>
              <a:gd name="connsiteX88" fmla="*/ 735806 w 966787"/>
              <a:gd name="connsiteY88" fmla="*/ 140515 h 400747"/>
              <a:gd name="connsiteX89" fmla="*/ 738187 w 966787"/>
              <a:gd name="connsiteY89" fmla="*/ 123846 h 400747"/>
              <a:gd name="connsiteX90" fmla="*/ 740568 w 966787"/>
              <a:gd name="connsiteY90" fmla="*/ 266721 h 400747"/>
              <a:gd name="connsiteX91" fmla="*/ 747712 w 966787"/>
              <a:gd name="connsiteY91" fmla="*/ 242909 h 400747"/>
              <a:gd name="connsiteX92" fmla="*/ 750093 w 966787"/>
              <a:gd name="connsiteY92" fmla="*/ 231002 h 400747"/>
              <a:gd name="connsiteX93" fmla="*/ 752475 w 966787"/>
              <a:gd name="connsiteY93" fmla="*/ 223859 h 400747"/>
              <a:gd name="connsiteX94" fmla="*/ 750093 w 966787"/>
              <a:gd name="connsiteY94" fmla="*/ 252434 h 400747"/>
              <a:gd name="connsiteX95" fmla="*/ 745331 w 966787"/>
              <a:gd name="connsiteY95" fmla="*/ 266721 h 400747"/>
              <a:gd name="connsiteX96" fmla="*/ 747712 w 966787"/>
              <a:gd name="connsiteY96" fmla="*/ 290534 h 400747"/>
              <a:gd name="connsiteX97" fmla="*/ 754856 w 966787"/>
              <a:gd name="connsiteY97" fmla="*/ 292915 h 400747"/>
              <a:gd name="connsiteX98" fmla="*/ 773906 w 966787"/>
              <a:gd name="connsiteY98" fmla="*/ 290534 h 400747"/>
              <a:gd name="connsiteX99" fmla="*/ 769143 w 966787"/>
              <a:gd name="connsiteY99" fmla="*/ 302440 h 400747"/>
              <a:gd name="connsiteX100" fmla="*/ 759618 w 966787"/>
              <a:gd name="connsiteY100" fmla="*/ 316727 h 400747"/>
              <a:gd name="connsiteX101" fmla="*/ 762000 w 966787"/>
              <a:gd name="connsiteY101" fmla="*/ 323871 h 400747"/>
              <a:gd name="connsiteX102" fmla="*/ 783431 w 966787"/>
              <a:gd name="connsiteY102" fmla="*/ 314346 h 400747"/>
              <a:gd name="connsiteX103" fmla="*/ 788193 w 966787"/>
              <a:gd name="connsiteY103" fmla="*/ 307202 h 400747"/>
              <a:gd name="connsiteX104" fmla="*/ 795337 w 966787"/>
              <a:gd name="connsiteY104" fmla="*/ 309584 h 400747"/>
              <a:gd name="connsiteX105" fmla="*/ 802481 w 966787"/>
              <a:gd name="connsiteY105" fmla="*/ 326252 h 400747"/>
              <a:gd name="connsiteX106" fmla="*/ 807243 w 966787"/>
              <a:gd name="connsiteY106" fmla="*/ 333396 h 400747"/>
              <a:gd name="connsiteX107" fmla="*/ 809625 w 966787"/>
              <a:gd name="connsiteY107" fmla="*/ 342921 h 400747"/>
              <a:gd name="connsiteX108" fmla="*/ 812006 w 966787"/>
              <a:gd name="connsiteY108" fmla="*/ 354827 h 400747"/>
              <a:gd name="connsiteX109" fmla="*/ 816768 w 966787"/>
              <a:gd name="connsiteY109" fmla="*/ 345302 h 400747"/>
              <a:gd name="connsiteX110" fmla="*/ 823912 w 966787"/>
              <a:gd name="connsiteY110" fmla="*/ 335777 h 400747"/>
              <a:gd name="connsiteX111" fmla="*/ 833437 w 966787"/>
              <a:gd name="connsiteY111" fmla="*/ 326252 h 400747"/>
              <a:gd name="connsiteX112" fmla="*/ 840581 w 966787"/>
              <a:gd name="connsiteY112" fmla="*/ 333396 h 400747"/>
              <a:gd name="connsiteX113" fmla="*/ 852487 w 966787"/>
              <a:gd name="connsiteY113" fmla="*/ 350065 h 400747"/>
              <a:gd name="connsiteX114" fmla="*/ 866775 w 966787"/>
              <a:gd name="connsiteY114" fmla="*/ 359590 h 400747"/>
              <a:gd name="connsiteX115" fmla="*/ 873918 w 966787"/>
              <a:gd name="connsiteY115" fmla="*/ 352446 h 400747"/>
              <a:gd name="connsiteX116" fmla="*/ 876300 w 966787"/>
              <a:gd name="connsiteY116" fmla="*/ 345302 h 400747"/>
              <a:gd name="connsiteX117" fmla="*/ 881062 w 966787"/>
              <a:gd name="connsiteY117" fmla="*/ 335777 h 400747"/>
              <a:gd name="connsiteX118" fmla="*/ 888206 w 966787"/>
              <a:gd name="connsiteY118" fmla="*/ 321490 h 400747"/>
              <a:gd name="connsiteX119" fmla="*/ 890587 w 966787"/>
              <a:gd name="connsiteY119" fmla="*/ 331015 h 400747"/>
              <a:gd name="connsiteX120" fmla="*/ 892968 w 966787"/>
              <a:gd name="connsiteY120" fmla="*/ 338159 h 400747"/>
              <a:gd name="connsiteX121" fmla="*/ 895350 w 966787"/>
              <a:gd name="connsiteY121" fmla="*/ 385784 h 400747"/>
              <a:gd name="connsiteX122" fmla="*/ 916781 w 966787"/>
              <a:gd name="connsiteY122" fmla="*/ 378640 h 400747"/>
              <a:gd name="connsiteX123" fmla="*/ 926306 w 966787"/>
              <a:gd name="connsiteY123" fmla="*/ 364352 h 400747"/>
              <a:gd name="connsiteX124" fmla="*/ 928687 w 966787"/>
              <a:gd name="connsiteY124" fmla="*/ 371496 h 400747"/>
              <a:gd name="connsiteX125" fmla="*/ 933450 w 966787"/>
              <a:gd name="connsiteY125" fmla="*/ 395309 h 400747"/>
              <a:gd name="connsiteX126" fmla="*/ 940593 w 966787"/>
              <a:gd name="connsiteY126" fmla="*/ 381021 h 400747"/>
              <a:gd name="connsiteX127" fmla="*/ 945356 w 966787"/>
              <a:gd name="connsiteY127" fmla="*/ 373877 h 400747"/>
              <a:gd name="connsiteX128" fmla="*/ 966787 w 966787"/>
              <a:gd name="connsiteY128" fmla="*/ 373877 h 400747"/>
              <a:gd name="connsiteX0" fmla="*/ 0 w 966787"/>
              <a:gd name="connsiteY0" fmla="*/ 373877 h 400747"/>
              <a:gd name="connsiteX1" fmla="*/ 195262 w 966787"/>
              <a:gd name="connsiteY1" fmla="*/ 378640 h 400747"/>
              <a:gd name="connsiteX2" fmla="*/ 202406 w 966787"/>
              <a:gd name="connsiteY2" fmla="*/ 392927 h 400747"/>
              <a:gd name="connsiteX3" fmla="*/ 207168 w 966787"/>
              <a:gd name="connsiteY3" fmla="*/ 400071 h 400747"/>
              <a:gd name="connsiteX4" fmla="*/ 216693 w 966787"/>
              <a:gd name="connsiteY4" fmla="*/ 392927 h 400747"/>
              <a:gd name="connsiteX5" fmla="*/ 221456 w 966787"/>
              <a:gd name="connsiteY5" fmla="*/ 381021 h 400747"/>
              <a:gd name="connsiteX6" fmla="*/ 226218 w 966787"/>
              <a:gd name="connsiteY6" fmla="*/ 371496 h 400747"/>
              <a:gd name="connsiteX7" fmla="*/ 230981 w 966787"/>
              <a:gd name="connsiteY7" fmla="*/ 357209 h 400747"/>
              <a:gd name="connsiteX8" fmla="*/ 233362 w 966787"/>
              <a:gd name="connsiteY8" fmla="*/ 350065 h 400747"/>
              <a:gd name="connsiteX9" fmla="*/ 235743 w 966787"/>
              <a:gd name="connsiteY9" fmla="*/ 340540 h 400747"/>
              <a:gd name="connsiteX10" fmla="*/ 240506 w 966787"/>
              <a:gd name="connsiteY10" fmla="*/ 326252 h 400747"/>
              <a:gd name="connsiteX11" fmla="*/ 245268 w 966787"/>
              <a:gd name="connsiteY11" fmla="*/ 309584 h 400747"/>
              <a:gd name="connsiteX12" fmla="*/ 247650 w 966787"/>
              <a:gd name="connsiteY12" fmla="*/ 316727 h 400747"/>
              <a:gd name="connsiteX13" fmla="*/ 261937 w 966787"/>
              <a:gd name="connsiteY13" fmla="*/ 261959 h 400747"/>
              <a:gd name="connsiteX14" fmla="*/ 269081 w 966787"/>
              <a:gd name="connsiteY14" fmla="*/ 254815 h 400747"/>
              <a:gd name="connsiteX15" fmla="*/ 271462 w 966787"/>
              <a:gd name="connsiteY15" fmla="*/ 245290 h 400747"/>
              <a:gd name="connsiteX16" fmla="*/ 276225 w 966787"/>
              <a:gd name="connsiteY16" fmla="*/ 238146 h 400747"/>
              <a:gd name="connsiteX17" fmla="*/ 280987 w 966787"/>
              <a:gd name="connsiteY17" fmla="*/ 226240 h 400747"/>
              <a:gd name="connsiteX18" fmla="*/ 278606 w 966787"/>
              <a:gd name="connsiteY18" fmla="*/ 242909 h 400747"/>
              <a:gd name="connsiteX19" fmla="*/ 280987 w 966787"/>
              <a:gd name="connsiteY19" fmla="*/ 235765 h 400747"/>
              <a:gd name="connsiteX20" fmla="*/ 285750 w 966787"/>
              <a:gd name="connsiteY20" fmla="*/ 211952 h 400747"/>
              <a:gd name="connsiteX21" fmla="*/ 288131 w 966787"/>
              <a:gd name="connsiteY21" fmla="*/ 173852 h 400747"/>
              <a:gd name="connsiteX22" fmla="*/ 297656 w 966787"/>
              <a:gd name="connsiteY22" fmla="*/ 159565 h 400747"/>
              <a:gd name="connsiteX23" fmla="*/ 300037 w 966787"/>
              <a:gd name="connsiteY23" fmla="*/ 152421 h 400747"/>
              <a:gd name="connsiteX24" fmla="*/ 304800 w 966787"/>
              <a:gd name="connsiteY24" fmla="*/ 161946 h 400747"/>
              <a:gd name="connsiteX25" fmla="*/ 307181 w 966787"/>
              <a:gd name="connsiteY25" fmla="*/ 104796 h 400747"/>
              <a:gd name="connsiteX26" fmla="*/ 311943 w 966787"/>
              <a:gd name="connsiteY26" fmla="*/ 85746 h 400747"/>
              <a:gd name="connsiteX27" fmla="*/ 319087 w 966787"/>
              <a:gd name="connsiteY27" fmla="*/ 80984 h 400747"/>
              <a:gd name="connsiteX28" fmla="*/ 328612 w 966787"/>
              <a:gd name="connsiteY28" fmla="*/ 85746 h 400747"/>
              <a:gd name="connsiteX29" fmla="*/ 330993 w 966787"/>
              <a:gd name="connsiteY29" fmla="*/ 71459 h 400747"/>
              <a:gd name="connsiteX30" fmla="*/ 335756 w 966787"/>
              <a:gd name="connsiteY30" fmla="*/ 57171 h 400747"/>
              <a:gd name="connsiteX31" fmla="*/ 342900 w 966787"/>
              <a:gd name="connsiteY31" fmla="*/ 35740 h 400747"/>
              <a:gd name="connsiteX32" fmla="*/ 345281 w 966787"/>
              <a:gd name="connsiteY32" fmla="*/ 28596 h 400747"/>
              <a:gd name="connsiteX33" fmla="*/ 350043 w 966787"/>
              <a:gd name="connsiteY33" fmla="*/ 21452 h 400747"/>
              <a:gd name="connsiteX34" fmla="*/ 354806 w 966787"/>
              <a:gd name="connsiteY34" fmla="*/ 4784 h 400747"/>
              <a:gd name="connsiteX35" fmla="*/ 359568 w 966787"/>
              <a:gd name="connsiteY35" fmla="*/ 11927 h 400747"/>
              <a:gd name="connsiteX36" fmla="*/ 361950 w 966787"/>
              <a:gd name="connsiteY36" fmla="*/ 19071 h 400747"/>
              <a:gd name="connsiteX37" fmla="*/ 376237 w 966787"/>
              <a:gd name="connsiteY37" fmla="*/ 16690 h 400747"/>
              <a:gd name="connsiteX38" fmla="*/ 388143 w 966787"/>
              <a:gd name="connsiteY38" fmla="*/ 4784 h 400747"/>
              <a:gd name="connsiteX39" fmla="*/ 390525 w 966787"/>
              <a:gd name="connsiteY39" fmla="*/ 14309 h 400747"/>
              <a:gd name="connsiteX40" fmla="*/ 392906 w 966787"/>
              <a:gd name="connsiteY40" fmla="*/ 21452 h 400747"/>
              <a:gd name="connsiteX41" fmla="*/ 400050 w 966787"/>
              <a:gd name="connsiteY41" fmla="*/ 23834 h 400747"/>
              <a:gd name="connsiteX42" fmla="*/ 416718 w 966787"/>
              <a:gd name="connsiteY42" fmla="*/ 21452 h 400747"/>
              <a:gd name="connsiteX43" fmla="*/ 431006 w 966787"/>
              <a:gd name="connsiteY43" fmla="*/ 11927 h 400747"/>
              <a:gd name="connsiteX44" fmla="*/ 433387 w 966787"/>
              <a:gd name="connsiteY44" fmla="*/ 4784 h 400747"/>
              <a:gd name="connsiteX45" fmla="*/ 450056 w 966787"/>
              <a:gd name="connsiteY45" fmla="*/ 4784 h 400747"/>
              <a:gd name="connsiteX46" fmla="*/ 457200 w 966787"/>
              <a:gd name="connsiteY46" fmla="*/ 19071 h 400747"/>
              <a:gd name="connsiteX47" fmla="*/ 459581 w 966787"/>
              <a:gd name="connsiteY47" fmla="*/ 26215 h 400747"/>
              <a:gd name="connsiteX48" fmla="*/ 483393 w 966787"/>
              <a:gd name="connsiteY48" fmla="*/ 14309 h 400747"/>
              <a:gd name="connsiteX49" fmla="*/ 502443 w 966787"/>
              <a:gd name="connsiteY49" fmla="*/ 7165 h 400747"/>
              <a:gd name="connsiteX50" fmla="*/ 507206 w 966787"/>
              <a:gd name="connsiteY50" fmla="*/ 16690 h 400747"/>
              <a:gd name="connsiteX51" fmla="*/ 511968 w 966787"/>
              <a:gd name="connsiteY51" fmla="*/ 30977 h 400747"/>
              <a:gd name="connsiteX52" fmla="*/ 519112 w 966787"/>
              <a:gd name="connsiteY52" fmla="*/ 23834 h 400747"/>
              <a:gd name="connsiteX53" fmla="*/ 528637 w 966787"/>
              <a:gd name="connsiteY53" fmla="*/ 9546 h 400747"/>
              <a:gd name="connsiteX54" fmla="*/ 542925 w 966787"/>
              <a:gd name="connsiteY54" fmla="*/ 4784 h 400747"/>
              <a:gd name="connsiteX55" fmla="*/ 550068 w 966787"/>
              <a:gd name="connsiteY55" fmla="*/ 9546 h 400747"/>
              <a:gd name="connsiteX56" fmla="*/ 552450 w 966787"/>
              <a:gd name="connsiteY56" fmla="*/ 19071 h 400747"/>
              <a:gd name="connsiteX57" fmla="*/ 561975 w 966787"/>
              <a:gd name="connsiteY57" fmla="*/ 21452 h 400747"/>
              <a:gd name="connsiteX58" fmla="*/ 576262 w 966787"/>
              <a:gd name="connsiteY58" fmla="*/ 16690 h 400747"/>
              <a:gd name="connsiteX59" fmla="*/ 592931 w 966787"/>
              <a:gd name="connsiteY59" fmla="*/ 4784 h 400747"/>
              <a:gd name="connsiteX60" fmla="*/ 600075 w 966787"/>
              <a:gd name="connsiteY60" fmla="*/ 2402 h 400747"/>
              <a:gd name="connsiteX61" fmla="*/ 609600 w 966787"/>
              <a:gd name="connsiteY61" fmla="*/ 21452 h 400747"/>
              <a:gd name="connsiteX62" fmla="*/ 619125 w 966787"/>
              <a:gd name="connsiteY62" fmla="*/ 40502 h 400747"/>
              <a:gd name="connsiteX63" fmla="*/ 621506 w 966787"/>
              <a:gd name="connsiteY63" fmla="*/ 47646 h 400747"/>
              <a:gd name="connsiteX64" fmla="*/ 633412 w 966787"/>
              <a:gd name="connsiteY64" fmla="*/ 33359 h 400747"/>
              <a:gd name="connsiteX65" fmla="*/ 638175 w 966787"/>
              <a:gd name="connsiteY65" fmla="*/ 19071 h 400747"/>
              <a:gd name="connsiteX66" fmla="*/ 647700 w 966787"/>
              <a:gd name="connsiteY66" fmla="*/ 4784 h 400747"/>
              <a:gd name="connsiteX67" fmla="*/ 659606 w 966787"/>
              <a:gd name="connsiteY67" fmla="*/ 21452 h 400747"/>
              <a:gd name="connsiteX68" fmla="*/ 661987 w 966787"/>
              <a:gd name="connsiteY68" fmla="*/ 28596 h 400747"/>
              <a:gd name="connsiteX69" fmla="*/ 666750 w 966787"/>
              <a:gd name="connsiteY69" fmla="*/ 19071 h 400747"/>
              <a:gd name="connsiteX70" fmla="*/ 669131 w 966787"/>
              <a:gd name="connsiteY70" fmla="*/ 11927 h 400747"/>
              <a:gd name="connsiteX71" fmla="*/ 683418 w 966787"/>
              <a:gd name="connsiteY71" fmla="*/ 7165 h 400747"/>
              <a:gd name="connsiteX72" fmla="*/ 690562 w 966787"/>
              <a:gd name="connsiteY72" fmla="*/ 4784 h 400747"/>
              <a:gd name="connsiteX73" fmla="*/ 695325 w 966787"/>
              <a:gd name="connsiteY73" fmla="*/ 30977 h 400747"/>
              <a:gd name="connsiteX74" fmla="*/ 697706 w 966787"/>
              <a:gd name="connsiteY74" fmla="*/ 47646 h 400747"/>
              <a:gd name="connsiteX75" fmla="*/ 704850 w 966787"/>
              <a:gd name="connsiteY75" fmla="*/ 21452 h 400747"/>
              <a:gd name="connsiteX76" fmla="*/ 714375 w 966787"/>
              <a:gd name="connsiteY76" fmla="*/ 30977 h 400747"/>
              <a:gd name="connsiteX77" fmla="*/ 719137 w 966787"/>
              <a:gd name="connsiteY77" fmla="*/ 50027 h 400747"/>
              <a:gd name="connsiteX78" fmla="*/ 723900 w 966787"/>
              <a:gd name="connsiteY78" fmla="*/ 71459 h 400747"/>
              <a:gd name="connsiteX79" fmla="*/ 721518 w 966787"/>
              <a:gd name="connsiteY79" fmla="*/ 88127 h 400747"/>
              <a:gd name="connsiteX80" fmla="*/ 719137 w 966787"/>
              <a:gd name="connsiteY80" fmla="*/ 95271 h 400747"/>
              <a:gd name="connsiteX81" fmla="*/ 721518 w 966787"/>
              <a:gd name="connsiteY81" fmla="*/ 64315 h 400747"/>
              <a:gd name="connsiteX82" fmla="*/ 723900 w 966787"/>
              <a:gd name="connsiteY82" fmla="*/ 114321 h 400747"/>
              <a:gd name="connsiteX83" fmla="*/ 726281 w 966787"/>
              <a:gd name="connsiteY83" fmla="*/ 121465 h 400747"/>
              <a:gd name="connsiteX84" fmla="*/ 728662 w 966787"/>
              <a:gd name="connsiteY84" fmla="*/ 130990 h 400747"/>
              <a:gd name="connsiteX85" fmla="*/ 731043 w 966787"/>
              <a:gd name="connsiteY85" fmla="*/ 138134 h 400747"/>
              <a:gd name="connsiteX86" fmla="*/ 733425 w 966787"/>
              <a:gd name="connsiteY86" fmla="*/ 152421 h 400747"/>
              <a:gd name="connsiteX87" fmla="*/ 735806 w 966787"/>
              <a:gd name="connsiteY87" fmla="*/ 140515 h 400747"/>
              <a:gd name="connsiteX88" fmla="*/ 738187 w 966787"/>
              <a:gd name="connsiteY88" fmla="*/ 123846 h 400747"/>
              <a:gd name="connsiteX89" fmla="*/ 740568 w 966787"/>
              <a:gd name="connsiteY89" fmla="*/ 266721 h 400747"/>
              <a:gd name="connsiteX90" fmla="*/ 747712 w 966787"/>
              <a:gd name="connsiteY90" fmla="*/ 242909 h 400747"/>
              <a:gd name="connsiteX91" fmla="*/ 750093 w 966787"/>
              <a:gd name="connsiteY91" fmla="*/ 231002 h 400747"/>
              <a:gd name="connsiteX92" fmla="*/ 752475 w 966787"/>
              <a:gd name="connsiteY92" fmla="*/ 223859 h 400747"/>
              <a:gd name="connsiteX93" fmla="*/ 750093 w 966787"/>
              <a:gd name="connsiteY93" fmla="*/ 252434 h 400747"/>
              <a:gd name="connsiteX94" fmla="*/ 745331 w 966787"/>
              <a:gd name="connsiteY94" fmla="*/ 266721 h 400747"/>
              <a:gd name="connsiteX95" fmla="*/ 747712 w 966787"/>
              <a:gd name="connsiteY95" fmla="*/ 290534 h 400747"/>
              <a:gd name="connsiteX96" fmla="*/ 754856 w 966787"/>
              <a:gd name="connsiteY96" fmla="*/ 292915 h 400747"/>
              <a:gd name="connsiteX97" fmla="*/ 773906 w 966787"/>
              <a:gd name="connsiteY97" fmla="*/ 290534 h 400747"/>
              <a:gd name="connsiteX98" fmla="*/ 769143 w 966787"/>
              <a:gd name="connsiteY98" fmla="*/ 302440 h 400747"/>
              <a:gd name="connsiteX99" fmla="*/ 759618 w 966787"/>
              <a:gd name="connsiteY99" fmla="*/ 316727 h 400747"/>
              <a:gd name="connsiteX100" fmla="*/ 762000 w 966787"/>
              <a:gd name="connsiteY100" fmla="*/ 323871 h 400747"/>
              <a:gd name="connsiteX101" fmla="*/ 783431 w 966787"/>
              <a:gd name="connsiteY101" fmla="*/ 314346 h 400747"/>
              <a:gd name="connsiteX102" fmla="*/ 788193 w 966787"/>
              <a:gd name="connsiteY102" fmla="*/ 307202 h 400747"/>
              <a:gd name="connsiteX103" fmla="*/ 795337 w 966787"/>
              <a:gd name="connsiteY103" fmla="*/ 309584 h 400747"/>
              <a:gd name="connsiteX104" fmla="*/ 802481 w 966787"/>
              <a:gd name="connsiteY104" fmla="*/ 326252 h 400747"/>
              <a:gd name="connsiteX105" fmla="*/ 807243 w 966787"/>
              <a:gd name="connsiteY105" fmla="*/ 333396 h 400747"/>
              <a:gd name="connsiteX106" fmla="*/ 809625 w 966787"/>
              <a:gd name="connsiteY106" fmla="*/ 342921 h 400747"/>
              <a:gd name="connsiteX107" fmla="*/ 812006 w 966787"/>
              <a:gd name="connsiteY107" fmla="*/ 354827 h 400747"/>
              <a:gd name="connsiteX108" fmla="*/ 816768 w 966787"/>
              <a:gd name="connsiteY108" fmla="*/ 345302 h 400747"/>
              <a:gd name="connsiteX109" fmla="*/ 823912 w 966787"/>
              <a:gd name="connsiteY109" fmla="*/ 335777 h 400747"/>
              <a:gd name="connsiteX110" fmla="*/ 833437 w 966787"/>
              <a:gd name="connsiteY110" fmla="*/ 326252 h 400747"/>
              <a:gd name="connsiteX111" fmla="*/ 840581 w 966787"/>
              <a:gd name="connsiteY111" fmla="*/ 333396 h 400747"/>
              <a:gd name="connsiteX112" fmla="*/ 852487 w 966787"/>
              <a:gd name="connsiteY112" fmla="*/ 350065 h 400747"/>
              <a:gd name="connsiteX113" fmla="*/ 866775 w 966787"/>
              <a:gd name="connsiteY113" fmla="*/ 359590 h 400747"/>
              <a:gd name="connsiteX114" fmla="*/ 873918 w 966787"/>
              <a:gd name="connsiteY114" fmla="*/ 352446 h 400747"/>
              <a:gd name="connsiteX115" fmla="*/ 876300 w 966787"/>
              <a:gd name="connsiteY115" fmla="*/ 345302 h 400747"/>
              <a:gd name="connsiteX116" fmla="*/ 881062 w 966787"/>
              <a:gd name="connsiteY116" fmla="*/ 335777 h 400747"/>
              <a:gd name="connsiteX117" fmla="*/ 888206 w 966787"/>
              <a:gd name="connsiteY117" fmla="*/ 321490 h 400747"/>
              <a:gd name="connsiteX118" fmla="*/ 890587 w 966787"/>
              <a:gd name="connsiteY118" fmla="*/ 331015 h 400747"/>
              <a:gd name="connsiteX119" fmla="*/ 892968 w 966787"/>
              <a:gd name="connsiteY119" fmla="*/ 338159 h 400747"/>
              <a:gd name="connsiteX120" fmla="*/ 895350 w 966787"/>
              <a:gd name="connsiteY120" fmla="*/ 385784 h 400747"/>
              <a:gd name="connsiteX121" fmla="*/ 916781 w 966787"/>
              <a:gd name="connsiteY121" fmla="*/ 378640 h 400747"/>
              <a:gd name="connsiteX122" fmla="*/ 926306 w 966787"/>
              <a:gd name="connsiteY122" fmla="*/ 364352 h 400747"/>
              <a:gd name="connsiteX123" fmla="*/ 928687 w 966787"/>
              <a:gd name="connsiteY123" fmla="*/ 371496 h 400747"/>
              <a:gd name="connsiteX124" fmla="*/ 933450 w 966787"/>
              <a:gd name="connsiteY124" fmla="*/ 395309 h 400747"/>
              <a:gd name="connsiteX125" fmla="*/ 940593 w 966787"/>
              <a:gd name="connsiteY125" fmla="*/ 381021 h 400747"/>
              <a:gd name="connsiteX126" fmla="*/ 945356 w 966787"/>
              <a:gd name="connsiteY126" fmla="*/ 373877 h 400747"/>
              <a:gd name="connsiteX127" fmla="*/ 966787 w 966787"/>
              <a:gd name="connsiteY127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16693 w 966787"/>
              <a:gd name="connsiteY3" fmla="*/ 392927 h 400747"/>
              <a:gd name="connsiteX4" fmla="*/ 221456 w 966787"/>
              <a:gd name="connsiteY4" fmla="*/ 381021 h 400747"/>
              <a:gd name="connsiteX5" fmla="*/ 226218 w 966787"/>
              <a:gd name="connsiteY5" fmla="*/ 371496 h 400747"/>
              <a:gd name="connsiteX6" fmla="*/ 230981 w 966787"/>
              <a:gd name="connsiteY6" fmla="*/ 357209 h 400747"/>
              <a:gd name="connsiteX7" fmla="*/ 233362 w 966787"/>
              <a:gd name="connsiteY7" fmla="*/ 350065 h 400747"/>
              <a:gd name="connsiteX8" fmla="*/ 235743 w 966787"/>
              <a:gd name="connsiteY8" fmla="*/ 340540 h 400747"/>
              <a:gd name="connsiteX9" fmla="*/ 240506 w 966787"/>
              <a:gd name="connsiteY9" fmla="*/ 326252 h 400747"/>
              <a:gd name="connsiteX10" fmla="*/ 245268 w 966787"/>
              <a:gd name="connsiteY10" fmla="*/ 309584 h 400747"/>
              <a:gd name="connsiteX11" fmla="*/ 247650 w 966787"/>
              <a:gd name="connsiteY11" fmla="*/ 316727 h 400747"/>
              <a:gd name="connsiteX12" fmla="*/ 261937 w 966787"/>
              <a:gd name="connsiteY12" fmla="*/ 261959 h 400747"/>
              <a:gd name="connsiteX13" fmla="*/ 269081 w 966787"/>
              <a:gd name="connsiteY13" fmla="*/ 254815 h 400747"/>
              <a:gd name="connsiteX14" fmla="*/ 271462 w 966787"/>
              <a:gd name="connsiteY14" fmla="*/ 245290 h 400747"/>
              <a:gd name="connsiteX15" fmla="*/ 276225 w 966787"/>
              <a:gd name="connsiteY15" fmla="*/ 238146 h 400747"/>
              <a:gd name="connsiteX16" fmla="*/ 280987 w 966787"/>
              <a:gd name="connsiteY16" fmla="*/ 226240 h 400747"/>
              <a:gd name="connsiteX17" fmla="*/ 278606 w 966787"/>
              <a:gd name="connsiteY17" fmla="*/ 242909 h 400747"/>
              <a:gd name="connsiteX18" fmla="*/ 280987 w 966787"/>
              <a:gd name="connsiteY18" fmla="*/ 235765 h 400747"/>
              <a:gd name="connsiteX19" fmla="*/ 285750 w 966787"/>
              <a:gd name="connsiteY19" fmla="*/ 211952 h 400747"/>
              <a:gd name="connsiteX20" fmla="*/ 288131 w 966787"/>
              <a:gd name="connsiteY20" fmla="*/ 173852 h 400747"/>
              <a:gd name="connsiteX21" fmla="*/ 297656 w 966787"/>
              <a:gd name="connsiteY21" fmla="*/ 159565 h 400747"/>
              <a:gd name="connsiteX22" fmla="*/ 300037 w 966787"/>
              <a:gd name="connsiteY22" fmla="*/ 152421 h 400747"/>
              <a:gd name="connsiteX23" fmla="*/ 304800 w 966787"/>
              <a:gd name="connsiteY23" fmla="*/ 161946 h 400747"/>
              <a:gd name="connsiteX24" fmla="*/ 307181 w 966787"/>
              <a:gd name="connsiteY24" fmla="*/ 104796 h 400747"/>
              <a:gd name="connsiteX25" fmla="*/ 311943 w 966787"/>
              <a:gd name="connsiteY25" fmla="*/ 85746 h 400747"/>
              <a:gd name="connsiteX26" fmla="*/ 319087 w 966787"/>
              <a:gd name="connsiteY26" fmla="*/ 80984 h 400747"/>
              <a:gd name="connsiteX27" fmla="*/ 328612 w 966787"/>
              <a:gd name="connsiteY27" fmla="*/ 85746 h 400747"/>
              <a:gd name="connsiteX28" fmla="*/ 330993 w 966787"/>
              <a:gd name="connsiteY28" fmla="*/ 71459 h 400747"/>
              <a:gd name="connsiteX29" fmla="*/ 335756 w 966787"/>
              <a:gd name="connsiteY29" fmla="*/ 57171 h 400747"/>
              <a:gd name="connsiteX30" fmla="*/ 342900 w 966787"/>
              <a:gd name="connsiteY30" fmla="*/ 35740 h 400747"/>
              <a:gd name="connsiteX31" fmla="*/ 345281 w 966787"/>
              <a:gd name="connsiteY31" fmla="*/ 28596 h 400747"/>
              <a:gd name="connsiteX32" fmla="*/ 350043 w 966787"/>
              <a:gd name="connsiteY32" fmla="*/ 21452 h 400747"/>
              <a:gd name="connsiteX33" fmla="*/ 354806 w 966787"/>
              <a:gd name="connsiteY33" fmla="*/ 4784 h 400747"/>
              <a:gd name="connsiteX34" fmla="*/ 359568 w 966787"/>
              <a:gd name="connsiteY34" fmla="*/ 11927 h 400747"/>
              <a:gd name="connsiteX35" fmla="*/ 361950 w 966787"/>
              <a:gd name="connsiteY35" fmla="*/ 19071 h 400747"/>
              <a:gd name="connsiteX36" fmla="*/ 376237 w 966787"/>
              <a:gd name="connsiteY36" fmla="*/ 16690 h 400747"/>
              <a:gd name="connsiteX37" fmla="*/ 388143 w 966787"/>
              <a:gd name="connsiteY37" fmla="*/ 4784 h 400747"/>
              <a:gd name="connsiteX38" fmla="*/ 390525 w 966787"/>
              <a:gd name="connsiteY38" fmla="*/ 14309 h 400747"/>
              <a:gd name="connsiteX39" fmla="*/ 392906 w 966787"/>
              <a:gd name="connsiteY39" fmla="*/ 21452 h 400747"/>
              <a:gd name="connsiteX40" fmla="*/ 400050 w 966787"/>
              <a:gd name="connsiteY40" fmla="*/ 23834 h 400747"/>
              <a:gd name="connsiteX41" fmla="*/ 416718 w 966787"/>
              <a:gd name="connsiteY41" fmla="*/ 21452 h 400747"/>
              <a:gd name="connsiteX42" fmla="*/ 431006 w 966787"/>
              <a:gd name="connsiteY42" fmla="*/ 11927 h 400747"/>
              <a:gd name="connsiteX43" fmla="*/ 433387 w 966787"/>
              <a:gd name="connsiteY43" fmla="*/ 4784 h 400747"/>
              <a:gd name="connsiteX44" fmla="*/ 450056 w 966787"/>
              <a:gd name="connsiteY44" fmla="*/ 4784 h 400747"/>
              <a:gd name="connsiteX45" fmla="*/ 457200 w 966787"/>
              <a:gd name="connsiteY45" fmla="*/ 19071 h 400747"/>
              <a:gd name="connsiteX46" fmla="*/ 459581 w 966787"/>
              <a:gd name="connsiteY46" fmla="*/ 26215 h 400747"/>
              <a:gd name="connsiteX47" fmla="*/ 483393 w 966787"/>
              <a:gd name="connsiteY47" fmla="*/ 14309 h 400747"/>
              <a:gd name="connsiteX48" fmla="*/ 502443 w 966787"/>
              <a:gd name="connsiteY48" fmla="*/ 7165 h 400747"/>
              <a:gd name="connsiteX49" fmla="*/ 507206 w 966787"/>
              <a:gd name="connsiteY49" fmla="*/ 16690 h 400747"/>
              <a:gd name="connsiteX50" fmla="*/ 511968 w 966787"/>
              <a:gd name="connsiteY50" fmla="*/ 30977 h 400747"/>
              <a:gd name="connsiteX51" fmla="*/ 519112 w 966787"/>
              <a:gd name="connsiteY51" fmla="*/ 23834 h 400747"/>
              <a:gd name="connsiteX52" fmla="*/ 528637 w 966787"/>
              <a:gd name="connsiteY52" fmla="*/ 9546 h 400747"/>
              <a:gd name="connsiteX53" fmla="*/ 542925 w 966787"/>
              <a:gd name="connsiteY53" fmla="*/ 4784 h 400747"/>
              <a:gd name="connsiteX54" fmla="*/ 550068 w 966787"/>
              <a:gd name="connsiteY54" fmla="*/ 9546 h 400747"/>
              <a:gd name="connsiteX55" fmla="*/ 552450 w 966787"/>
              <a:gd name="connsiteY55" fmla="*/ 19071 h 400747"/>
              <a:gd name="connsiteX56" fmla="*/ 561975 w 966787"/>
              <a:gd name="connsiteY56" fmla="*/ 21452 h 400747"/>
              <a:gd name="connsiteX57" fmla="*/ 576262 w 966787"/>
              <a:gd name="connsiteY57" fmla="*/ 16690 h 400747"/>
              <a:gd name="connsiteX58" fmla="*/ 592931 w 966787"/>
              <a:gd name="connsiteY58" fmla="*/ 4784 h 400747"/>
              <a:gd name="connsiteX59" fmla="*/ 600075 w 966787"/>
              <a:gd name="connsiteY59" fmla="*/ 2402 h 400747"/>
              <a:gd name="connsiteX60" fmla="*/ 609600 w 966787"/>
              <a:gd name="connsiteY60" fmla="*/ 21452 h 400747"/>
              <a:gd name="connsiteX61" fmla="*/ 619125 w 966787"/>
              <a:gd name="connsiteY61" fmla="*/ 40502 h 400747"/>
              <a:gd name="connsiteX62" fmla="*/ 621506 w 966787"/>
              <a:gd name="connsiteY62" fmla="*/ 47646 h 400747"/>
              <a:gd name="connsiteX63" fmla="*/ 633412 w 966787"/>
              <a:gd name="connsiteY63" fmla="*/ 33359 h 400747"/>
              <a:gd name="connsiteX64" fmla="*/ 638175 w 966787"/>
              <a:gd name="connsiteY64" fmla="*/ 19071 h 400747"/>
              <a:gd name="connsiteX65" fmla="*/ 647700 w 966787"/>
              <a:gd name="connsiteY65" fmla="*/ 4784 h 400747"/>
              <a:gd name="connsiteX66" fmla="*/ 659606 w 966787"/>
              <a:gd name="connsiteY66" fmla="*/ 21452 h 400747"/>
              <a:gd name="connsiteX67" fmla="*/ 661987 w 966787"/>
              <a:gd name="connsiteY67" fmla="*/ 28596 h 400747"/>
              <a:gd name="connsiteX68" fmla="*/ 666750 w 966787"/>
              <a:gd name="connsiteY68" fmla="*/ 19071 h 400747"/>
              <a:gd name="connsiteX69" fmla="*/ 669131 w 966787"/>
              <a:gd name="connsiteY69" fmla="*/ 11927 h 400747"/>
              <a:gd name="connsiteX70" fmla="*/ 683418 w 966787"/>
              <a:gd name="connsiteY70" fmla="*/ 7165 h 400747"/>
              <a:gd name="connsiteX71" fmla="*/ 690562 w 966787"/>
              <a:gd name="connsiteY71" fmla="*/ 4784 h 400747"/>
              <a:gd name="connsiteX72" fmla="*/ 695325 w 966787"/>
              <a:gd name="connsiteY72" fmla="*/ 30977 h 400747"/>
              <a:gd name="connsiteX73" fmla="*/ 697706 w 966787"/>
              <a:gd name="connsiteY73" fmla="*/ 47646 h 400747"/>
              <a:gd name="connsiteX74" fmla="*/ 704850 w 966787"/>
              <a:gd name="connsiteY74" fmla="*/ 21452 h 400747"/>
              <a:gd name="connsiteX75" fmla="*/ 714375 w 966787"/>
              <a:gd name="connsiteY75" fmla="*/ 30977 h 400747"/>
              <a:gd name="connsiteX76" fmla="*/ 719137 w 966787"/>
              <a:gd name="connsiteY76" fmla="*/ 50027 h 400747"/>
              <a:gd name="connsiteX77" fmla="*/ 723900 w 966787"/>
              <a:gd name="connsiteY77" fmla="*/ 71459 h 400747"/>
              <a:gd name="connsiteX78" fmla="*/ 721518 w 966787"/>
              <a:gd name="connsiteY78" fmla="*/ 88127 h 400747"/>
              <a:gd name="connsiteX79" fmla="*/ 719137 w 966787"/>
              <a:gd name="connsiteY79" fmla="*/ 95271 h 400747"/>
              <a:gd name="connsiteX80" fmla="*/ 721518 w 966787"/>
              <a:gd name="connsiteY80" fmla="*/ 64315 h 400747"/>
              <a:gd name="connsiteX81" fmla="*/ 723900 w 966787"/>
              <a:gd name="connsiteY81" fmla="*/ 114321 h 400747"/>
              <a:gd name="connsiteX82" fmla="*/ 726281 w 966787"/>
              <a:gd name="connsiteY82" fmla="*/ 121465 h 400747"/>
              <a:gd name="connsiteX83" fmla="*/ 728662 w 966787"/>
              <a:gd name="connsiteY83" fmla="*/ 130990 h 400747"/>
              <a:gd name="connsiteX84" fmla="*/ 731043 w 966787"/>
              <a:gd name="connsiteY84" fmla="*/ 138134 h 400747"/>
              <a:gd name="connsiteX85" fmla="*/ 733425 w 966787"/>
              <a:gd name="connsiteY85" fmla="*/ 152421 h 400747"/>
              <a:gd name="connsiteX86" fmla="*/ 735806 w 966787"/>
              <a:gd name="connsiteY86" fmla="*/ 140515 h 400747"/>
              <a:gd name="connsiteX87" fmla="*/ 738187 w 966787"/>
              <a:gd name="connsiteY87" fmla="*/ 123846 h 400747"/>
              <a:gd name="connsiteX88" fmla="*/ 740568 w 966787"/>
              <a:gd name="connsiteY88" fmla="*/ 266721 h 400747"/>
              <a:gd name="connsiteX89" fmla="*/ 747712 w 966787"/>
              <a:gd name="connsiteY89" fmla="*/ 242909 h 400747"/>
              <a:gd name="connsiteX90" fmla="*/ 750093 w 966787"/>
              <a:gd name="connsiteY90" fmla="*/ 231002 h 400747"/>
              <a:gd name="connsiteX91" fmla="*/ 752475 w 966787"/>
              <a:gd name="connsiteY91" fmla="*/ 223859 h 400747"/>
              <a:gd name="connsiteX92" fmla="*/ 750093 w 966787"/>
              <a:gd name="connsiteY92" fmla="*/ 252434 h 400747"/>
              <a:gd name="connsiteX93" fmla="*/ 745331 w 966787"/>
              <a:gd name="connsiteY93" fmla="*/ 266721 h 400747"/>
              <a:gd name="connsiteX94" fmla="*/ 747712 w 966787"/>
              <a:gd name="connsiteY94" fmla="*/ 290534 h 400747"/>
              <a:gd name="connsiteX95" fmla="*/ 754856 w 966787"/>
              <a:gd name="connsiteY95" fmla="*/ 292915 h 400747"/>
              <a:gd name="connsiteX96" fmla="*/ 773906 w 966787"/>
              <a:gd name="connsiteY96" fmla="*/ 290534 h 400747"/>
              <a:gd name="connsiteX97" fmla="*/ 769143 w 966787"/>
              <a:gd name="connsiteY97" fmla="*/ 302440 h 400747"/>
              <a:gd name="connsiteX98" fmla="*/ 759618 w 966787"/>
              <a:gd name="connsiteY98" fmla="*/ 316727 h 400747"/>
              <a:gd name="connsiteX99" fmla="*/ 762000 w 966787"/>
              <a:gd name="connsiteY99" fmla="*/ 323871 h 400747"/>
              <a:gd name="connsiteX100" fmla="*/ 783431 w 966787"/>
              <a:gd name="connsiteY100" fmla="*/ 314346 h 400747"/>
              <a:gd name="connsiteX101" fmla="*/ 788193 w 966787"/>
              <a:gd name="connsiteY101" fmla="*/ 307202 h 400747"/>
              <a:gd name="connsiteX102" fmla="*/ 795337 w 966787"/>
              <a:gd name="connsiteY102" fmla="*/ 309584 h 400747"/>
              <a:gd name="connsiteX103" fmla="*/ 802481 w 966787"/>
              <a:gd name="connsiteY103" fmla="*/ 326252 h 400747"/>
              <a:gd name="connsiteX104" fmla="*/ 807243 w 966787"/>
              <a:gd name="connsiteY104" fmla="*/ 333396 h 400747"/>
              <a:gd name="connsiteX105" fmla="*/ 809625 w 966787"/>
              <a:gd name="connsiteY105" fmla="*/ 342921 h 400747"/>
              <a:gd name="connsiteX106" fmla="*/ 812006 w 966787"/>
              <a:gd name="connsiteY106" fmla="*/ 354827 h 400747"/>
              <a:gd name="connsiteX107" fmla="*/ 816768 w 966787"/>
              <a:gd name="connsiteY107" fmla="*/ 345302 h 400747"/>
              <a:gd name="connsiteX108" fmla="*/ 823912 w 966787"/>
              <a:gd name="connsiteY108" fmla="*/ 335777 h 400747"/>
              <a:gd name="connsiteX109" fmla="*/ 833437 w 966787"/>
              <a:gd name="connsiteY109" fmla="*/ 326252 h 400747"/>
              <a:gd name="connsiteX110" fmla="*/ 840581 w 966787"/>
              <a:gd name="connsiteY110" fmla="*/ 333396 h 400747"/>
              <a:gd name="connsiteX111" fmla="*/ 852487 w 966787"/>
              <a:gd name="connsiteY111" fmla="*/ 350065 h 400747"/>
              <a:gd name="connsiteX112" fmla="*/ 866775 w 966787"/>
              <a:gd name="connsiteY112" fmla="*/ 359590 h 400747"/>
              <a:gd name="connsiteX113" fmla="*/ 873918 w 966787"/>
              <a:gd name="connsiteY113" fmla="*/ 352446 h 400747"/>
              <a:gd name="connsiteX114" fmla="*/ 876300 w 966787"/>
              <a:gd name="connsiteY114" fmla="*/ 345302 h 400747"/>
              <a:gd name="connsiteX115" fmla="*/ 881062 w 966787"/>
              <a:gd name="connsiteY115" fmla="*/ 335777 h 400747"/>
              <a:gd name="connsiteX116" fmla="*/ 888206 w 966787"/>
              <a:gd name="connsiteY116" fmla="*/ 321490 h 400747"/>
              <a:gd name="connsiteX117" fmla="*/ 890587 w 966787"/>
              <a:gd name="connsiteY117" fmla="*/ 331015 h 400747"/>
              <a:gd name="connsiteX118" fmla="*/ 892968 w 966787"/>
              <a:gd name="connsiteY118" fmla="*/ 338159 h 400747"/>
              <a:gd name="connsiteX119" fmla="*/ 895350 w 966787"/>
              <a:gd name="connsiteY119" fmla="*/ 385784 h 400747"/>
              <a:gd name="connsiteX120" fmla="*/ 916781 w 966787"/>
              <a:gd name="connsiteY120" fmla="*/ 378640 h 400747"/>
              <a:gd name="connsiteX121" fmla="*/ 926306 w 966787"/>
              <a:gd name="connsiteY121" fmla="*/ 364352 h 400747"/>
              <a:gd name="connsiteX122" fmla="*/ 928687 w 966787"/>
              <a:gd name="connsiteY122" fmla="*/ 371496 h 400747"/>
              <a:gd name="connsiteX123" fmla="*/ 933450 w 966787"/>
              <a:gd name="connsiteY123" fmla="*/ 395309 h 400747"/>
              <a:gd name="connsiteX124" fmla="*/ 940593 w 966787"/>
              <a:gd name="connsiteY124" fmla="*/ 381021 h 400747"/>
              <a:gd name="connsiteX125" fmla="*/ 945356 w 966787"/>
              <a:gd name="connsiteY125" fmla="*/ 373877 h 400747"/>
              <a:gd name="connsiteX126" fmla="*/ 966787 w 966787"/>
              <a:gd name="connsiteY126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21456 w 966787"/>
              <a:gd name="connsiteY3" fmla="*/ 381021 h 400747"/>
              <a:gd name="connsiteX4" fmla="*/ 226218 w 966787"/>
              <a:gd name="connsiteY4" fmla="*/ 371496 h 400747"/>
              <a:gd name="connsiteX5" fmla="*/ 230981 w 966787"/>
              <a:gd name="connsiteY5" fmla="*/ 357209 h 400747"/>
              <a:gd name="connsiteX6" fmla="*/ 233362 w 966787"/>
              <a:gd name="connsiteY6" fmla="*/ 350065 h 400747"/>
              <a:gd name="connsiteX7" fmla="*/ 235743 w 966787"/>
              <a:gd name="connsiteY7" fmla="*/ 340540 h 400747"/>
              <a:gd name="connsiteX8" fmla="*/ 240506 w 966787"/>
              <a:gd name="connsiteY8" fmla="*/ 326252 h 400747"/>
              <a:gd name="connsiteX9" fmla="*/ 245268 w 966787"/>
              <a:gd name="connsiteY9" fmla="*/ 309584 h 400747"/>
              <a:gd name="connsiteX10" fmla="*/ 247650 w 966787"/>
              <a:gd name="connsiteY10" fmla="*/ 316727 h 400747"/>
              <a:gd name="connsiteX11" fmla="*/ 261937 w 966787"/>
              <a:gd name="connsiteY11" fmla="*/ 261959 h 400747"/>
              <a:gd name="connsiteX12" fmla="*/ 269081 w 966787"/>
              <a:gd name="connsiteY12" fmla="*/ 254815 h 400747"/>
              <a:gd name="connsiteX13" fmla="*/ 271462 w 966787"/>
              <a:gd name="connsiteY13" fmla="*/ 245290 h 400747"/>
              <a:gd name="connsiteX14" fmla="*/ 276225 w 966787"/>
              <a:gd name="connsiteY14" fmla="*/ 238146 h 400747"/>
              <a:gd name="connsiteX15" fmla="*/ 280987 w 966787"/>
              <a:gd name="connsiteY15" fmla="*/ 226240 h 400747"/>
              <a:gd name="connsiteX16" fmla="*/ 278606 w 966787"/>
              <a:gd name="connsiteY16" fmla="*/ 242909 h 400747"/>
              <a:gd name="connsiteX17" fmla="*/ 280987 w 966787"/>
              <a:gd name="connsiteY17" fmla="*/ 235765 h 400747"/>
              <a:gd name="connsiteX18" fmla="*/ 285750 w 966787"/>
              <a:gd name="connsiteY18" fmla="*/ 211952 h 400747"/>
              <a:gd name="connsiteX19" fmla="*/ 288131 w 966787"/>
              <a:gd name="connsiteY19" fmla="*/ 173852 h 400747"/>
              <a:gd name="connsiteX20" fmla="*/ 297656 w 966787"/>
              <a:gd name="connsiteY20" fmla="*/ 159565 h 400747"/>
              <a:gd name="connsiteX21" fmla="*/ 300037 w 966787"/>
              <a:gd name="connsiteY21" fmla="*/ 152421 h 400747"/>
              <a:gd name="connsiteX22" fmla="*/ 304800 w 966787"/>
              <a:gd name="connsiteY22" fmla="*/ 161946 h 400747"/>
              <a:gd name="connsiteX23" fmla="*/ 307181 w 966787"/>
              <a:gd name="connsiteY23" fmla="*/ 104796 h 400747"/>
              <a:gd name="connsiteX24" fmla="*/ 311943 w 966787"/>
              <a:gd name="connsiteY24" fmla="*/ 85746 h 400747"/>
              <a:gd name="connsiteX25" fmla="*/ 319087 w 966787"/>
              <a:gd name="connsiteY25" fmla="*/ 80984 h 400747"/>
              <a:gd name="connsiteX26" fmla="*/ 328612 w 966787"/>
              <a:gd name="connsiteY26" fmla="*/ 85746 h 400747"/>
              <a:gd name="connsiteX27" fmla="*/ 330993 w 966787"/>
              <a:gd name="connsiteY27" fmla="*/ 71459 h 400747"/>
              <a:gd name="connsiteX28" fmla="*/ 335756 w 966787"/>
              <a:gd name="connsiteY28" fmla="*/ 57171 h 400747"/>
              <a:gd name="connsiteX29" fmla="*/ 342900 w 966787"/>
              <a:gd name="connsiteY29" fmla="*/ 35740 h 400747"/>
              <a:gd name="connsiteX30" fmla="*/ 345281 w 966787"/>
              <a:gd name="connsiteY30" fmla="*/ 28596 h 400747"/>
              <a:gd name="connsiteX31" fmla="*/ 350043 w 966787"/>
              <a:gd name="connsiteY31" fmla="*/ 21452 h 400747"/>
              <a:gd name="connsiteX32" fmla="*/ 354806 w 966787"/>
              <a:gd name="connsiteY32" fmla="*/ 4784 h 400747"/>
              <a:gd name="connsiteX33" fmla="*/ 359568 w 966787"/>
              <a:gd name="connsiteY33" fmla="*/ 11927 h 400747"/>
              <a:gd name="connsiteX34" fmla="*/ 361950 w 966787"/>
              <a:gd name="connsiteY34" fmla="*/ 19071 h 400747"/>
              <a:gd name="connsiteX35" fmla="*/ 376237 w 966787"/>
              <a:gd name="connsiteY35" fmla="*/ 16690 h 400747"/>
              <a:gd name="connsiteX36" fmla="*/ 388143 w 966787"/>
              <a:gd name="connsiteY36" fmla="*/ 4784 h 400747"/>
              <a:gd name="connsiteX37" fmla="*/ 390525 w 966787"/>
              <a:gd name="connsiteY37" fmla="*/ 14309 h 400747"/>
              <a:gd name="connsiteX38" fmla="*/ 392906 w 966787"/>
              <a:gd name="connsiteY38" fmla="*/ 21452 h 400747"/>
              <a:gd name="connsiteX39" fmla="*/ 400050 w 966787"/>
              <a:gd name="connsiteY39" fmla="*/ 23834 h 400747"/>
              <a:gd name="connsiteX40" fmla="*/ 416718 w 966787"/>
              <a:gd name="connsiteY40" fmla="*/ 21452 h 400747"/>
              <a:gd name="connsiteX41" fmla="*/ 431006 w 966787"/>
              <a:gd name="connsiteY41" fmla="*/ 11927 h 400747"/>
              <a:gd name="connsiteX42" fmla="*/ 433387 w 966787"/>
              <a:gd name="connsiteY42" fmla="*/ 4784 h 400747"/>
              <a:gd name="connsiteX43" fmla="*/ 450056 w 966787"/>
              <a:gd name="connsiteY43" fmla="*/ 4784 h 400747"/>
              <a:gd name="connsiteX44" fmla="*/ 457200 w 966787"/>
              <a:gd name="connsiteY44" fmla="*/ 19071 h 400747"/>
              <a:gd name="connsiteX45" fmla="*/ 459581 w 966787"/>
              <a:gd name="connsiteY45" fmla="*/ 26215 h 400747"/>
              <a:gd name="connsiteX46" fmla="*/ 483393 w 966787"/>
              <a:gd name="connsiteY46" fmla="*/ 14309 h 400747"/>
              <a:gd name="connsiteX47" fmla="*/ 502443 w 966787"/>
              <a:gd name="connsiteY47" fmla="*/ 7165 h 400747"/>
              <a:gd name="connsiteX48" fmla="*/ 507206 w 966787"/>
              <a:gd name="connsiteY48" fmla="*/ 16690 h 400747"/>
              <a:gd name="connsiteX49" fmla="*/ 511968 w 966787"/>
              <a:gd name="connsiteY49" fmla="*/ 30977 h 400747"/>
              <a:gd name="connsiteX50" fmla="*/ 519112 w 966787"/>
              <a:gd name="connsiteY50" fmla="*/ 23834 h 400747"/>
              <a:gd name="connsiteX51" fmla="*/ 528637 w 966787"/>
              <a:gd name="connsiteY51" fmla="*/ 9546 h 400747"/>
              <a:gd name="connsiteX52" fmla="*/ 542925 w 966787"/>
              <a:gd name="connsiteY52" fmla="*/ 4784 h 400747"/>
              <a:gd name="connsiteX53" fmla="*/ 550068 w 966787"/>
              <a:gd name="connsiteY53" fmla="*/ 9546 h 400747"/>
              <a:gd name="connsiteX54" fmla="*/ 552450 w 966787"/>
              <a:gd name="connsiteY54" fmla="*/ 19071 h 400747"/>
              <a:gd name="connsiteX55" fmla="*/ 561975 w 966787"/>
              <a:gd name="connsiteY55" fmla="*/ 21452 h 400747"/>
              <a:gd name="connsiteX56" fmla="*/ 576262 w 966787"/>
              <a:gd name="connsiteY56" fmla="*/ 16690 h 400747"/>
              <a:gd name="connsiteX57" fmla="*/ 592931 w 966787"/>
              <a:gd name="connsiteY57" fmla="*/ 4784 h 400747"/>
              <a:gd name="connsiteX58" fmla="*/ 600075 w 966787"/>
              <a:gd name="connsiteY58" fmla="*/ 2402 h 400747"/>
              <a:gd name="connsiteX59" fmla="*/ 609600 w 966787"/>
              <a:gd name="connsiteY59" fmla="*/ 21452 h 400747"/>
              <a:gd name="connsiteX60" fmla="*/ 619125 w 966787"/>
              <a:gd name="connsiteY60" fmla="*/ 40502 h 400747"/>
              <a:gd name="connsiteX61" fmla="*/ 621506 w 966787"/>
              <a:gd name="connsiteY61" fmla="*/ 47646 h 400747"/>
              <a:gd name="connsiteX62" fmla="*/ 633412 w 966787"/>
              <a:gd name="connsiteY62" fmla="*/ 33359 h 400747"/>
              <a:gd name="connsiteX63" fmla="*/ 638175 w 966787"/>
              <a:gd name="connsiteY63" fmla="*/ 19071 h 400747"/>
              <a:gd name="connsiteX64" fmla="*/ 647700 w 966787"/>
              <a:gd name="connsiteY64" fmla="*/ 4784 h 400747"/>
              <a:gd name="connsiteX65" fmla="*/ 659606 w 966787"/>
              <a:gd name="connsiteY65" fmla="*/ 21452 h 400747"/>
              <a:gd name="connsiteX66" fmla="*/ 661987 w 966787"/>
              <a:gd name="connsiteY66" fmla="*/ 28596 h 400747"/>
              <a:gd name="connsiteX67" fmla="*/ 666750 w 966787"/>
              <a:gd name="connsiteY67" fmla="*/ 19071 h 400747"/>
              <a:gd name="connsiteX68" fmla="*/ 669131 w 966787"/>
              <a:gd name="connsiteY68" fmla="*/ 11927 h 400747"/>
              <a:gd name="connsiteX69" fmla="*/ 683418 w 966787"/>
              <a:gd name="connsiteY69" fmla="*/ 7165 h 400747"/>
              <a:gd name="connsiteX70" fmla="*/ 690562 w 966787"/>
              <a:gd name="connsiteY70" fmla="*/ 4784 h 400747"/>
              <a:gd name="connsiteX71" fmla="*/ 695325 w 966787"/>
              <a:gd name="connsiteY71" fmla="*/ 30977 h 400747"/>
              <a:gd name="connsiteX72" fmla="*/ 697706 w 966787"/>
              <a:gd name="connsiteY72" fmla="*/ 47646 h 400747"/>
              <a:gd name="connsiteX73" fmla="*/ 704850 w 966787"/>
              <a:gd name="connsiteY73" fmla="*/ 21452 h 400747"/>
              <a:gd name="connsiteX74" fmla="*/ 714375 w 966787"/>
              <a:gd name="connsiteY74" fmla="*/ 30977 h 400747"/>
              <a:gd name="connsiteX75" fmla="*/ 719137 w 966787"/>
              <a:gd name="connsiteY75" fmla="*/ 50027 h 400747"/>
              <a:gd name="connsiteX76" fmla="*/ 723900 w 966787"/>
              <a:gd name="connsiteY76" fmla="*/ 71459 h 400747"/>
              <a:gd name="connsiteX77" fmla="*/ 721518 w 966787"/>
              <a:gd name="connsiteY77" fmla="*/ 88127 h 400747"/>
              <a:gd name="connsiteX78" fmla="*/ 719137 w 966787"/>
              <a:gd name="connsiteY78" fmla="*/ 95271 h 400747"/>
              <a:gd name="connsiteX79" fmla="*/ 721518 w 966787"/>
              <a:gd name="connsiteY79" fmla="*/ 64315 h 400747"/>
              <a:gd name="connsiteX80" fmla="*/ 723900 w 966787"/>
              <a:gd name="connsiteY80" fmla="*/ 114321 h 400747"/>
              <a:gd name="connsiteX81" fmla="*/ 726281 w 966787"/>
              <a:gd name="connsiteY81" fmla="*/ 121465 h 400747"/>
              <a:gd name="connsiteX82" fmla="*/ 728662 w 966787"/>
              <a:gd name="connsiteY82" fmla="*/ 130990 h 400747"/>
              <a:gd name="connsiteX83" fmla="*/ 731043 w 966787"/>
              <a:gd name="connsiteY83" fmla="*/ 138134 h 400747"/>
              <a:gd name="connsiteX84" fmla="*/ 733425 w 966787"/>
              <a:gd name="connsiteY84" fmla="*/ 152421 h 400747"/>
              <a:gd name="connsiteX85" fmla="*/ 735806 w 966787"/>
              <a:gd name="connsiteY85" fmla="*/ 140515 h 400747"/>
              <a:gd name="connsiteX86" fmla="*/ 738187 w 966787"/>
              <a:gd name="connsiteY86" fmla="*/ 123846 h 400747"/>
              <a:gd name="connsiteX87" fmla="*/ 740568 w 966787"/>
              <a:gd name="connsiteY87" fmla="*/ 266721 h 400747"/>
              <a:gd name="connsiteX88" fmla="*/ 747712 w 966787"/>
              <a:gd name="connsiteY88" fmla="*/ 242909 h 400747"/>
              <a:gd name="connsiteX89" fmla="*/ 750093 w 966787"/>
              <a:gd name="connsiteY89" fmla="*/ 231002 h 400747"/>
              <a:gd name="connsiteX90" fmla="*/ 752475 w 966787"/>
              <a:gd name="connsiteY90" fmla="*/ 223859 h 400747"/>
              <a:gd name="connsiteX91" fmla="*/ 750093 w 966787"/>
              <a:gd name="connsiteY91" fmla="*/ 252434 h 400747"/>
              <a:gd name="connsiteX92" fmla="*/ 745331 w 966787"/>
              <a:gd name="connsiteY92" fmla="*/ 266721 h 400747"/>
              <a:gd name="connsiteX93" fmla="*/ 747712 w 966787"/>
              <a:gd name="connsiteY93" fmla="*/ 290534 h 400747"/>
              <a:gd name="connsiteX94" fmla="*/ 754856 w 966787"/>
              <a:gd name="connsiteY94" fmla="*/ 292915 h 400747"/>
              <a:gd name="connsiteX95" fmla="*/ 773906 w 966787"/>
              <a:gd name="connsiteY95" fmla="*/ 290534 h 400747"/>
              <a:gd name="connsiteX96" fmla="*/ 769143 w 966787"/>
              <a:gd name="connsiteY96" fmla="*/ 302440 h 400747"/>
              <a:gd name="connsiteX97" fmla="*/ 759618 w 966787"/>
              <a:gd name="connsiteY97" fmla="*/ 316727 h 400747"/>
              <a:gd name="connsiteX98" fmla="*/ 762000 w 966787"/>
              <a:gd name="connsiteY98" fmla="*/ 323871 h 400747"/>
              <a:gd name="connsiteX99" fmla="*/ 783431 w 966787"/>
              <a:gd name="connsiteY99" fmla="*/ 314346 h 400747"/>
              <a:gd name="connsiteX100" fmla="*/ 788193 w 966787"/>
              <a:gd name="connsiteY100" fmla="*/ 307202 h 400747"/>
              <a:gd name="connsiteX101" fmla="*/ 795337 w 966787"/>
              <a:gd name="connsiteY101" fmla="*/ 309584 h 400747"/>
              <a:gd name="connsiteX102" fmla="*/ 802481 w 966787"/>
              <a:gd name="connsiteY102" fmla="*/ 326252 h 400747"/>
              <a:gd name="connsiteX103" fmla="*/ 807243 w 966787"/>
              <a:gd name="connsiteY103" fmla="*/ 333396 h 400747"/>
              <a:gd name="connsiteX104" fmla="*/ 809625 w 966787"/>
              <a:gd name="connsiteY104" fmla="*/ 342921 h 400747"/>
              <a:gd name="connsiteX105" fmla="*/ 812006 w 966787"/>
              <a:gd name="connsiteY105" fmla="*/ 354827 h 400747"/>
              <a:gd name="connsiteX106" fmla="*/ 816768 w 966787"/>
              <a:gd name="connsiteY106" fmla="*/ 345302 h 400747"/>
              <a:gd name="connsiteX107" fmla="*/ 823912 w 966787"/>
              <a:gd name="connsiteY107" fmla="*/ 335777 h 400747"/>
              <a:gd name="connsiteX108" fmla="*/ 833437 w 966787"/>
              <a:gd name="connsiteY108" fmla="*/ 326252 h 400747"/>
              <a:gd name="connsiteX109" fmla="*/ 840581 w 966787"/>
              <a:gd name="connsiteY109" fmla="*/ 333396 h 400747"/>
              <a:gd name="connsiteX110" fmla="*/ 852487 w 966787"/>
              <a:gd name="connsiteY110" fmla="*/ 350065 h 400747"/>
              <a:gd name="connsiteX111" fmla="*/ 866775 w 966787"/>
              <a:gd name="connsiteY111" fmla="*/ 359590 h 400747"/>
              <a:gd name="connsiteX112" fmla="*/ 873918 w 966787"/>
              <a:gd name="connsiteY112" fmla="*/ 352446 h 400747"/>
              <a:gd name="connsiteX113" fmla="*/ 876300 w 966787"/>
              <a:gd name="connsiteY113" fmla="*/ 345302 h 400747"/>
              <a:gd name="connsiteX114" fmla="*/ 881062 w 966787"/>
              <a:gd name="connsiteY114" fmla="*/ 335777 h 400747"/>
              <a:gd name="connsiteX115" fmla="*/ 888206 w 966787"/>
              <a:gd name="connsiteY115" fmla="*/ 321490 h 400747"/>
              <a:gd name="connsiteX116" fmla="*/ 890587 w 966787"/>
              <a:gd name="connsiteY116" fmla="*/ 331015 h 400747"/>
              <a:gd name="connsiteX117" fmla="*/ 892968 w 966787"/>
              <a:gd name="connsiteY117" fmla="*/ 338159 h 400747"/>
              <a:gd name="connsiteX118" fmla="*/ 895350 w 966787"/>
              <a:gd name="connsiteY118" fmla="*/ 385784 h 400747"/>
              <a:gd name="connsiteX119" fmla="*/ 916781 w 966787"/>
              <a:gd name="connsiteY119" fmla="*/ 378640 h 400747"/>
              <a:gd name="connsiteX120" fmla="*/ 926306 w 966787"/>
              <a:gd name="connsiteY120" fmla="*/ 364352 h 400747"/>
              <a:gd name="connsiteX121" fmla="*/ 928687 w 966787"/>
              <a:gd name="connsiteY121" fmla="*/ 371496 h 400747"/>
              <a:gd name="connsiteX122" fmla="*/ 933450 w 966787"/>
              <a:gd name="connsiteY122" fmla="*/ 395309 h 400747"/>
              <a:gd name="connsiteX123" fmla="*/ 940593 w 966787"/>
              <a:gd name="connsiteY123" fmla="*/ 381021 h 400747"/>
              <a:gd name="connsiteX124" fmla="*/ 945356 w 966787"/>
              <a:gd name="connsiteY124" fmla="*/ 373877 h 400747"/>
              <a:gd name="connsiteX125" fmla="*/ 966787 w 966787"/>
              <a:gd name="connsiteY125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21456 w 966787"/>
              <a:gd name="connsiteY2" fmla="*/ 381021 h 400747"/>
              <a:gd name="connsiteX3" fmla="*/ 226218 w 966787"/>
              <a:gd name="connsiteY3" fmla="*/ 371496 h 400747"/>
              <a:gd name="connsiteX4" fmla="*/ 230981 w 966787"/>
              <a:gd name="connsiteY4" fmla="*/ 357209 h 400747"/>
              <a:gd name="connsiteX5" fmla="*/ 233362 w 966787"/>
              <a:gd name="connsiteY5" fmla="*/ 350065 h 400747"/>
              <a:gd name="connsiteX6" fmla="*/ 235743 w 966787"/>
              <a:gd name="connsiteY6" fmla="*/ 340540 h 400747"/>
              <a:gd name="connsiteX7" fmla="*/ 240506 w 966787"/>
              <a:gd name="connsiteY7" fmla="*/ 326252 h 400747"/>
              <a:gd name="connsiteX8" fmla="*/ 245268 w 966787"/>
              <a:gd name="connsiteY8" fmla="*/ 309584 h 400747"/>
              <a:gd name="connsiteX9" fmla="*/ 247650 w 966787"/>
              <a:gd name="connsiteY9" fmla="*/ 316727 h 400747"/>
              <a:gd name="connsiteX10" fmla="*/ 261937 w 966787"/>
              <a:gd name="connsiteY10" fmla="*/ 261959 h 400747"/>
              <a:gd name="connsiteX11" fmla="*/ 269081 w 966787"/>
              <a:gd name="connsiteY11" fmla="*/ 254815 h 400747"/>
              <a:gd name="connsiteX12" fmla="*/ 271462 w 966787"/>
              <a:gd name="connsiteY12" fmla="*/ 245290 h 400747"/>
              <a:gd name="connsiteX13" fmla="*/ 276225 w 966787"/>
              <a:gd name="connsiteY13" fmla="*/ 238146 h 400747"/>
              <a:gd name="connsiteX14" fmla="*/ 280987 w 966787"/>
              <a:gd name="connsiteY14" fmla="*/ 226240 h 400747"/>
              <a:gd name="connsiteX15" fmla="*/ 278606 w 966787"/>
              <a:gd name="connsiteY15" fmla="*/ 242909 h 400747"/>
              <a:gd name="connsiteX16" fmla="*/ 280987 w 966787"/>
              <a:gd name="connsiteY16" fmla="*/ 235765 h 400747"/>
              <a:gd name="connsiteX17" fmla="*/ 285750 w 966787"/>
              <a:gd name="connsiteY17" fmla="*/ 211952 h 400747"/>
              <a:gd name="connsiteX18" fmla="*/ 288131 w 966787"/>
              <a:gd name="connsiteY18" fmla="*/ 173852 h 400747"/>
              <a:gd name="connsiteX19" fmla="*/ 297656 w 966787"/>
              <a:gd name="connsiteY19" fmla="*/ 159565 h 400747"/>
              <a:gd name="connsiteX20" fmla="*/ 300037 w 966787"/>
              <a:gd name="connsiteY20" fmla="*/ 152421 h 400747"/>
              <a:gd name="connsiteX21" fmla="*/ 304800 w 966787"/>
              <a:gd name="connsiteY21" fmla="*/ 161946 h 400747"/>
              <a:gd name="connsiteX22" fmla="*/ 307181 w 966787"/>
              <a:gd name="connsiteY22" fmla="*/ 104796 h 400747"/>
              <a:gd name="connsiteX23" fmla="*/ 311943 w 966787"/>
              <a:gd name="connsiteY23" fmla="*/ 85746 h 400747"/>
              <a:gd name="connsiteX24" fmla="*/ 319087 w 966787"/>
              <a:gd name="connsiteY24" fmla="*/ 80984 h 400747"/>
              <a:gd name="connsiteX25" fmla="*/ 328612 w 966787"/>
              <a:gd name="connsiteY25" fmla="*/ 85746 h 400747"/>
              <a:gd name="connsiteX26" fmla="*/ 330993 w 966787"/>
              <a:gd name="connsiteY26" fmla="*/ 71459 h 400747"/>
              <a:gd name="connsiteX27" fmla="*/ 335756 w 966787"/>
              <a:gd name="connsiteY27" fmla="*/ 57171 h 400747"/>
              <a:gd name="connsiteX28" fmla="*/ 342900 w 966787"/>
              <a:gd name="connsiteY28" fmla="*/ 35740 h 400747"/>
              <a:gd name="connsiteX29" fmla="*/ 345281 w 966787"/>
              <a:gd name="connsiteY29" fmla="*/ 28596 h 400747"/>
              <a:gd name="connsiteX30" fmla="*/ 350043 w 966787"/>
              <a:gd name="connsiteY30" fmla="*/ 21452 h 400747"/>
              <a:gd name="connsiteX31" fmla="*/ 354806 w 966787"/>
              <a:gd name="connsiteY31" fmla="*/ 4784 h 400747"/>
              <a:gd name="connsiteX32" fmla="*/ 359568 w 966787"/>
              <a:gd name="connsiteY32" fmla="*/ 11927 h 400747"/>
              <a:gd name="connsiteX33" fmla="*/ 361950 w 966787"/>
              <a:gd name="connsiteY33" fmla="*/ 19071 h 400747"/>
              <a:gd name="connsiteX34" fmla="*/ 376237 w 966787"/>
              <a:gd name="connsiteY34" fmla="*/ 16690 h 400747"/>
              <a:gd name="connsiteX35" fmla="*/ 388143 w 966787"/>
              <a:gd name="connsiteY35" fmla="*/ 4784 h 400747"/>
              <a:gd name="connsiteX36" fmla="*/ 390525 w 966787"/>
              <a:gd name="connsiteY36" fmla="*/ 14309 h 400747"/>
              <a:gd name="connsiteX37" fmla="*/ 392906 w 966787"/>
              <a:gd name="connsiteY37" fmla="*/ 21452 h 400747"/>
              <a:gd name="connsiteX38" fmla="*/ 400050 w 966787"/>
              <a:gd name="connsiteY38" fmla="*/ 23834 h 400747"/>
              <a:gd name="connsiteX39" fmla="*/ 416718 w 966787"/>
              <a:gd name="connsiteY39" fmla="*/ 21452 h 400747"/>
              <a:gd name="connsiteX40" fmla="*/ 431006 w 966787"/>
              <a:gd name="connsiteY40" fmla="*/ 11927 h 400747"/>
              <a:gd name="connsiteX41" fmla="*/ 433387 w 966787"/>
              <a:gd name="connsiteY41" fmla="*/ 4784 h 400747"/>
              <a:gd name="connsiteX42" fmla="*/ 450056 w 966787"/>
              <a:gd name="connsiteY42" fmla="*/ 4784 h 400747"/>
              <a:gd name="connsiteX43" fmla="*/ 457200 w 966787"/>
              <a:gd name="connsiteY43" fmla="*/ 19071 h 400747"/>
              <a:gd name="connsiteX44" fmla="*/ 459581 w 966787"/>
              <a:gd name="connsiteY44" fmla="*/ 26215 h 400747"/>
              <a:gd name="connsiteX45" fmla="*/ 483393 w 966787"/>
              <a:gd name="connsiteY45" fmla="*/ 14309 h 400747"/>
              <a:gd name="connsiteX46" fmla="*/ 502443 w 966787"/>
              <a:gd name="connsiteY46" fmla="*/ 7165 h 400747"/>
              <a:gd name="connsiteX47" fmla="*/ 507206 w 966787"/>
              <a:gd name="connsiteY47" fmla="*/ 16690 h 400747"/>
              <a:gd name="connsiteX48" fmla="*/ 511968 w 966787"/>
              <a:gd name="connsiteY48" fmla="*/ 30977 h 400747"/>
              <a:gd name="connsiteX49" fmla="*/ 519112 w 966787"/>
              <a:gd name="connsiteY49" fmla="*/ 23834 h 400747"/>
              <a:gd name="connsiteX50" fmla="*/ 528637 w 966787"/>
              <a:gd name="connsiteY50" fmla="*/ 9546 h 400747"/>
              <a:gd name="connsiteX51" fmla="*/ 542925 w 966787"/>
              <a:gd name="connsiteY51" fmla="*/ 4784 h 400747"/>
              <a:gd name="connsiteX52" fmla="*/ 550068 w 966787"/>
              <a:gd name="connsiteY52" fmla="*/ 9546 h 400747"/>
              <a:gd name="connsiteX53" fmla="*/ 552450 w 966787"/>
              <a:gd name="connsiteY53" fmla="*/ 19071 h 400747"/>
              <a:gd name="connsiteX54" fmla="*/ 561975 w 966787"/>
              <a:gd name="connsiteY54" fmla="*/ 21452 h 400747"/>
              <a:gd name="connsiteX55" fmla="*/ 576262 w 966787"/>
              <a:gd name="connsiteY55" fmla="*/ 16690 h 400747"/>
              <a:gd name="connsiteX56" fmla="*/ 592931 w 966787"/>
              <a:gd name="connsiteY56" fmla="*/ 4784 h 400747"/>
              <a:gd name="connsiteX57" fmla="*/ 600075 w 966787"/>
              <a:gd name="connsiteY57" fmla="*/ 2402 h 400747"/>
              <a:gd name="connsiteX58" fmla="*/ 609600 w 966787"/>
              <a:gd name="connsiteY58" fmla="*/ 21452 h 400747"/>
              <a:gd name="connsiteX59" fmla="*/ 619125 w 966787"/>
              <a:gd name="connsiteY59" fmla="*/ 40502 h 400747"/>
              <a:gd name="connsiteX60" fmla="*/ 621506 w 966787"/>
              <a:gd name="connsiteY60" fmla="*/ 47646 h 400747"/>
              <a:gd name="connsiteX61" fmla="*/ 633412 w 966787"/>
              <a:gd name="connsiteY61" fmla="*/ 33359 h 400747"/>
              <a:gd name="connsiteX62" fmla="*/ 638175 w 966787"/>
              <a:gd name="connsiteY62" fmla="*/ 19071 h 400747"/>
              <a:gd name="connsiteX63" fmla="*/ 647700 w 966787"/>
              <a:gd name="connsiteY63" fmla="*/ 4784 h 400747"/>
              <a:gd name="connsiteX64" fmla="*/ 659606 w 966787"/>
              <a:gd name="connsiteY64" fmla="*/ 21452 h 400747"/>
              <a:gd name="connsiteX65" fmla="*/ 661987 w 966787"/>
              <a:gd name="connsiteY65" fmla="*/ 28596 h 400747"/>
              <a:gd name="connsiteX66" fmla="*/ 666750 w 966787"/>
              <a:gd name="connsiteY66" fmla="*/ 19071 h 400747"/>
              <a:gd name="connsiteX67" fmla="*/ 669131 w 966787"/>
              <a:gd name="connsiteY67" fmla="*/ 11927 h 400747"/>
              <a:gd name="connsiteX68" fmla="*/ 683418 w 966787"/>
              <a:gd name="connsiteY68" fmla="*/ 7165 h 400747"/>
              <a:gd name="connsiteX69" fmla="*/ 690562 w 966787"/>
              <a:gd name="connsiteY69" fmla="*/ 4784 h 400747"/>
              <a:gd name="connsiteX70" fmla="*/ 695325 w 966787"/>
              <a:gd name="connsiteY70" fmla="*/ 30977 h 400747"/>
              <a:gd name="connsiteX71" fmla="*/ 697706 w 966787"/>
              <a:gd name="connsiteY71" fmla="*/ 47646 h 400747"/>
              <a:gd name="connsiteX72" fmla="*/ 704850 w 966787"/>
              <a:gd name="connsiteY72" fmla="*/ 21452 h 400747"/>
              <a:gd name="connsiteX73" fmla="*/ 714375 w 966787"/>
              <a:gd name="connsiteY73" fmla="*/ 30977 h 400747"/>
              <a:gd name="connsiteX74" fmla="*/ 719137 w 966787"/>
              <a:gd name="connsiteY74" fmla="*/ 50027 h 400747"/>
              <a:gd name="connsiteX75" fmla="*/ 723900 w 966787"/>
              <a:gd name="connsiteY75" fmla="*/ 71459 h 400747"/>
              <a:gd name="connsiteX76" fmla="*/ 721518 w 966787"/>
              <a:gd name="connsiteY76" fmla="*/ 88127 h 400747"/>
              <a:gd name="connsiteX77" fmla="*/ 719137 w 966787"/>
              <a:gd name="connsiteY77" fmla="*/ 95271 h 400747"/>
              <a:gd name="connsiteX78" fmla="*/ 721518 w 966787"/>
              <a:gd name="connsiteY78" fmla="*/ 64315 h 400747"/>
              <a:gd name="connsiteX79" fmla="*/ 723900 w 966787"/>
              <a:gd name="connsiteY79" fmla="*/ 114321 h 400747"/>
              <a:gd name="connsiteX80" fmla="*/ 726281 w 966787"/>
              <a:gd name="connsiteY80" fmla="*/ 121465 h 400747"/>
              <a:gd name="connsiteX81" fmla="*/ 728662 w 966787"/>
              <a:gd name="connsiteY81" fmla="*/ 130990 h 400747"/>
              <a:gd name="connsiteX82" fmla="*/ 731043 w 966787"/>
              <a:gd name="connsiteY82" fmla="*/ 138134 h 400747"/>
              <a:gd name="connsiteX83" fmla="*/ 733425 w 966787"/>
              <a:gd name="connsiteY83" fmla="*/ 152421 h 400747"/>
              <a:gd name="connsiteX84" fmla="*/ 735806 w 966787"/>
              <a:gd name="connsiteY84" fmla="*/ 140515 h 400747"/>
              <a:gd name="connsiteX85" fmla="*/ 738187 w 966787"/>
              <a:gd name="connsiteY85" fmla="*/ 123846 h 400747"/>
              <a:gd name="connsiteX86" fmla="*/ 740568 w 966787"/>
              <a:gd name="connsiteY86" fmla="*/ 266721 h 400747"/>
              <a:gd name="connsiteX87" fmla="*/ 747712 w 966787"/>
              <a:gd name="connsiteY87" fmla="*/ 242909 h 400747"/>
              <a:gd name="connsiteX88" fmla="*/ 750093 w 966787"/>
              <a:gd name="connsiteY88" fmla="*/ 231002 h 400747"/>
              <a:gd name="connsiteX89" fmla="*/ 752475 w 966787"/>
              <a:gd name="connsiteY89" fmla="*/ 223859 h 400747"/>
              <a:gd name="connsiteX90" fmla="*/ 750093 w 966787"/>
              <a:gd name="connsiteY90" fmla="*/ 252434 h 400747"/>
              <a:gd name="connsiteX91" fmla="*/ 745331 w 966787"/>
              <a:gd name="connsiteY91" fmla="*/ 266721 h 400747"/>
              <a:gd name="connsiteX92" fmla="*/ 747712 w 966787"/>
              <a:gd name="connsiteY92" fmla="*/ 290534 h 400747"/>
              <a:gd name="connsiteX93" fmla="*/ 754856 w 966787"/>
              <a:gd name="connsiteY93" fmla="*/ 292915 h 400747"/>
              <a:gd name="connsiteX94" fmla="*/ 773906 w 966787"/>
              <a:gd name="connsiteY94" fmla="*/ 290534 h 400747"/>
              <a:gd name="connsiteX95" fmla="*/ 769143 w 966787"/>
              <a:gd name="connsiteY95" fmla="*/ 302440 h 400747"/>
              <a:gd name="connsiteX96" fmla="*/ 759618 w 966787"/>
              <a:gd name="connsiteY96" fmla="*/ 316727 h 400747"/>
              <a:gd name="connsiteX97" fmla="*/ 762000 w 966787"/>
              <a:gd name="connsiteY97" fmla="*/ 323871 h 400747"/>
              <a:gd name="connsiteX98" fmla="*/ 783431 w 966787"/>
              <a:gd name="connsiteY98" fmla="*/ 314346 h 400747"/>
              <a:gd name="connsiteX99" fmla="*/ 788193 w 966787"/>
              <a:gd name="connsiteY99" fmla="*/ 307202 h 400747"/>
              <a:gd name="connsiteX100" fmla="*/ 795337 w 966787"/>
              <a:gd name="connsiteY100" fmla="*/ 309584 h 400747"/>
              <a:gd name="connsiteX101" fmla="*/ 802481 w 966787"/>
              <a:gd name="connsiteY101" fmla="*/ 326252 h 400747"/>
              <a:gd name="connsiteX102" fmla="*/ 807243 w 966787"/>
              <a:gd name="connsiteY102" fmla="*/ 333396 h 400747"/>
              <a:gd name="connsiteX103" fmla="*/ 809625 w 966787"/>
              <a:gd name="connsiteY103" fmla="*/ 342921 h 400747"/>
              <a:gd name="connsiteX104" fmla="*/ 812006 w 966787"/>
              <a:gd name="connsiteY104" fmla="*/ 354827 h 400747"/>
              <a:gd name="connsiteX105" fmla="*/ 816768 w 966787"/>
              <a:gd name="connsiteY105" fmla="*/ 345302 h 400747"/>
              <a:gd name="connsiteX106" fmla="*/ 823912 w 966787"/>
              <a:gd name="connsiteY106" fmla="*/ 335777 h 400747"/>
              <a:gd name="connsiteX107" fmla="*/ 833437 w 966787"/>
              <a:gd name="connsiteY107" fmla="*/ 326252 h 400747"/>
              <a:gd name="connsiteX108" fmla="*/ 840581 w 966787"/>
              <a:gd name="connsiteY108" fmla="*/ 333396 h 400747"/>
              <a:gd name="connsiteX109" fmla="*/ 852487 w 966787"/>
              <a:gd name="connsiteY109" fmla="*/ 350065 h 400747"/>
              <a:gd name="connsiteX110" fmla="*/ 866775 w 966787"/>
              <a:gd name="connsiteY110" fmla="*/ 359590 h 400747"/>
              <a:gd name="connsiteX111" fmla="*/ 873918 w 966787"/>
              <a:gd name="connsiteY111" fmla="*/ 352446 h 400747"/>
              <a:gd name="connsiteX112" fmla="*/ 876300 w 966787"/>
              <a:gd name="connsiteY112" fmla="*/ 345302 h 400747"/>
              <a:gd name="connsiteX113" fmla="*/ 881062 w 966787"/>
              <a:gd name="connsiteY113" fmla="*/ 335777 h 400747"/>
              <a:gd name="connsiteX114" fmla="*/ 888206 w 966787"/>
              <a:gd name="connsiteY114" fmla="*/ 321490 h 400747"/>
              <a:gd name="connsiteX115" fmla="*/ 890587 w 966787"/>
              <a:gd name="connsiteY115" fmla="*/ 331015 h 400747"/>
              <a:gd name="connsiteX116" fmla="*/ 892968 w 966787"/>
              <a:gd name="connsiteY116" fmla="*/ 338159 h 400747"/>
              <a:gd name="connsiteX117" fmla="*/ 895350 w 966787"/>
              <a:gd name="connsiteY117" fmla="*/ 385784 h 400747"/>
              <a:gd name="connsiteX118" fmla="*/ 916781 w 966787"/>
              <a:gd name="connsiteY118" fmla="*/ 378640 h 400747"/>
              <a:gd name="connsiteX119" fmla="*/ 926306 w 966787"/>
              <a:gd name="connsiteY119" fmla="*/ 364352 h 400747"/>
              <a:gd name="connsiteX120" fmla="*/ 928687 w 966787"/>
              <a:gd name="connsiteY120" fmla="*/ 371496 h 400747"/>
              <a:gd name="connsiteX121" fmla="*/ 933450 w 966787"/>
              <a:gd name="connsiteY121" fmla="*/ 395309 h 400747"/>
              <a:gd name="connsiteX122" fmla="*/ 940593 w 966787"/>
              <a:gd name="connsiteY122" fmla="*/ 381021 h 400747"/>
              <a:gd name="connsiteX123" fmla="*/ 945356 w 966787"/>
              <a:gd name="connsiteY123" fmla="*/ 373877 h 400747"/>
              <a:gd name="connsiteX124" fmla="*/ 966787 w 966787"/>
              <a:gd name="connsiteY124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26218 w 966787"/>
              <a:gd name="connsiteY2" fmla="*/ 371496 h 400747"/>
              <a:gd name="connsiteX3" fmla="*/ 230981 w 966787"/>
              <a:gd name="connsiteY3" fmla="*/ 357209 h 400747"/>
              <a:gd name="connsiteX4" fmla="*/ 233362 w 966787"/>
              <a:gd name="connsiteY4" fmla="*/ 350065 h 400747"/>
              <a:gd name="connsiteX5" fmla="*/ 235743 w 966787"/>
              <a:gd name="connsiteY5" fmla="*/ 340540 h 400747"/>
              <a:gd name="connsiteX6" fmla="*/ 240506 w 966787"/>
              <a:gd name="connsiteY6" fmla="*/ 326252 h 400747"/>
              <a:gd name="connsiteX7" fmla="*/ 245268 w 966787"/>
              <a:gd name="connsiteY7" fmla="*/ 309584 h 400747"/>
              <a:gd name="connsiteX8" fmla="*/ 247650 w 966787"/>
              <a:gd name="connsiteY8" fmla="*/ 316727 h 400747"/>
              <a:gd name="connsiteX9" fmla="*/ 261937 w 966787"/>
              <a:gd name="connsiteY9" fmla="*/ 261959 h 400747"/>
              <a:gd name="connsiteX10" fmla="*/ 269081 w 966787"/>
              <a:gd name="connsiteY10" fmla="*/ 254815 h 400747"/>
              <a:gd name="connsiteX11" fmla="*/ 271462 w 966787"/>
              <a:gd name="connsiteY11" fmla="*/ 245290 h 400747"/>
              <a:gd name="connsiteX12" fmla="*/ 276225 w 966787"/>
              <a:gd name="connsiteY12" fmla="*/ 238146 h 400747"/>
              <a:gd name="connsiteX13" fmla="*/ 280987 w 966787"/>
              <a:gd name="connsiteY13" fmla="*/ 226240 h 400747"/>
              <a:gd name="connsiteX14" fmla="*/ 278606 w 966787"/>
              <a:gd name="connsiteY14" fmla="*/ 242909 h 400747"/>
              <a:gd name="connsiteX15" fmla="*/ 280987 w 966787"/>
              <a:gd name="connsiteY15" fmla="*/ 235765 h 400747"/>
              <a:gd name="connsiteX16" fmla="*/ 285750 w 966787"/>
              <a:gd name="connsiteY16" fmla="*/ 211952 h 400747"/>
              <a:gd name="connsiteX17" fmla="*/ 288131 w 966787"/>
              <a:gd name="connsiteY17" fmla="*/ 173852 h 400747"/>
              <a:gd name="connsiteX18" fmla="*/ 297656 w 966787"/>
              <a:gd name="connsiteY18" fmla="*/ 159565 h 400747"/>
              <a:gd name="connsiteX19" fmla="*/ 300037 w 966787"/>
              <a:gd name="connsiteY19" fmla="*/ 152421 h 400747"/>
              <a:gd name="connsiteX20" fmla="*/ 304800 w 966787"/>
              <a:gd name="connsiteY20" fmla="*/ 161946 h 400747"/>
              <a:gd name="connsiteX21" fmla="*/ 307181 w 966787"/>
              <a:gd name="connsiteY21" fmla="*/ 104796 h 400747"/>
              <a:gd name="connsiteX22" fmla="*/ 311943 w 966787"/>
              <a:gd name="connsiteY22" fmla="*/ 85746 h 400747"/>
              <a:gd name="connsiteX23" fmla="*/ 319087 w 966787"/>
              <a:gd name="connsiteY23" fmla="*/ 80984 h 400747"/>
              <a:gd name="connsiteX24" fmla="*/ 328612 w 966787"/>
              <a:gd name="connsiteY24" fmla="*/ 85746 h 400747"/>
              <a:gd name="connsiteX25" fmla="*/ 330993 w 966787"/>
              <a:gd name="connsiteY25" fmla="*/ 71459 h 400747"/>
              <a:gd name="connsiteX26" fmla="*/ 335756 w 966787"/>
              <a:gd name="connsiteY26" fmla="*/ 57171 h 400747"/>
              <a:gd name="connsiteX27" fmla="*/ 342900 w 966787"/>
              <a:gd name="connsiteY27" fmla="*/ 35740 h 400747"/>
              <a:gd name="connsiteX28" fmla="*/ 345281 w 966787"/>
              <a:gd name="connsiteY28" fmla="*/ 28596 h 400747"/>
              <a:gd name="connsiteX29" fmla="*/ 350043 w 966787"/>
              <a:gd name="connsiteY29" fmla="*/ 21452 h 400747"/>
              <a:gd name="connsiteX30" fmla="*/ 354806 w 966787"/>
              <a:gd name="connsiteY30" fmla="*/ 4784 h 400747"/>
              <a:gd name="connsiteX31" fmla="*/ 359568 w 966787"/>
              <a:gd name="connsiteY31" fmla="*/ 11927 h 400747"/>
              <a:gd name="connsiteX32" fmla="*/ 361950 w 966787"/>
              <a:gd name="connsiteY32" fmla="*/ 19071 h 400747"/>
              <a:gd name="connsiteX33" fmla="*/ 376237 w 966787"/>
              <a:gd name="connsiteY33" fmla="*/ 16690 h 400747"/>
              <a:gd name="connsiteX34" fmla="*/ 388143 w 966787"/>
              <a:gd name="connsiteY34" fmla="*/ 4784 h 400747"/>
              <a:gd name="connsiteX35" fmla="*/ 390525 w 966787"/>
              <a:gd name="connsiteY35" fmla="*/ 14309 h 400747"/>
              <a:gd name="connsiteX36" fmla="*/ 392906 w 966787"/>
              <a:gd name="connsiteY36" fmla="*/ 21452 h 400747"/>
              <a:gd name="connsiteX37" fmla="*/ 400050 w 966787"/>
              <a:gd name="connsiteY37" fmla="*/ 23834 h 400747"/>
              <a:gd name="connsiteX38" fmla="*/ 416718 w 966787"/>
              <a:gd name="connsiteY38" fmla="*/ 21452 h 400747"/>
              <a:gd name="connsiteX39" fmla="*/ 431006 w 966787"/>
              <a:gd name="connsiteY39" fmla="*/ 11927 h 400747"/>
              <a:gd name="connsiteX40" fmla="*/ 433387 w 966787"/>
              <a:gd name="connsiteY40" fmla="*/ 4784 h 400747"/>
              <a:gd name="connsiteX41" fmla="*/ 450056 w 966787"/>
              <a:gd name="connsiteY41" fmla="*/ 4784 h 400747"/>
              <a:gd name="connsiteX42" fmla="*/ 457200 w 966787"/>
              <a:gd name="connsiteY42" fmla="*/ 19071 h 400747"/>
              <a:gd name="connsiteX43" fmla="*/ 459581 w 966787"/>
              <a:gd name="connsiteY43" fmla="*/ 26215 h 400747"/>
              <a:gd name="connsiteX44" fmla="*/ 483393 w 966787"/>
              <a:gd name="connsiteY44" fmla="*/ 14309 h 400747"/>
              <a:gd name="connsiteX45" fmla="*/ 502443 w 966787"/>
              <a:gd name="connsiteY45" fmla="*/ 7165 h 400747"/>
              <a:gd name="connsiteX46" fmla="*/ 507206 w 966787"/>
              <a:gd name="connsiteY46" fmla="*/ 16690 h 400747"/>
              <a:gd name="connsiteX47" fmla="*/ 511968 w 966787"/>
              <a:gd name="connsiteY47" fmla="*/ 30977 h 400747"/>
              <a:gd name="connsiteX48" fmla="*/ 519112 w 966787"/>
              <a:gd name="connsiteY48" fmla="*/ 23834 h 400747"/>
              <a:gd name="connsiteX49" fmla="*/ 528637 w 966787"/>
              <a:gd name="connsiteY49" fmla="*/ 9546 h 400747"/>
              <a:gd name="connsiteX50" fmla="*/ 542925 w 966787"/>
              <a:gd name="connsiteY50" fmla="*/ 4784 h 400747"/>
              <a:gd name="connsiteX51" fmla="*/ 550068 w 966787"/>
              <a:gd name="connsiteY51" fmla="*/ 9546 h 400747"/>
              <a:gd name="connsiteX52" fmla="*/ 552450 w 966787"/>
              <a:gd name="connsiteY52" fmla="*/ 19071 h 400747"/>
              <a:gd name="connsiteX53" fmla="*/ 561975 w 966787"/>
              <a:gd name="connsiteY53" fmla="*/ 21452 h 400747"/>
              <a:gd name="connsiteX54" fmla="*/ 576262 w 966787"/>
              <a:gd name="connsiteY54" fmla="*/ 16690 h 400747"/>
              <a:gd name="connsiteX55" fmla="*/ 592931 w 966787"/>
              <a:gd name="connsiteY55" fmla="*/ 4784 h 400747"/>
              <a:gd name="connsiteX56" fmla="*/ 600075 w 966787"/>
              <a:gd name="connsiteY56" fmla="*/ 2402 h 400747"/>
              <a:gd name="connsiteX57" fmla="*/ 609600 w 966787"/>
              <a:gd name="connsiteY57" fmla="*/ 21452 h 400747"/>
              <a:gd name="connsiteX58" fmla="*/ 619125 w 966787"/>
              <a:gd name="connsiteY58" fmla="*/ 40502 h 400747"/>
              <a:gd name="connsiteX59" fmla="*/ 621506 w 966787"/>
              <a:gd name="connsiteY59" fmla="*/ 47646 h 400747"/>
              <a:gd name="connsiteX60" fmla="*/ 633412 w 966787"/>
              <a:gd name="connsiteY60" fmla="*/ 33359 h 400747"/>
              <a:gd name="connsiteX61" fmla="*/ 638175 w 966787"/>
              <a:gd name="connsiteY61" fmla="*/ 19071 h 400747"/>
              <a:gd name="connsiteX62" fmla="*/ 647700 w 966787"/>
              <a:gd name="connsiteY62" fmla="*/ 4784 h 400747"/>
              <a:gd name="connsiteX63" fmla="*/ 659606 w 966787"/>
              <a:gd name="connsiteY63" fmla="*/ 21452 h 400747"/>
              <a:gd name="connsiteX64" fmla="*/ 661987 w 966787"/>
              <a:gd name="connsiteY64" fmla="*/ 28596 h 400747"/>
              <a:gd name="connsiteX65" fmla="*/ 666750 w 966787"/>
              <a:gd name="connsiteY65" fmla="*/ 19071 h 400747"/>
              <a:gd name="connsiteX66" fmla="*/ 669131 w 966787"/>
              <a:gd name="connsiteY66" fmla="*/ 11927 h 400747"/>
              <a:gd name="connsiteX67" fmla="*/ 683418 w 966787"/>
              <a:gd name="connsiteY67" fmla="*/ 7165 h 400747"/>
              <a:gd name="connsiteX68" fmla="*/ 690562 w 966787"/>
              <a:gd name="connsiteY68" fmla="*/ 4784 h 400747"/>
              <a:gd name="connsiteX69" fmla="*/ 695325 w 966787"/>
              <a:gd name="connsiteY69" fmla="*/ 30977 h 400747"/>
              <a:gd name="connsiteX70" fmla="*/ 697706 w 966787"/>
              <a:gd name="connsiteY70" fmla="*/ 47646 h 400747"/>
              <a:gd name="connsiteX71" fmla="*/ 704850 w 966787"/>
              <a:gd name="connsiteY71" fmla="*/ 21452 h 400747"/>
              <a:gd name="connsiteX72" fmla="*/ 714375 w 966787"/>
              <a:gd name="connsiteY72" fmla="*/ 30977 h 400747"/>
              <a:gd name="connsiteX73" fmla="*/ 719137 w 966787"/>
              <a:gd name="connsiteY73" fmla="*/ 50027 h 400747"/>
              <a:gd name="connsiteX74" fmla="*/ 723900 w 966787"/>
              <a:gd name="connsiteY74" fmla="*/ 71459 h 400747"/>
              <a:gd name="connsiteX75" fmla="*/ 721518 w 966787"/>
              <a:gd name="connsiteY75" fmla="*/ 88127 h 400747"/>
              <a:gd name="connsiteX76" fmla="*/ 719137 w 966787"/>
              <a:gd name="connsiteY76" fmla="*/ 95271 h 400747"/>
              <a:gd name="connsiteX77" fmla="*/ 721518 w 966787"/>
              <a:gd name="connsiteY77" fmla="*/ 64315 h 400747"/>
              <a:gd name="connsiteX78" fmla="*/ 723900 w 966787"/>
              <a:gd name="connsiteY78" fmla="*/ 114321 h 400747"/>
              <a:gd name="connsiteX79" fmla="*/ 726281 w 966787"/>
              <a:gd name="connsiteY79" fmla="*/ 121465 h 400747"/>
              <a:gd name="connsiteX80" fmla="*/ 728662 w 966787"/>
              <a:gd name="connsiteY80" fmla="*/ 130990 h 400747"/>
              <a:gd name="connsiteX81" fmla="*/ 731043 w 966787"/>
              <a:gd name="connsiteY81" fmla="*/ 138134 h 400747"/>
              <a:gd name="connsiteX82" fmla="*/ 733425 w 966787"/>
              <a:gd name="connsiteY82" fmla="*/ 152421 h 400747"/>
              <a:gd name="connsiteX83" fmla="*/ 735806 w 966787"/>
              <a:gd name="connsiteY83" fmla="*/ 140515 h 400747"/>
              <a:gd name="connsiteX84" fmla="*/ 738187 w 966787"/>
              <a:gd name="connsiteY84" fmla="*/ 123846 h 400747"/>
              <a:gd name="connsiteX85" fmla="*/ 740568 w 966787"/>
              <a:gd name="connsiteY85" fmla="*/ 266721 h 400747"/>
              <a:gd name="connsiteX86" fmla="*/ 747712 w 966787"/>
              <a:gd name="connsiteY86" fmla="*/ 242909 h 400747"/>
              <a:gd name="connsiteX87" fmla="*/ 750093 w 966787"/>
              <a:gd name="connsiteY87" fmla="*/ 231002 h 400747"/>
              <a:gd name="connsiteX88" fmla="*/ 752475 w 966787"/>
              <a:gd name="connsiteY88" fmla="*/ 223859 h 400747"/>
              <a:gd name="connsiteX89" fmla="*/ 750093 w 966787"/>
              <a:gd name="connsiteY89" fmla="*/ 252434 h 400747"/>
              <a:gd name="connsiteX90" fmla="*/ 745331 w 966787"/>
              <a:gd name="connsiteY90" fmla="*/ 266721 h 400747"/>
              <a:gd name="connsiteX91" fmla="*/ 747712 w 966787"/>
              <a:gd name="connsiteY91" fmla="*/ 290534 h 400747"/>
              <a:gd name="connsiteX92" fmla="*/ 754856 w 966787"/>
              <a:gd name="connsiteY92" fmla="*/ 292915 h 400747"/>
              <a:gd name="connsiteX93" fmla="*/ 773906 w 966787"/>
              <a:gd name="connsiteY93" fmla="*/ 290534 h 400747"/>
              <a:gd name="connsiteX94" fmla="*/ 769143 w 966787"/>
              <a:gd name="connsiteY94" fmla="*/ 302440 h 400747"/>
              <a:gd name="connsiteX95" fmla="*/ 759618 w 966787"/>
              <a:gd name="connsiteY95" fmla="*/ 316727 h 400747"/>
              <a:gd name="connsiteX96" fmla="*/ 762000 w 966787"/>
              <a:gd name="connsiteY96" fmla="*/ 323871 h 400747"/>
              <a:gd name="connsiteX97" fmla="*/ 783431 w 966787"/>
              <a:gd name="connsiteY97" fmla="*/ 314346 h 400747"/>
              <a:gd name="connsiteX98" fmla="*/ 788193 w 966787"/>
              <a:gd name="connsiteY98" fmla="*/ 307202 h 400747"/>
              <a:gd name="connsiteX99" fmla="*/ 795337 w 966787"/>
              <a:gd name="connsiteY99" fmla="*/ 309584 h 400747"/>
              <a:gd name="connsiteX100" fmla="*/ 802481 w 966787"/>
              <a:gd name="connsiteY100" fmla="*/ 326252 h 400747"/>
              <a:gd name="connsiteX101" fmla="*/ 807243 w 966787"/>
              <a:gd name="connsiteY101" fmla="*/ 333396 h 400747"/>
              <a:gd name="connsiteX102" fmla="*/ 809625 w 966787"/>
              <a:gd name="connsiteY102" fmla="*/ 342921 h 400747"/>
              <a:gd name="connsiteX103" fmla="*/ 812006 w 966787"/>
              <a:gd name="connsiteY103" fmla="*/ 354827 h 400747"/>
              <a:gd name="connsiteX104" fmla="*/ 816768 w 966787"/>
              <a:gd name="connsiteY104" fmla="*/ 345302 h 400747"/>
              <a:gd name="connsiteX105" fmla="*/ 823912 w 966787"/>
              <a:gd name="connsiteY105" fmla="*/ 335777 h 400747"/>
              <a:gd name="connsiteX106" fmla="*/ 833437 w 966787"/>
              <a:gd name="connsiteY106" fmla="*/ 326252 h 400747"/>
              <a:gd name="connsiteX107" fmla="*/ 840581 w 966787"/>
              <a:gd name="connsiteY107" fmla="*/ 333396 h 400747"/>
              <a:gd name="connsiteX108" fmla="*/ 852487 w 966787"/>
              <a:gd name="connsiteY108" fmla="*/ 350065 h 400747"/>
              <a:gd name="connsiteX109" fmla="*/ 866775 w 966787"/>
              <a:gd name="connsiteY109" fmla="*/ 359590 h 400747"/>
              <a:gd name="connsiteX110" fmla="*/ 873918 w 966787"/>
              <a:gd name="connsiteY110" fmla="*/ 352446 h 400747"/>
              <a:gd name="connsiteX111" fmla="*/ 876300 w 966787"/>
              <a:gd name="connsiteY111" fmla="*/ 345302 h 400747"/>
              <a:gd name="connsiteX112" fmla="*/ 881062 w 966787"/>
              <a:gd name="connsiteY112" fmla="*/ 335777 h 400747"/>
              <a:gd name="connsiteX113" fmla="*/ 888206 w 966787"/>
              <a:gd name="connsiteY113" fmla="*/ 321490 h 400747"/>
              <a:gd name="connsiteX114" fmla="*/ 890587 w 966787"/>
              <a:gd name="connsiteY114" fmla="*/ 331015 h 400747"/>
              <a:gd name="connsiteX115" fmla="*/ 892968 w 966787"/>
              <a:gd name="connsiteY115" fmla="*/ 338159 h 400747"/>
              <a:gd name="connsiteX116" fmla="*/ 895350 w 966787"/>
              <a:gd name="connsiteY116" fmla="*/ 385784 h 400747"/>
              <a:gd name="connsiteX117" fmla="*/ 916781 w 966787"/>
              <a:gd name="connsiteY117" fmla="*/ 378640 h 400747"/>
              <a:gd name="connsiteX118" fmla="*/ 926306 w 966787"/>
              <a:gd name="connsiteY118" fmla="*/ 364352 h 400747"/>
              <a:gd name="connsiteX119" fmla="*/ 928687 w 966787"/>
              <a:gd name="connsiteY119" fmla="*/ 371496 h 400747"/>
              <a:gd name="connsiteX120" fmla="*/ 933450 w 966787"/>
              <a:gd name="connsiteY120" fmla="*/ 395309 h 400747"/>
              <a:gd name="connsiteX121" fmla="*/ 940593 w 966787"/>
              <a:gd name="connsiteY121" fmla="*/ 381021 h 400747"/>
              <a:gd name="connsiteX122" fmla="*/ 945356 w 966787"/>
              <a:gd name="connsiteY122" fmla="*/ 373877 h 400747"/>
              <a:gd name="connsiteX123" fmla="*/ 966787 w 966787"/>
              <a:gd name="connsiteY123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30981 w 966787"/>
              <a:gd name="connsiteY2" fmla="*/ 357209 h 400747"/>
              <a:gd name="connsiteX3" fmla="*/ 233362 w 966787"/>
              <a:gd name="connsiteY3" fmla="*/ 350065 h 400747"/>
              <a:gd name="connsiteX4" fmla="*/ 235743 w 966787"/>
              <a:gd name="connsiteY4" fmla="*/ 340540 h 400747"/>
              <a:gd name="connsiteX5" fmla="*/ 240506 w 966787"/>
              <a:gd name="connsiteY5" fmla="*/ 326252 h 400747"/>
              <a:gd name="connsiteX6" fmla="*/ 245268 w 966787"/>
              <a:gd name="connsiteY6" fmla="*/ 309584 h 400747"/>
              <a:gd name="connsiteX7" fmla="*/ 247650 w 966787"/>
              <a:gd name="connsiteY7" fmla="*/ 316727 h 400747"/>
              <a:gd name="connsiteX8" fmla="*/ 261937 w 966787"/>
              <a:gd name="connsiteY8" fmla="*/ 261959 h 400747"/>
              <a:gd name="connsiteX9" fmla="*/ 269081 w 966787"/>
              <a:gd name="connsiteY9" fmla="*/ 254815 h 400747"/>
              <a:gd name="connsiteX10" fmla="*/ 271462 w 966787"/>
              <a:gd name="connsiteY10" fmla="*/ 245290 h 400747"/>
              <a:gd name="connsiteX11" fmla="*/ 276225 w 966787"/>
              <a:gd name="connsiteY11" fmla="*/ 238146 h 400747"/>
              <a:gd name="connsiteX12" fmla="*/ 280987 w 966787"/>
              <a:gd name="connsiteY12" fmla="*/ 226240 h 400747"/>
              <a:gd name="connsiteX13" fmla="*/ 278606 w 966787"/>
              <a:gd name="connsiteY13" fmla="*/ 242909 h 400747"/>
              <a:gd name="connsiteX14" fmla="*/ 280987 w 966787"/>
              <a:gd name="connsiteY14" fmla="*/ 235765 h 400747"/>
              <a:gd name="connsiteX15" fmla="*/ 285750 w 966787"/>
              <a:gd name="connsiteY15" fmla="*/ 211952 h 400747"/>
              <a:gd name="connsiteX16" fmla="*/ 288131 w 966787"/>
              <a:gd name="connsiteY16" fmla="*/ 173852 h 400747"/>
              <a:gd name="connsiteX17" fmla="*/ 297656 w 966787"/>
              <a:gd name="connsiteY17" fmla="*/ 159565 h 400747"/>
              <a:gd name="connsiteX18" fmla="*/ 300037 w 966787"/>
              <a:gd name="connsiteY18" fmla="*/ 152421 h 400747"/>
              <a:gd name="connsiteX19" fmla="*/ 304800 w 966787"/>
              <a:gd name="connsiteY19" fmla="*/ 161946 h 400747"/>
              <a:gd name="connsiteX20" fmla="*/ 307181 w 966787"/>
              <a:gd name="connsiteY20" fmla="*/ 104796 h 400747"/>
              <a:gd name="connsiteX21" fmla="*/ 311943 w 966787"/>
              <a:gd name="connsiteY21" fmla="*/ 85746 h 400747"/>
              <a:gd name="connsiteX22" fmla="*/ 319087 w 966787"/>
              <a:gd name="connsiteY22" fmla="*/ 80984 h 400747"/>
              <a:gd name="connsiteX23" fmla="*/ 328612 w 966787"/>
              <a:gd name="connsiteY23" fmla="*/ 85746 h 400747"/>
              <a:gd name="connsiteX24" fmla="*/ 330993 w 966787"/>
              <a:gd name="connsiteY24" fmla="*/ 71459 h 400747"/>
              <a:gd name="connsiteX25" fmla="*/ 335756 w 966787"/>
              <a:gd name="connsiteY25" fmla="*/ 57171 h 400747"/>
              <a:gd name="connsiteX26" fmla="*/ 342900 w 966787"/>
              <a:gd name="connsiteY26" fmla="*/ 35740 h 400747"/>
              <a:gd name="connsiteX27" fmla="*/ 345281 w 966787"/>
              <a:gd name="connsiteY27" fmla="*/ 28596 h 400747"/>
              <a:gd name="connsiteX28" fmla="*/ 350043 w 966787"/>
              <a:gd name="connsiteY28" fmla="*/ 21452 h 400747"/>
              <a:gd name="connsiteX29" fmla="*/ 354806 w 966787"/>
              <a:gd name="connsiteY29" fmla="*/ 4784 h 400747"/>
              <a:gd name="connsiteX30" fmla="*/ 359568 w 966787"/>
              <a:gd name="connsiteY30" fmla="*/ 11927 h 400747"/>
              <a:gd name="connsiteX31" fmla="*/ 361950 w 966787"/>
              <a:gd name="connsiteY31" fmla="*/ 19071 h 400747"/>
              <a:gd name="connsiteX32" fmla="*/ 376237 w 966787"/>
              <a:gd name="connsiteY32" fmla="*/ 16690 h 400747"/>
              <a:gd name="connsiteX33" fmla="*/ 388143 w 966787"/>
              <a:gd name="connsiteY33" fmla="*/ 4784 h 400747"/>
              <a:gd name="connsiteX34" fmla="*/ 390525 w 966787"/>
              <a:gd name="connsiteY34" fmla="*/ 14309 h 400747"/>
              <a:gd name="connsiteX35" fmla="*/ 392906 w 966787"/>
              <a:gd name="connsiteY35" fmla="*/ 21452 h 400747"/>
              <a:gd name="connsiteX36" fmla="*/ 400050 w 966787"/>
              <a:gd name="connsiteY36" fmla="*/ 23834 h 400747"/>
              <a:gd name="connsiteX37" fmla="*/ 416718 w 966787"/>
              <a:gd name="connsiteY37" fmla="*/ 21452 h 400747"/>
              <a:gd name="connsiteX38" fmla="*/ 431006 w 966787"/>
              <a:gd name="connsiteY38" fmla="*/ 11927 h 400747"/>
              <a:gd name="connsiteX39" fmla="*/ 433387 w 966787"/>
              <a:gd name="connsiteY39" fmla="*/ 4784 h 400747"/>
              <a:gd name="connsiteX40" fmla="*/ 450056 w 966787"/>
              <a:gd name="connsiteY40" fmla="*/ 4784 h 400747"/>
              <a:gd name="connsiteX41" fmla="*/ 457200 w 966787"/>
              <a:gd name="connsiteY41" fmla="*/ 19071 h 400747"/>
              <a:gd name="connsiteX42" fmla="*/ 459581 w 966787"/>
              <a:gd name="connsiteY42" fmla="*/ 26215 h 400747"/>
              <a:gd name="connsiteX43" fmla="*/ 483393 w 966787"/>
              <a:gd name="connsiteY43" fmla="*/ 14309 h 400747"/>
              <a:gd name="connsiteX44" fmla="*/ 502443 w 966787"/>
              <a:gd name="connsiteY44" fmla="*/ 7165 h 400747"/>
              <a:gd name="connsiteX45" fmla="*/ 507206 w 966787"/>
              <a:gd name="connsiteY45" fmla="*/ 16690 h 400747"/>
              <a:gd name="connsiteX46" fmla="*/ 511968 w 966787"/>
              <a:gd name="connsiteY46" fmla="*/ 30977 h 400747"/>
              <a:gd name="connsiteX47" fmla="*/ 519112 w 966787"/>
              <a:gd name="connsiteY47" fmla="*/ 23834 h 400747"/>
              <a:gd name="connsiteX48" fmla="*/ 528637 w 966787"/>
              <a:gd name="connsiteY48" fmla="*/ 9546 h 400747"/>
              <a:gd name="connsiteX49" fmla="*/ 542925 w 966787"/>
              <a:gd name="connsiteY49" fmla="*/ 4784 h 400747"/>
              <a:gd name="connsiteX50" fmla="*/ 550068 w 966787"/>
              <a:gd name="connsiteY50" fmla="*/ 9546 h 400747"/>
              <a:gd name="connsiteX51" fmla="*/ 552450 w 966787"/>
              <a:gd name="connsiteY51" fmla="*/ 19071 h 400747"/>
              <a:gd name="connsiteX52" fmla="*/ 561975 w 966787"/>
              <a:gd name="connsiteY52" fmla="*/ 21452 h 400747"/>
              <a:gd name="connsiteX53" fmla="*/ 576262 w 966787"/>
              <a:gd name="connsiteY53" fmla="*/ 16690 h 400747"/>
              <a:gd name="connsiteX54" fmla="*/ 592931 w 966787"/>
              <a:gd name="connsiteY54" fmla="*/ 4784 h 400747"/>
              <a:gd name="connsiteX55" fmla="*/ 600075 w 966787"/>
              <a:gd name="connsiteY55" fmla="*/ 2402 h 400747"/>
              <a:gd name="connsiteX56" fmla="*/ 609600 w 966787"/>
              <a:gd name="connsiteY56" fmla="*/ 21452 h 400747"/>
              <a:gd name="connsiteX57" fmla="*/ 619125 w 966787"/>
              <a:gd name="connsiteY57" fmla="*/ 40502 h 400747"/>
              <a:gd name="connsiteX58" fmla="*/ 621506 w 966787"/>
              <a:gd name="connsiteY58" fmla="*/ 47646 h 400747"/>
              <a:gd name="connsiteX59" fmla="*/ 633412 w 966787"/>
              <a:gd name="connsiteY59" fmla="*/ 33359 h 400747"/>
              <a:gd name="connsiteX60" fmla="*/ 638175 w 966787"/>
              <a:gd name="connsiteY60" fmla="*/ 19071 h 400747"/>
              <a:gd name="connsiteX61" fmla="*/ 647700 w 966787"/>
              <a:gd name="connsiteY61" fmla="*/ 4784 h 400747"/>
              <a:gd name="connsiteX62" fmla="*/ 659606 w 966787"/>
              <a:gd name="connsiteY62" fmla="*/ 21452 h 400747"/>
              <a:gd name="connsiteX63" fmla="*/ 661987 w 966787"/>
              <a:gd name="connsiteY63" fmla="*/ 28596 h 400747"/>
              <a:gd name="connsiteX64" fmla="*/ 666750 w 966787"/>
              <a:gd name="connsiteY64" fmla="*/ 19071 h 400747"/>
              <a:gd name="connsiteX65" fmla="*/ 669131 w 966787"/>
              <a:gd name="connsiteY65" fmla="*/ 11927 h 400747"/>
              <a:gd name="connsiteX66" fmla="*/ 683418 w 966787"/>
              <a:gd name="connsiteY66" fmla="*/ 7165 h 400747"/>
              <a:gd name="connsiteX67" fmla="*/ 690562 w 966787"/>
              <a:gd name="connsiteY67" fmla="*/ 4784 h 400747"/>
              <a:gd name="connsiteX68" fmla="*/ 695325 w 966787"/>
              <a:gd name="connsiteY68" fmla="*/ 30977 h 400747"/>
              <a:gd name="connsiteX69" fmla="*/ 697706 w 966787"/>
              <a:gd name="connsiteY69" fmla="*/ 47646 h 400747"/>
              <a:gd name="connsiteX70" fmla="*/ 704850 w 966787"/>
              <a:gd name="connsiteY70" fmla="*/ 21452 h 400747"/>
              <a:gd name="connsiteX71" fmla="*/ 714375 w 966787"/>
              <a:gd name="connsiteY71" fmla="*/ 30977 h 400747"/>
              <a:gd name="connsiteX72" fmla="*/ 719137 w 966787"/>
              <a:gd name="connsiteY72" fmla="*/ 50027 h 400747"/>
              <a:gd name="connsiteX73" fmla="*/ 723900 w 966787"/>
              <a:gd name="connsiteY73" fmla="*/ 71459 h 400747"/>
              <a:gd name="connsiteX74" fmla="*/ 721518 w 966787"/>
              <a:gd name="connsiteY74" fmla="*/ 88127 h 400747"/>
              <a:gd name="connsiteX75" fmla="*/ 719137 w 966787"/>
              <a:gd name="connsiteY75" fmla="*/ 95271 h 400747"/>
              <a:gd name="connsiteX76" fmla="*/ 721518 w 966787"/>
              <a:gd name="connsiteY76" fmla="*/ 64315 h 400747"/>
              <a:gd name="connsiteX77" fmla="*/ 723900 w 966787"/>
              <a:gd name="connsiteY77" fmla="*/ 114321 h 400747"/>
              <a:gd name="connsiteX78" fmla="*/ 726281 w 966787"/>
              <a:gd name="connsiteY78" fmla="*/ 121465 h 400747"/>
              <a:gd name="connsiteX79" fmla="*/ 728662 w 966787"/>
              <a:gd name="connsiteY79" fmla="*/ 130990 h 400747"/>
              <a:gd name="connsiteX80" fmla="*/ 731043 w 966787"/>
              <a:gd name="connsiteY80" fmla="*/ 138134 h 400747"/>
              <a:gd name="connsiteX81" fmla="*/ 733425 w 966787"/>
              <a:gd name="connsiteY81" fmla="*/ 152421 h 400747"/>
              <a:gd name="connsiteX82" fmla="*/ 735806 w 966787"/>
              <a:gd name="connsiteY82" fmla="*/ 140515 h 400747"/>
              <a:gd name="connsiteX83" fmla="*/ 738187 w 966787"/>
              <a:gd name="connsiteY83" fmla="*/ 123846 h 400747"/>
              <a:gd name="connsiteX84" fmla="*/ 740568 w 966787"/>
              <a:gd name="connsiteY84" fmla="*/ 266721 h 400747"/>
              <a:gd name="connsiteX85" fmla="*/ 747712 w 966787"/>
              <a:gd name="connsiteY85" fmla="*/ 242909 h 400747"/>
              <a:gd name="connsiteX86" fmla="*/ 750093 w 966787"/>
              <a:gd name="connsiteY86" fmla="*/ 231002 h 400747"/>
              <a:gd name="connsiteX87" fmla="*/ 752475 w 966787"/>
              <a:gd name="connsiteY87" fmla="*/ 223859 h 400747"/>
              <a:gd name="connsiteX88" fmla="*/ 750093 w 966787"/>
              <a:gd name="connsiteY88" fmla="*/ 252434 h 400747"/>
              <a:gd name="connsiteX89" fmla="*/ 745331 w 966787"/>
              <a:gd name="connsiteY89" fmla="*/ 266721 h 400747"/>
              <a:gd name="connsiteX90" fmla="*/ 747712 w 966787"/>
              <a:gd name="connsiteY90" fmla="*/ 290534 h 400747"/>
              <a:gd name="connsiteX91" fmla="*/ 754856 w 966787"/>
              <a:gd name="connsiteY91" fmla="*/ 292915 h 400747"/>
              <a:gd name="connsiteX92" fmla="*/ 773906 w 966787"/>
              <a:gd name="connsiteY92" fmla="*/ 290534 h 400747"/>
              <a:gd name="connsiteX93" fmla="*/ 769143 w 966787"/>
              <a:gd name="connsiteY93" fmla="*/ 302440 h 400747"/>
              <a:gd name="connsiteX94" fmla="*/ 759618 w 966787"/>
              <a:gd name="connsiteY94" fmla="*/ 316727 h 400747"/>
              <a:gd name="connsiteX95" fmla="*/ 762000 w 966787"/>
              <a:gd name="connsiteY95" fmla="*/ 323871 h 400747"/>
              <a:gd name="connsiteX96" fmla="*/ 783431 w 966787"/>
              <a:gd name="connsiteY96" fmla="*/ 314346 h 400747"/>
              <a:gd name="connsiteX97" fmla="*/ 788193 w 966787"/>
              <a:gd name="connsiteY97" fmla="*/ 307202 h 400747"/>
              <a:gd name="connsiteX98" fmla="*/ 795337 w 966787"/>
              <a:gd name="connsiteY98" fmla="*/ 309584 h 400747"/>
              <a:gd name="connsiteX99" fmla="*/ 802481 w 966787"/>
              <a:gd name="connsiteY99" fmla="*/ 326252 h 400747"/>
              <a:gd name="connsiteX100" fmla="*/ 807243 w 966787"/>
              <a:gd name="connsiteY100" fmla="*/ 333396 h 400747"/>
              <a:gd name="connsiteX101" fmla="*/ 809625 w 966787"/>
              <a:gd name="connsiteY101" fmla="*/ 342921 h 400747"/>
              <a:gd name="connsiteX102" fmla="*/ 812006 w 966787"/>
              <a:gd name="connsiteY102" fmla="*/ 354827 h 400747"/>
              <a:gd name="connsiteX103" fmla="*/ 816768 w 966787"/>
              <a:gd name="connsiteY103" fmla="*/ 345302 h 400747"/>
              <a:gd name="connsiteX104" fmla="*/ 823912 w 966787"/>
              <a:gd name="connsiteY104" fmla="*/ 335777 h 400747"/>
              <a:gd name="connsiteX105" fmla="*/ 833437 w 966787"/>
              <a:gd name="connsiteY105" fmla="*/ 326252 h 400747"/>
              <a:gd name="connsiteX106" fmla="*/ 840581 w 966787"/>
              <a:gd name="connsiteY106" fmla="*/ 333396 h 400747"/>
              <a:gd name="connsiteX107" fmla="*/ 852487 w 966787"/>
              <a:gd name="connsiteY107" fmla="*/ 350065 h 400747"/>
              <a:gd name="connsiteX108" fmla="*/ 866775 w 966787"/>
              <a:gd name="connsiteY108" fmla="*/ 359590 h 400747"/>
              <a:gd name="connsiteX109" fmla="*/ 873918 w 966787"/>
              <a:gd name="connsiteY109" fmla="*/ 352446 h 400747"/>
              <a:gd name="connsiteX110" fmla="*/ 876300 w 966787"/>
              <a:gd name="connsiteY110" fmla="*/ 345302 h 400747"/>
              <a:gd name="connsiteX111" fmla="*/ 881062 w 966787"/>
              <a:gd name="connsiteY111" fmla="*/ 335777 h 400747"/>
              <a:gd name="connsiteX112" fmla="*/ 888206 w 966787"/>
              <a:gd name="connsiteY112" fmla="*/ 321490 h 400747"/>
              <a:gd name="connsiteX113" fmla="*/ 890587 w 966787"/>
              <a:gd name="connsiteY113" fmla="*/ 331015 h 400747"/>
              <a:gd name="connsiteX114" fmla="*/ 892968 w 966787"/>
              <a:gd name="connsiteY114" fmla="*/ 338159 h 400747"/>
              <a:gd name="connsiteX115" fmla="*/ 895350 w 966787"/>
              <a:gd name="connsiteY115" fmla="*/ 385784 h 400747"/>
              <a:gd name="connsiteX116" fmla="*/ 916781 w 966787"/>
              <a:gd name="connsiteY116" fmla="*/ 378640 h 400747"/>
              <a:gd name="connsiteX117" fmla="*/ 926306 w 966787"/>
              <a:gd name="connsiteY117" fmla="*/ 364352 h 400747"/>
              <a:gd name="connsiteX118" fmla="*/ 928687 w 966787"/>
              <a:gd name="connsiteY118" fmla="*/ 371496 h 400747"/>
              <a:gd name="connsiteX119" fmla="*/ 933450 w 966787"/>
              <a:gd name="connsiteY119" fmla="*/ 395309 h 400747"/>
              <a:gd name="connsiteX120" fmla="*/ 940593 w 966787"/>
              <a:gd name="connsiteY120" fmla="*/ 381021 h 400747"/>
              <a:gd name="connsiteX121" fmla="*/ 945356 w 966787"/>
              <a:gd name="connsiteY121" fmla="*/ 373877 h 400747"/>
              <a:gd name="connsiteX122" fmla="*/ 966787 w 966787"/>
              <a:gd name="connsiteY122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35743 w 966787"/>
              <a:gd name="connsiteY3" fmla="*/ 3405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47650 w 966787"/>
              <a:gd name="connsiteY6" fmla="*/ 316727 h 400747"/>
              <a:gd name="connsiteX7" fmla="*/ 261937 w 966787"/>
              <a:gd name="connsiteY7" fmla="*/ 261959 h 400747"/>
              <a:gd name="connsiteX8" fmla="*/ 269081 w 966787"/>
              <a:gd name="connsiteY8" fmla="*/ 254815 h 400747"/>
              <a:gd name="connsiteX9" fmla="*/ 271462 w 966787"/>
              <a:gd name="connsiteY9" fmla="*/ 245290 h 400747"/>
              <a:gd name="connsiteX10" fmla="*/ 276225 w 966787"/>
              <a:gd name="connsiteY10" fmla="*/ 238146 h 400747"/>
              <a:gd name="connsiteX11" fmla="*/ 280987 w 966787"/>
              <a:gd name="connsiteY11" fmla="*/ 226240 h 400747"/>
              <a:gd name="connsiteX12" fmla="*/ 278606 w 966787"/>
              <a:gd name="connsiteY12" fmla="*/ 242909 h 400747"/>
              <a:gd name="connsiteX13" fmla="*/ 280987 w 966787"/>
              <a:gd name="connsiteY13" fmla="*/ 235765 h 400747"/>
              <a:gd name="connsiteX14" fmla="*/ 285750 w 966787"/>
              <a:gd name="connsiteY14" fmla="*/ 211952 h 400747"/>
              <a:gd name="connsiteX15" fmla="*/ 288131 w 966787"/>
              <a:gd name="connsiteY15" fmla="*/ 173852 h 400747"/>
              <a:gd name="connsiteX16" fmla="*/ 297656 w 966787"/>
              <a:gd name="connsiteY16" fmla="*/ 159565 h 400747"/>
              <a:gd name="connsiteX17" fmla="*/ 300037 w 966787"/>
              <a:gd name="connsiteY17" fmla="*/ 152421 h 400747"/>
              <a:gd name="connsiteX18" fmla="*/ 304800 w 966787"/>
              <a:gd name="connsiteY18" fmla="*/ 161946 h 400747"/>
              <a:gd name="connsiteX19" fmla="*/ 307181 w 966787"/>
              <a:gd name="connsiteY19" fmla="*/ 104796 h 400747"/>
              <a:gd name="connsiteX20" fmla="*/ 311943 w 966787"/>
              <a:gd name="connsiteY20" fmla="*/ 85746 h 400747"/>
              <a:gd name="connsiteX21" fmla="*/ 319087 w 966787"/>
              <a:gd name="connsiteY21" fmla="*/ 80984 h 400747"/>
              <a:gd name="connsiteX22" fmla="*/ 328612 w 966787"/>
              <a:gd name="connsiteY22" fmla="*/ 85746 h 400747"/>
              <a:gd name="connsiteX23" fmla="*/ 330993 w 966787"/>
              <a:gd name="connsiteY23" fmla="*/ 71459 h 400747"/>
              <a:gd name="connsiteX24" fmla="*/ 335756 w 966787"/>
              <a:gd name="connsiteY24" fmla="*/ 57171 h 400747"/>
              <a:gd name="connsiteX25" fmla="*/ 342900 w 966787"/>
              <a:gd name="connsiteY25" fmla="*/ 35740 h 400747"/>
              <a:gd name="connsiteX26" fmla="*/ 345281 w 966787"/>
              <a:gd name="connsiteY26" fmla="*/ 28596 h 400747"/>
              <a:gd name="connsiteX27" fmla="*/ 350043 w 966787"/>
              <a:gd name="connsiteY27" fmla="*/ 21452 h 400747"/>
              <a:gd name="connsiteX28" fmla="*/ 354806 w 966787"/>
              <a:gd name="connsiteY28" fmla="*/ 4784 h 400747"/>
              <a:gd name="connsiteX29" fmla="*/ 359568 w 966787"/>
              <a:gd name="connsiteY29" fmla="*/ 11927 h 400747"/>
              <a:gd name="connsiteX30" fmla="*/ 361950 w 966787"/>
              <a:gd name="connsiteY30" fmla="*/ 19071 h 400747"/>
              <a:gd name="connsiteX31" fmla="*/ 376237 w 966787"/>
              <a:gd name="connsiteY31" fmla="*/ 16690 h 400747"/>
              <a:gd name="connsiteX32" fmla="*/ 388143 w 966787"/>
              <a:gd name="connsiteY32" fmla="*/ 4784 h 400747"/>
              <a:gd name="connsiteX33" fmla="*/ 390525 w 966787"/>
              <a:gd name="connsiteY33" fmla="*/ 14309 h 400747"/>
              <a:gd name="connsiteX34" fmla="*/ 392906 w 966787"/>
              <a:gd name="connsiteY34" fmla="*/ 21452 h 400747"/>
              <a:gd name="connsiteX35" fmla="*/ 400050 w 966787"/>
              <a:gd name="connsiteY35" fmla="*/ 23834 h 400747"/>
              <a:gd name="connsiteX36" fmla="*/ 416718 w 966787"/>
              <a:gd name="connsiteY36" fmla="*/ 21452 h 400747"/>
              <a:gd name="connsiteX37" fmla="*/ 431006 w 966787"/>
              <a:gd name="connsiteY37" fmla="*/ 11927 h 400747"/>
              <a:gd name="connsiteX38" fmla="*/ 433387 w 966787"/>
              <a:gd name="connsiteY38" fmla="*/ 4784 h 400747"/>
              <a:gd name="connsiteX39" fmla="*/ 450056 w 966787"/>
              <a:gd name="connsiteY39" fmla="*/ 4784 h 400747"/>
              <a:gd name="connsiteX40" fmla="*/ 457200 w 966787"/>
              <a:gd name="connsiteY40" fmla="*/ 19071 h 400747"/>
              <a:gd name="connsiteX41" fmla="*/ 459581 w 966787"/>
              <a:gd name="connsiteY41" fmla="*/ 26215 h 400747"/>
              <a:gd name="connsiteX42" fmla="*/ 483393 w 966787"/>
              <a:gd name="connsiteY42" fmla="*/ 14309 h 400747"/>
              <a:gd name="connsiteX43" fmla="*/ 502443 w 966787"/>
              <a:gd name="connsiteY43" fmla="*/ 7165 h 400747"/>
              <a:gd name="connsiteX44" fmla="*/ 507206 w 966787"/>
              <a:gd name="connsiteY44" fmla="*/ 16690 h 400747"/>
              <a:gd name="connsiteX45" fmla="*/ 511968 w 966787"/>
              <a:gd name="connsiteY45" fmla="*/ 30977 h 400747"/>
              <a:gd name="connsiteX46" fmla="*/ 519112 w 966787"/>
              <a:gd name="connsiteY46" fmla="*/ 23834 h 400747"/>
              <a:gd name="connsiteX47" fmla="*/ 528637 w 966787"/>
              <a:gd name="connsiteY47" fmla="*/ 9546 h 400747"/>
              <a:gd name="connsiteX48" fmla="*/ 542925 w 966787"/>
              <a:gd name="connsiteY48" fmla="*/ 4784 h 400747"/>
              <a:gd name="connsiteX49" fmla="*/ 550068 w 966787"/>
              <a:gd name="connsiteY49" fmla="*/ 9546 h 400747"/>
              <a:gd name="connsiteX50" fmla="*/ 552450 w 966787"/>
              <a:gd name="connsiteY50" fmla="*/ 19071 h 400747"/>
              <a:gd name="connsiteX51" fmla="*/ 561975 w 966787"/>
              <a:gd name="connsiteY51" fmla="*/ 21452 h 400747"/>
              <a:gd name="connsiteX52" fmla="*/ 576262 w 966787"/>
              <a:gd name="connsiteY52" fmla="*/ 16690 h 400747"/>
              <a:gd name="connsiteX53" fmla="*/ 592931 w 966787"/>
              <a:gd name="connsiteY53" fmla="*/ 4784 h 400747"/>
              <a:gd name="connsiteX54" fmla="*/ 600075 w 966787"/>
              <a:gd name="connsiteY54" fmla="*/ 2402 h 400747"/>
              <a:gd name="connsiteX55" fmla="*/ 609600 w 966787"/>
              <a:gd name="connsiteY55" fmla="*/ 21452 h 400747"/>
              <a:gd name="connsiteX56" fmla="*/ 619125 w 966787"/>
              <a:gd name="connsiteY56" fmla="*/ 40502 h 400747"/>
              <a:gd name="connsiteX57" fmla="*/ 621506 w 966787"/>
              <a:gd name="connsiteY57" fmla="*/ 47646 h 400747"/>
              <a:gd name="connsiteX58" fmla="*/ 633412 w 966787"/>
              <a:gd name="connsiteY58" fmla="*/ 33359 h 400747"/>
              <a:gd name="connsiteX59" fmla="*/ 638175 w 966787"/>
              <a:gd name="connsiteY59" fmla="*/ 19071 h 400747"/>
              <a:gd name="connsiteX60" fmla="*/ 647700 w 966787"/>
              <a:gd name="connsiteY60" fmla="*/ 4784 h 400747"/>
              <a:gd name="connsiteX61" fmla="*/ 659606 w 966787"/>
              <a:gd name="connsiteY61" fmla="*/ 21452 h 400747"/>
              <a:gd name="connsiteX62" fmla="*/ 661987 w 966787"/>
              <a:gd name="connsiteY62" fmla="*/ 28596 h 400747"/>
              <a:gd name="connsiteX63" fmla="*/ 666750 w 966787"/>
              <a:gd name="connsiteY63" fmla="*/ 19071 h 400747"/>
              <a:gd name="connsiteX64" fmla="*/ 669131 w 966787"/>
              <a:gd name="connsiteY64" fmla="*/ 11927 h 400747"/>
              <a:gd name="connsiteX65" fmla="*/ 683418 w 966787"/>
              <a:gd name="connsiteY65" fmla="*/ 7165 h 400747"/>
              <a:gd name="connsiteX66" fmla="*/ 690562 w 966787"/>
              <a:gd name="connsiteY66" fmla="*/ 4784 h 400747"/>
              <a:gd name="connsiteX67" fmla="*/ 695325 w 966787"/>
              <a:gd name="connsiteY67" fmla="*/ 30977 h 400747"/>
              <a:gd name="connsiteX68" fmla="*/ 697706 w 966787"/>
              <a:gd name="connsiteY68" fmla="*/ 47646 h 400747"/>
              <a:gd name="connsiteX69" fmla="*/ 704850 w 966787"/>
              <a:gd name="connsiteY69" fmla="*/ 21452 h 400747"/>
              <a:gd name="connsiteX70" fmla="*/ 714375 w 966787"/>
              <a:gd name="connsiteY70" fmla="*/ 30977 h 400747"/>
              <a:gd name="connsiteX71" fmla="*/ 719137 w 966787"/>
              <a:gd name="connsiteY71" fmla="*/ 50027 h 400747"/>
              <a:gd name="connsiteX72" fmla="*/ 723900 w 966787"/>
              <a:gd name="connsiteY72" fmla="*/ 71459 h 400747"/>
              <a:gd name="connsiteX73" fmla="*/ 721518 w 966787"/>
              <a:gd name="connsiteY73" fmla="*/ 88127 h 400747"/>
              <a:gd name="connsiteX74" fmla="*/ 719137 w 966787"/>
              <a:gd name="connsiteY74" fmla="*/ 95271 h 400747"/>
              <a:gd name="connsiteX75" fmla="*/ 721518 w 966787"/>
              <a:gd name="connsiteY75" fmla="*/ 64315 h 400747"/>
              <a:gd name="connsiteX76" fmla="*/ 723900 w 966787"/>
              <a:gd name="connsiteY76" fmla="*/ 114321 h 400747"/>
              <a:gd name="connsiteX77" fmla="*/ 726281 w 966787"/>
              <a:gd name="connsiteY77" fmla="*/ 121465 h 400747"/>
              <a:gd name="connsiteX78" fmla="*/ 728662 w 966787"/>
              <a:gd name="connsiteY78" fmla="*/ 130990 h 400747"/>
              <a:gd name="connsiteX79" fmla="*/ 731043 w 966787"/>
              <a:gd name="connsiteY79" fmla="*/ 138134 h 400747"/>
              <a:gd name="connsiteX80" fmla="*/ 733425 w 966787"/>
              <a:gd name="connsiteY80" fmla="*/ 152421 h 400747"/>
              <a:gd name="connsiteX81" fmla="*/ 735806 w 966787"/>
              <a:gd name="connsiteY81" fmla="*/ 140515 h 400747"/>
              <a:gd name="connsiteX82" fmla="*/ 738187 w 966787"/>
              <a:gd name="connsiteY82" fmla="*/ 123846 h 400747"/>
              <a:gd name="connsiteX83" fmla="*/ 740568 w 966787"/>
              <a:gd name="connsiteY83" fmla="*/ 266721 h 400747"/>
              <a:gd name="connsiteX84" fmla="*/ 747712 w 966787"/>
              <a:gd name="connsiteY84" fmla="*/ 242909 h 400747"/>
              <a:gd name="connsiteX85" fmla="*/ 750093 w 966787"/>
              <a:gd name="connsiteY85" fmla="*/ 231002 h 400747"/>
              <a:gd name="connsiteX86" fmla="*/ 752475 w 966787"/>
              <a:gd name="connsiteY86" fmla="*/ 223859 h 400747"/>
              <a:gd name="connsiteX87" fmla="*/ 750093 w 966787"/>
              <a:gd name="connsiteY87" fmla="*/ 252434 h 400747"/>
              <a:gd name="connsiteX88" fmla="*/ 745331 w 966787"/>
              <a:gd name="connsiteY88" fmla="*/ 266721 h 400747"/>
              <a:gd name="connsiteX89" fmla="*/ 747712 w 966787"/>
              <a:gd name="connsiteY89" fmla="*/ 290534 h 400747"/>
              <a:gd name="connsiteX90" fmla="*/ 754856 w 966787"/>
              <a:gd name="connsiteY90" fmla="*/ 292915 h 400747"/>
              <a:gd name="connsiteX91" fmla="*/ 773906 w 966787"/>
              <a:gd name="connsiteY91" fmla="*/ 290534 h 400747"/>
              <a:gd name="connsiteX92" fmla="*/ 769143 w 966787"/>
              <a:gd name="connsiteY92" fmla="*/ 302440 h 400747"/>
              <a:gd name="connsiteX93" fmla="*/ 759618 w 966787"/>
              <a:gd name="connsiteY93" fmla="*/ 316727 h 400747"/>
              <a:gd name="connsiteX94" fmla="*/ 762000 w 966787"/>
              <a:gd name="connsiteY94" fmla="*/ 323871 h 400747"/>
              <a:gd name="connsiteX95" fmla="*/ 783431 w 966787"/>
              <a:gd name="connsiteY95" fmla="*/ 314346 h 400747"/>
              <a:gd name="connsiteX96" fmla="*/ 788193 w 966787"/>
              <a:gd name="connsiteY96" fmla="*/ 307202 h 400747"/>
              <a:gd name="connsiteX97" fmla="*/ 795337 w 966787"/>
              <a:gd name="connsiteY97" fmla="*/ 309584 h 400747"/>
              <a:gd name="connsiteX98" fmla="*/ 802481 w 966787"/>
              <a:gd name="connsiteY98" fmla="*/ 326252 h 400747"/>
              <a:gd name="connsiteX99" fmla="*/ 807243 w 966787"/>
              <a:gd name="connsiteY99" fmla="*/ 333396 h 400747"/>
              <a:gd name="connsiteX100" fmla="*/ 809625 w 966787"/>
              <a:gd name="connsiteY100" fmla="*/ 342921 h 400747"/>
              <a:gd name="connsiteX101" fmla="*/ 812006 w 966787"/>
              <a:gd name="connsiteY101" fmla="*/ 354827 h 400747"/>
              <a:gd name="connsiteX102" fmla="*/ 816768 w 966787"/>
              <a:gd name="connsiteY102" fmla="*/ 345302 h 400747"/>
              <a:gd name="connsiteX103" fmla="*/ 823912 w 966787"/>
              <a:gd name="connsiteY103" fmla="*/ 335777 h 400747"/>
              <a:gd name="connsiteX104" fmla="*/ 833437 w 966787"/>
              <a:gd name="connsiteY104" fmla="*/ 326252 h 400747"/>
              <a:gd name="connsiteX105" fmla="*/ 840581 w 966787"/>
              <a:gd name="connsiteY105" fmla="*/ 333396 h 400747"/>
              <a:gd name="connsiteX106" fmla="*/ 852487 w 966787"/>
              <a:gd name="connsiteY106" fmla="*/ 350065 h 400747"/>
              <a:gd name="connsiteX107" fmla="*/ 866775 w 966787"/>
              <a:gd name="connsiteY107" fmla="*/ 359590 h 400747"/>
              <a:gd name="connsiteX108" fmla="*/ 873918 w 966787"/>
              <a:gd name="connsiteY108" fmla="*/ 352446 h 400747"/>
              <a:gd name="connsiteX109" fmla="*/ 876300 w 966787"/>
              <a:gd name="connsiteY109" fmla="*/ 345302 h 400747"/>
              <a:gd name="connsiteX110" fmla="*/ 881062 w 966787"/>
              <a:gd name="connsiteY110" fmla="*/ 335777 h 400747"/>
              <a:gd name="connsiteX111" fmla="*/ 888206 w 966787"/>
              <a:gd name="connsiteY111" fmla="*/ 321490 h 400747"/>
              <a:gd name="connsiteX112" fmla="*/ 890587 w 966787"/>
              <a:gd name="connsiteY112" fmla="*/ 331015 h 400747"/>
              <a:gd name="connsiteX113" fmla="*/ 892968 w 966787"/>
              <a:gd name="connsiteY113" fmla="*/ 338159 h 400747"/>
              <a:gd name="connsiteX114" fmla="*/ 895350 w 966787"/>
              <a:gd name="connsiteY114" fmla="*/ 385784 h 400747"/>
              <a:gd name="connsiteX115" fmla="*/ 916781 w 966787"/>
              <a:gd name="connsiteY115" fmla="*/ 378640 h 400747"/>
              <a:gd name="connsiteX116" fmla="*/ 926306 w 966787"/>
              <a:gd name="connsiteY116" fmla="*/ 364352 h 400747"/>
              <a:gd name="connsiteX117" fmla="*/ 928687 w 966787"/>
              <a:gd name="connsiteY117" fmla="*/ 371496 h 400747"/>
              <a:gd name="connsiteX118" fmla="*/ 933450 w 966787"/>
              <a:gd name="connsiteY118" fmla="*/ 395309 h 400747"/>
              <a:gd name="connsiteX119" fmla="*/ 940593 w 966787"/>
              <a:gd name="connsiteY119" fmla="*/ 381021 h 400747"/>
              <a:gd name="connsiteX120" fmla="*/ 945356 w 966787"/>
              <a:gd name="connsiteY120" fmla="*/ 373877 h 400747"/>
              <a:gd name="connsiteX121" fmla="*/ 966787 w 966787"/>
              <a:gd name="connsiteY121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47650 w 966787"/>
              <a:gd name="connsiteY5" fmla="*/ 316727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47650 w 966787"/>
              <a:gd name="connsiteY4" fmla="*/ 316727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01736 w 966787"/>
              <a:gd name="connsiteY3" fmla="*/ 3600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765051" h="400747">
                <a:moveTo>
                  <a:pt x="0" y="360040"/>
                </a:moveTo>
                <a:cubicBezTo>
                  <a:pt x="46434" y="347537"/>
                  <a:pt x="25847" y="337515"/>
                  <a:pt x="38770" y="326252"/>
                </a:cubicBezTo>
                <a:cubicBezTo>
                  <a:pt x="41760" y="314292"/>
                  <a:pt x="40116" y="319832"/>
                  <a:pt x="43532" y="309584"/>
                </a:cubicBezTo>
                <a:cubicBezTo>
                  <a:pt x="47104" y="298868"/>
                  <a:pt x="56232" y="271087"/>
                  <a:pt x="60201" y="261959"/>
                </a:cubicBezTo>
                <a:cubicBezTo>
                  <a:pt x="60664" y="258623"/>
                  <a:pt x="64964" y="257196"/>
                  <a:pt x="67345" y="254815"/>
                </a:cubicBezTo>
                <a:cubicBezTo>
                  <a:pt x="68139" y="251640"/>
                  <a:pt x="68437" y="248298"/>
                  <a:pt x="69726" y="245290"/>
                </a:cubicBezTo>
                <a:cubicBezTo>
                  <a:pt x="70853" y="242659"/>
                  <a:pt x="73209" y="240706"/>
                  <a:pt x="74489" y="238146"/>
                </a:cubicBezTo>
                <a:cubicBezTo>
                  <a:pt x="76401" y="234323"/>
                  <a:pt x="77664" y="230209"/>
                  <a:pt x="79251" y="226240"/>
                </a:cubicBezTo>
                <a:cubicBezTo>
                  <a:pt x="78457" y="231796"/>
                  <a:pt x="76870" y="237296"/>
                  <a:pt x="76870" y="242909"/>
                </a:cubicBezTo>
                <a:cubicBezTo>
                  <a:pt x="76870" y="245419"/>
                  <a:pt x="78687" y="238211"/>
                  <a:pt x="79251" y="235765"/>
                </a:cubicBezTo>
                <a:cubicBezTo>
                  <a:pt x="81071" y="227877"/>
                  <a:pt x="84014" y="211952"/>
                  <a:pt x="84014" y="211952"/>
                </a:cubicBezTo>
                <a:cubicBezTo>
                  <a:pt x="84808" y="199252"/>
                  <a:pt x="83575" y="186260"/>
                  <a:pt x="86395" y="173852"/>
                </a:cubicBezTo>
                <a:cubicBezTo>
                  <a:pt x="87663" y="168271"/>
                  <a:pt x="95920" y="159565"/>
                  <a:pt x="95920" y="159565"/>
                </a:cubicBezTo>
                <a:cubicBezTo>
                  <a:pt x="96714" y="157184"/>
                  <a:pt x="95920" y="151627"/>
                  <a:pt x="98301" y="152421"/>
                </a:cubicBezTo>
                <a:cubicBezTo>
                  <a:pt x="101669" y="153543"/>
                  <a:pt x="102537" y="165457"/>
                  <a:pt x="103064" y="161946"/>
                </a:cubicBezTo>
                <a:cubicBezTo>
                  <a:pt x="105892" y="143090"/>
                  <a:pt x="104133" y="123817"/>
                  <a:pt x="105445" y="104796"/>
                </a:cubicBezTo>
                <a:cubicBezTo>
                  <a:pt x="105479" y="104310"/>
                  <a:pt x="108308" y="88120"/>
                  <a:pt x="110207" y="85746"/>
                </a:cubicBezTo>
                <a:cubicBezTo>
                  <a:pt x="111995" y="83511"/>
                  <a:pt x="114970" y="82571"/>
                  <a:pt x="117351" y="80984"/>
                </a:cubicBezTo>
                <a:cubicBezTo>
                  <a:pt x="117685" y="81987"/>
                  <a:pt x="120192" y="97443"/>
                  <a:pt x="126876" y="85746"/>
                </a:cubicBezTo>
                <a:cubicBezTo>
                  <a:pt x="129271" y="81554"/>
                  <a:pt x="128086" y="76143"/>
                  <a:pt x="129257" y="71459"/>
                </a:cubicBezTo>
                <a:cubicBezTo>
                  <a:pt x="130475" y="66589"/>
                  <a:pt x="132432" y="61934"/>
                  <a:pt x="134020" y="57171"/>
                </a:cubicBezTo>
                <a:lnTo>
                  <a:pt x="141164" y="35740"/>
                </a:lnTo>
                <a:cubicBezTo>
                  <a:pt x="141958" y="33359"/>
                  <a:pt x="142153" y="30685"/>
                  <a:pt x="143545" y="28596"/>
                </a:cubicBezTo>
                <a:cubicBezTo>
                  <a:pt x="145132" y="26215"/>
                  <a:pt x="147027" y="24012"/>
                  <a:pt x="148307" y="21452"/>
                </a:cubicBezTo>
                <a:cubicBezTo>
                  <a:pt x="150018" y="18030"/>
                  <a:pt x="152305" y="7844"/>
                  <a:pt x="153070" y="4784"/>
                </a:cubicBezTo>
                <a:cubicBezTo>
                  <a:pt x="154657" y="7165"/>
                  <a:pt x="156552" y="9368"/>
                  <a:pt x="157832" y="11927"/>
                </a:cubicBezTo>
                <a:cubicBezTo>
                  <a:pt x="158955" y="14172"/>
                  <a:pt x="157800" y="18381"/>
                  <a:pt x="160214" y="19071"/>
                </a:cubicBezTo>
                <a:cubicBezTo>
                  <a:pt x="164856" y="20397"/>
                  <a:pt x="169739" y="17484"/>
                  <a:pt x="174501" y="16690"/>
                </a:cubicBezTo>
                <a:cubicBezTo>
                  <a:pt x="175294" y="15500"/>
                  <a:pt x="182439" y="2800"/>
                  <a:pt x="186407" y="4784"/>
                </a:cubicBezTo>
                <a:cubicBezTo>
                  <a:pt x="189334" y="6248"/>
                  <a:pt x="187890" y="11162"/>
                  <a:pt x="188789" y="14309"/>
                </a:cubicBezTo>
                <a:cubicBezTo>
                  <a:pt x="189479" y="16722"/>
                  <a:pt x="189395" y="19677"/>
                  <a:pt x="191170" y="21452"/>
                </a:cubicBezTo>
                <a:cubicBezTo>
                  <a:pt x="192945" y="23227"/>
                  <a:pt x="195933" y="23040"/>
                  <a:pt x="198314" y="23834"/>
                </a:cubicBezTo>
                <a:cubicBezTo>
                  <a:pt x="203870" y="23040"/>
                  <a:pt x="209744" y="23467"/>
                  <a:pt x="214982" y="21452"/>
                </a:cubicBezTo>
                <a:cubicBezTo>
                  <a:pt x="220324" y="19397"/>
                  <a:pt x="229270" y="11927"/>
                  <a:pt x="229270" y="11927"/>
                </a:cubicBezTo>
                <a:cubicBezTo>
                  <a:pt x="230064" y="9546"/>
                  <a:pt x="229876" y="6559"/>
                  <a:pt x="231651" y="4784"/>
                </a:cubicBezTo>
                <a:cubicBezTo>
                  <a:pt x="236435" y="0"/>
                  <a:pt x="243485" y="3575"/>
                  <a:pt x="248320" y="4784"/>
                </a:cubicBezTo>
                <a:cubicBezTo>
                  <a:pt x="254305" y="22740"/>
                  <a:pt x="246230" y="604"/>
                  <a:pt x="255464" y="19071"/>
                </a:cubicBezTo>
                <a:cubicBezTo>
                  <a:pt x="256587" y="21316"/>
                  <a:pt x="257051" y="23834"/>
                  <a:pt x="257845" y="26215"/>
                </a:cubicBezTo>
                <a:cubicBezTo>
                  <a:pt x="280733" y="21638"/>
                  <a:pt x="259058" y="27869"/>
                  <a:pt x="281657" y="14309"/>
                </a:cubicBezTo>
                <a:cubicBezTo>
                  <a:pt x="285217" y="12173"/>
                  <a:pt x="295777" y="8808"/>
                  <a:pt x="300707" y="7165"/>
                </a:cubicBezTo>
                <a:cubicBezTo>
                  <a:pt x="302295" y="10340"/>
                  <a:pt x="304152" y="13394"/>
                  <a:pt x="305470" y="16690"/>
                </a:cubicBezTo>
                <a:cubicBezTo>
                  <a:pt x="307334" y="21351"/>
                  <a:pt x="310232" y="30977"/>
                  <a:pt x="310232" y="30977"/>
                </a:cubicBezTo>
                <a:cubicBezTo>
                  <a:pt x="312613" y="28596"/>
                  <a:pt x="315508" y="26636"/>
                  <a:pt x="317376" y="23834"/>
                </a:cubicBezTo>
                <a:cubicBezTo>
                  <a:pt x="323168" y="15147"/>
                  <a:pt x="314835" y="16249"/>
                  <a:pt x="326901" y="9546"/>
                </a:cubicBezTo>
                <a:cubicBezTo>
                  <a:pt x="331290" y="7108"/>
                  <a:pt x="341189" y="4784"/>
                  <a:pt x="341189" y="4784"/>
                </a:cubicBezTo>
                <a:cubicBezTo>
                  <a:pt x="343570" y="6371"/>
                  <a:pt x="346745" y="7165"/>
                  <a:pt x="348332" y="9546"/>
                </a:cubicBezTo>
                <a:cubicBezTo>
                  <a:pt x="350147" y="12269"/>
                  <a:pt x="348400" y="16757"/>
                  <a:pt x="350714" y="19071"/>
                </a:cubicBezTo>
                <a:cubicBezTo>
                  <a:pt x="353028" y="21385"/>
                  <a:pt x="357064" y="20658"/>
                  <a:pt x="360239" y="21452"/>
                </a:cubicBezTo>
                <a:cubicBezTo>
                  <a:pt x="365001" y="19865"/>
                  <a:pt x="370510" y="19702"/>
                  <a:pt x="374526" y="16690"/>
                </a:cubicBezTo>
                <a:cubicBezTo>
                  <a:pt x="376689" y="15068"/>
                  <a:pt x="387708" y="6527"/>
                  <a:pt x="391195" y="4784"/>
                </a:cubicBezTo>
                <a:cubicBezTo>
                  <a:pt x="393440" y="3661"/>
                  <a:pt x="395958" y="3196"/>
                  <a:pt x="398339" y="2402"/>
                </a:cubicBezTo>
                <a:lnTo>
                  <a:pt x="407864" y="21452"/>
                </a:lnTo>
                <a:lnTo>
                  <a:pt x="417389" y="40502"/>
                </a:lnTo>
                <a:cubicBezTo>
                  <a:pt x="418512" y="42747"/>
                  <a:pt x="418976" y="45265"/>
                  <a:pt x="419770" y="47646"/>
                </a:cubicBezTo>
                <a:cubicBezTo>
                  <a:pt x="424256" y="43160"/>
                  <a:pt x="429024" y="39326"/>
                  <a:pt x="431676" y="33359"/>
                </a:cubicBezTo>
                <a:cubicBezTo>
                  <a:pt x="433715" y="28771"/>
                  <a:pt x="434851" y="23834"/>
                  <a:pt x="436439" y="19071"/>
                </a:cubicBezTo>
                <a:cubicBezTo>
                  <a:pt x="438249" y="13641"/>
                  <a:pt x="445964" y="4784"/>
                  <a:pt x="445964" y="4784"/>
                </a:cubicBezTo>
                <a:cubicBezTo>
                  <a:pt x="457869" y="8752"/>
                  <a:pt x="452314" y="4784"/>
                  <a:pt x="457870" y="21452"/>
                </a:cubicBezTo>
                <a:lnTo>
                  <a:pt x="460251" y="28596"/>
                </a:lnTo>
                <a:cubicBezTo>
                  <a:pt x="461839" y="25421"/>
                  <a:pt x="463616" y="22334"/>
                  <a:pt x="465014" y="19071"/>
                </a:cubicBezTo>
                <a:cubicBezTo>
                  <a:pt x="466003" y="16764"/>
                  <a:pt x="465352" y="13386"/>
                  <a:pt x="467395" y="11927"/>
                </a:cubicBezTo>
                <a:cubicBezTo>
                  <a:pt x="471480" y="9009"/>
                  <a:pt x="476920" y="8752"/>
                  <a:pt x="481682" y="7165"/>
                </a:cubicBezTo>
                <a:lnTo>
                  <a:pt x="488826" y="4784"/>
                </a:lnTo>
                <a:cubicBezTo>
                  <a:pt x="493348" y="18349"/>
                  <a:pt x="490597" y="8542"/>
                  <a:pt x="493589" y="30977"/>
                </a:cubicBezTo>
                <a:cubicBezTo>
                  <a:pt x="494331" y="36540"/>
                  <a:pt x="495176" y="42090"/>
                  <a:pt x="495970" y="47646"/>
                </a:cubicBezTo>
                <a:cubicBezTo>
                  <a:pt x="502012" y="29519"/>
                  <a:pt x="499747" y="38281"/>
                  <a:pt x="503114" y="21452"/>
                </a:cubicBezTo>
                <a:cubicBezTo>
                  <a:pt x="506289" y="24627"/>
                  <a:pt x="510029" y="27323"/>
                  <a:pt x="512639" y="30977"/>
                </a:cubicBezTo>
                <a:cubicBezTo>
                  <a:pt x="514732" y="33907"/>
                  <a:pt x="517055" y="48645"/>
                  <a:pt x="517401" y="50027"/>
                </a:cubicBezTo>
                <a:cubicBezTo>
                  <a:pt x="523265" y="73484"/>
                  <a:pt x="515607" y="32127"/>
                  <a:pt x="522164" y="71459"/>
                </a:cubicBezTo>
                <a:cubicBezTo>
                  <a:pt x="521370" y="77015"/>
                  <a:pt x="520883" y="82624"/>
                  <a:pt x="519782" y="88127"/>
                </a:cubicBezTo>
                <a:cubicBezTo>
                  <a:pt x="519290" y="90588"/>
                  <a:pt x="517401" y="97781"/>
                  <a:pt x="517401" y="95271"/>
                </a:cubicBezTo>
                <a:cubicBezTo>
                  <a:pt x="517401" y="84922"/>
                  <a:pt x="518988" y="74634"/>
                  <a:pt x="519782" y="64315"/>
                </a:cubicBezTo>
                <a:cubicBezTo>
                  <a:pt x="520576" y="80984"/>
                  <a:pt x="520778" y="97691"/>
                  <a:pt x="522164" y="114321"/>
                </a:cubicBezTo>
                <a:cubicBezTo>
                  <a:pt x="522372" y="116822"/>
                  <a:pt x="523855" y="119051"/>
                  <a:pt x="524545" y="121465"/>
                </a:cubicBezTo>
                <a:cubicBezTo>
                  <a:pt x="525444" y="124612"/>
                  <a:pt x="526027" y="127843"/>
                  <a:pt x="526926" y="130990"/>
                </a:cubicBezTo>
                <a:cubicBezTo>
                  <a:pt x="527616" y="133404"/>
                  <a:pt x="528762" y="135684"/>
                  <a:pt x="529307" y="138134"/>
                </a:cubicBezTo>
                <a:cubicBezTo>
                  <a:pt x="530354" y="142847"/>
                  <a:pt x="530895" y="147659"/>
                  <a:pt x="531689" y="152421"/>
                </a:cubicBezTo>
                <a:cubicBezTo>
                  <a:pt x="532483" y="148452"/>
                  <a:pt x="533405" y="144507"/>
                  <a:pt x="534070" y="140515"/>
                </a:cubicBezTo>
                <a:cubicBezTo>
                  <a:pt x="534993" y="134979"/>
                  <a:pt x="536239" y="118237"/>
                  <a:pt x="536451" y="123846"/>
                </a:cubicBezTo>
                <a:cubicBezTo>
                  <a:pt x="538247" y="171444"/>
                  <a:pt x="538038" y="219096"/>
                  <a:pt x="538832" y="266721"/>
                </a:cubicBezTo>
                <a:cubicBezTo>
                  <a:pt x="545023" y="235776"/>
                  <a:pt x="536574" y="274254"/>
                  <a:pt x="545976" y="242909"/>
                </a:cubicBezTo>
                <a:cubicBezTo>
                  <a:pt x="547139" y="239032"/>
                  <a:pt x="547375" y="234929"/>
                  <a:pt x="548357" y="231002"/>
                </a:cubicBezTo>
                <a:cubicBezTo>
                  <a:pt x="548966" y="228567"/>
                  <a:pt x="549945" y="226240"/>
                  <a:pt x="550739" y="223859"/>
                </a:cubicBezTo>
                <a:cubicBezTo>
                  <a:pt x="549945" y="233384"/>
                  <a:pt x="549928" y="243006"/>
                  <a:pt x="548357" y="252434"/>
                </a:cubicBezTo>
                <a:cubicBezTo>
                  <a:pt x="547532" y="257386"/>
                  <a:pt x="543595" y="266721"/>
                  <a:pt x="543595" y="266721"/>
                </a:cubicBezTo>
                <a:cubicBezTo>
                  <a:pt x="544389" y="274659"/>
                  <a:pt x="543250" y="283037"/>
                  <a:pt x="545976" y="290534"/>
                </a:cubicBezTo>
                <a:cubicBezTo>
                  <a:pt x="546834" y="292893"/>
                  <a:pt x="550610" y="292915"/>
                  <a:pt x="553120" y="292915"/>
                </a:cubicBezTo>
                <a:cubicBezTo>
                  <a:pt x="559519" y="292915"/>
                  <a:pt x="565820" y="291328"/>
                  <a:pt x="572170" y="290534"/>
                </a:cubicBezTo>
                <a:cubicBezTo>
                  <a:pt x="570582" y="294503"/>
                  <a:pt x="569454" y="298688"/>
                  <a:pt x="567407" y="302440"/>
                </a:cubicBezTo>
                <a:cubicBezTo>
                  <a:pt x="564666" y="307465"/>
                  <a:pt x="557882" y="316727"/>
                  <a:pt x="557882" y="316727"/>
                </a:cubicBezTo>
                <a:cubicBezTo>
                  <a:pt x="558676" y="319108"/>
                  <a:pt x="557779" y="323516"/>
                  <a:pt x="560264" y="323871"/>
                </a:cubicBezTo>
                <a:cubicBezTo>
                  <a:pt x="567266" y="324872"/>
                  <a:pt x="576076" y="318092"/>
                  <a:pt x="581695" y="314346"/>
                </a:cubicBezTo>
                <a:cubicBezTo>
                  <a:pt x="583282" y="311965"/>
                  <a:pt x="583800" y="308265"/>
                  <a:pt x="586457" y="307202"/>
                </a:cubicBezTo>
                <a:cubicBezTo>
                  <a:pt x="588788" y="306270"/>
                  <a:pt x="591826" y="307809"/>
                  <a:pt x="593601" y="309584"/>
                </a:cubicBezTo>
                <a:cubicBezTo>
                  <a:pt x="598557" y="314540"/>
                  <a:pt x="597899" y="320559"/>
                  <a:pt x="600745" y="326252"/>
                </a:cubicBezTo>
                <a:cubicBezTo>
                  <a:pt x="602025" y="328812"/>
                  <a:pt x="603920" y="331015"/>
                  <a:pt x="605507" y="333396"/>
                </a:cubicBezTo>
                <a:cubicBezTo>
                  <a:pt x="606301" y="336571"/>
                  <a:pt x="607179" y="339726"/>
                  <a:pt x="607889" y="342921"/>
                </a:cubicBezTo>
                <a:cubicBezTo>
                  <a:pt x="608767" y="346872"/>
                  <a:pt x="606430" y="353547"/>
                  <a:pt x="610270" y="354827"/>
                </a:cubicBezTo>
                <a:cubicBezTo>
                  <a:pt x="613638" y="355950"/>
                  <a:pt x="613151" y="348312"/>
                  <a:pt x="615032" y="345302"/>
                </a:cubicBezTo>
                <a:cubicBezTo>
                  <a:pt x="617135" y="341936"/>
                  <a:pt x="619795" y="338952"/>
                  <a:pt x="622176" y="335777"/>
                </a:cubicBezTo>
                <a:cubicBezTo>
                  <a:pt x="623446" y="331967"/>
                  <a:pt x="624081" y="323712"/>
                  <a:pt x="631701" y="326252"/>
                </a:cubicBezTo>
                <a:cubicBezTo>
                  <a:pt x="634896" y="327317"/>
                  <a:pt x="636464" y="331015"/>
                  <a:pt x="638845" y="333396"/>
                </a:cubicBezTo>
                <a:cubicBezTo>
                  <a:pt x="643263" y="342233"/>
                  <a:pt x="642852" y="343922"/>
                  <a:pt x="650751" y="350065"/>
                </a:cubicBezTo>
                <a:cubicBezTo>
                  <a:pt x="655269" y="353579"/>
                  <a:pt x="665039" y="359590"/>
                  <a:pt x="665039" y="359590"/>
                </a:cubicBezTo>
                <a:cubicBezTo>
                  <a:pt x="667420" y="357209"/>
                  <a:pt x="670314" y="355248"/>
                  <a:pt x="672182" y="352446"/>
                </a:cubicBezTo>
                <a:cubicBezTo>
                  <a:pt x="673574" y="350357"/>
                  <a:pt x="673575" y="347609"/>
                  <a:pt x="674564" y="345302"/>
                </a:cubicBezTo>
                <a:cubicBezTo>
                  <a:pt x="675962" y="342039"/>
                  <a:pt x="677928" y="339040"/>
                  <a:pt x="679326" y="335777"/>
                </a:cubicBezTo>
                <a:cubicBezTo>
                  <a:pt x="685240" y="321978"/>
                  <a:pt x="677318" y="335216"/>
                  <a:pt x="686470" y="321490"/>
                </a:cubicBezTo>
                <a:cubicBezTo>
                  <a:pt x="687264" y="324665"/>
                  <a:pt x="687952" y="327868"/>
                  <a:pt x="688851" y="331015"/>
                </a:cubicBezTo>
                <a:cubicBezTo>
                  <a:pt x="689541" y="333429"/>
                  <a:pt x="691015" y="335658"/>
                  <a:pt x="691232" y="338159"/>
                </a:cubicBezTo>
                <a:cubicBezTo>
                  <a:pt x="692609" y="353994"/>
                  <a:pt x="692820" y="369909"/>
                  <a:pt x="693614" y="385784"/>
                </a:cubicBezTo>
                <a:cubicBezTo>
                  <a:pt x="701537" y="384463"/>
                  <a:pt x="709329" y="385172"/>
                  <a:pt x="715045" y="378640"/>
                </a:cubicBezTo>
                <a:cubicBezTo>
                  <a:pt x="718814" y="374332"/>
                  <a:pt x="724570" y="364352"/>
                  <a:pt x="724570" y="364352"/>
                </a:cubicBezTo>
                <a:cubicBezTo>
                  <a:pt x="725364" y="366733"/>
                  <a:pt x="726951" y="368986"/>
                  <a:pt x="726951" y="371496"/>
                </a:cubicBezTo>
                <a:cubicBezTo>
                  <a:pt x="726951" y="399321"/>
                  <a:pt x="715506" y="400711"/>
                  <a:pt x="731714" y="395309"/>
                </a:cubicBezTo>
                <a:cubicBezTo>
                  <a:pt x="745367" y="374826"/>
                  <a:pt x="728994" y="400747"/>
                  <a:pt x="738857" y="381021"/>
                </a:cubicBezTo>
                <a:cubicBezTo>
                  <a:pt x="740137" y="378461"/>
                  <a:pt x="740859" y="374630"/>
                  <a:pt x="743620" y="373877"/>
                </a:cubicBezTo>
                <a:cubicBezTo>
                  <a:pt x="750512" y="371997"/>
                  <a:pt x="757907" y="373877"/>
                  <a:pt x="765051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Forma livre 104"/>
          <p:cNvSpPr/>
          <p:nvPr/>
        </p:nvSpPr>
        <p:spPr>
          <a:xfrm>
            <a:off x="5508104" y="2924944"/>
            <a:ext cx="765051" cy="400747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0019 w 981075"/>
              <a:gd name="connsiteY18" fmla="*/ 383402 h 407215"/>
              <a:gd name="connsiteX19" fmla="*/ 154781 w 981075"/>
              <a:gd name="connsiteY19" fmla="*/ 397690 h 407215"/>
              <a:gd name="connsiteX20" fmla="*/ 180975 w 981075"/>
              <a:gd name="connsiteY20" fmla="*/ 395309 h 407215"/>
              <a:gd name="connsiteX21" fmla="*/ 185738 w 981075"/>
              <a:gd name="connsiteY21" fmla="*/ 388165 h 407215"/>
              <a:gd name="connsiteX22" fmla="*/ 197644 w 981075"/>
              <a:gd name="connsiteY22" fmla="*/ 373877 h 407215"/>
              <a:gd name="connsiteX23" fmla="*/ 209550 w 981075"/>
              <a:gd name="connsiteY23" fmla="*/ 378640 h 407215"/>
              <a:gd name="connsiteX24" fmla="*/ 216694 w 981075"/>
              <a:gd name="connsiteY24" fmla="*/ 392927 h 407215"/>
              <a:gd name="connsiteX25" fmla="*/ 221456 w 981075"/>
              <a:gd name="connsiteY25" fmla="*/ 400071 h 407215"/>
              <a:gd name="connsiteX26" fmla="*/ 230981 w 981075"/>
              <a:gd name="connsiteY26" fmla="*/ 392927 h 407215"/>
              <a:gd name="connsiteX27" fmla="*/ 235744 w 981075"/>
              <a:gd name="connsiteY27" fmla="*/ 381021 h 407215"/>
              <a:gd name="connsiteX28" fmla="*/ 240506 w 981075"/>
              <a:gd name="connsiteY28" fmla="*/ 371496 h 407215"/>
              <a:gd name="connsiteX29" fmla="*/ 245269 w 981075"/>
              <a:gd name="connsiteY29" fmla="*/ 357209 h 407215"/>
              <a:gd name="connsiteX30" fmla="*/ 247650 w 981075"/>
              <a:gd name="connsiteY30" fmla="*/ 350065 h 407215"/>
              <a:gd name="connsiteX31" fmla="*/ 250031 w 981075"/>
              <a:gd name="connsiteY31" fmla="*/ 340540 h 407215"/>
              <a:gd name="connsiteX32" fmla="*/ 254794 w 981075"/>
              <a:gd name="connsiteY32" fmla="*/ 326252 h 407215"/>
              <a:gd name="connsiteX33" fmla="*/ 259556 w 981075"/>
              <a:gd name="connsiteY33" fmla="*/ 309584 h 407215"/>
              <a:gd name="connsiteX34" fmla="*/ 261938 w 981075"/>
              <a:gd name="connsiteY34" fmla="*/ 316727 h 407215"/>
              <a:gd name="connsiteX35" fmla="*/ 266700 w 981075"/>
              <a:gd name="connsiteY35" fmla="*/ 350065 h 407215"/>
              <a:gd name="connsiteX36" fmla="*/ 276225 w 981075"/>
              <a:gd name="connsiteY36" fmla="*/ 261959 h 407215"/>
              <a:gd name="connsiteX37" fmla="*/ 283369 w 981075"/>
              <a:gd name="connsiteY37" fmla="*/ 254815 h 407215"/>
              <a:gd name="connsiteX38" fmla="*/ 285750 w 981075"/>
              <a:gd name="connsiteY38" fmla="*/ 245290 h 407215"/>
              <a:gd name="connsiteX39" fmla="*/ 290513 w 981075"/>
              <a:gd name="connsiteY39" fmla="*/ 238146 h 407215"/>
              <a:gd name="connsiteX40" fmla="*/ 295275 w 981075"/>
              <a:gd name="connsiteY40" fmla="*/ 226240 h 407215"/>
              <a:gd name="connsiteX41" fmla="*/ 292894 w 981075"/>
              <a:gd name="connsiteY41" fmla="*/ 242909 h 407215"/>
              <a:gd name="connsiteX42" fmla="*/ 295275 w 981075"/>
              <a:gd name="connsiteY42" fmla="*/ 235765 h 407215"/>
              <a:gd name="connsiteX43" fmla="*/ 300038 w 981075"/>
              <a:gd name="connsiteY43" fmla="*/ 211952 h 407215"/>
              <a:gd name="connsiteX44" fmla="*/ 302419 w 981075"/>
              <a:gd name="connsiteY44" fmla="*/ 173852 h 407215"/>
              <a:gd name="connsiteX45" fmla="*/ 311944 w 981075"/>
              <a:gd name="connsiteY45" fmla="*/ 159565 h 407215"/>
              <a:gd name="connsiteX46" fmla="*/ 314325 w 981075"/>
              <a:gd name="connsiteY46" fmla="*/ 152421 h 407215"/>
              <a:gd name="connsiteX47" fmla="*/ 319088 w 981075"/>
              <a:gd name="connsiteY47" fmla="*/ 161946 h 407215"/>
              <a:gd name="connsiteX48" fmla="*/ 321469 w 981075"/>
              <a:gd name="connsiteY48" fmla="*/ 104796 h 407215"/>
              <a:gd name="connsiteX49" fmla="*/ 326231 w 981075"/>
              <a:gd name="connsiteY49" fmla="*/ 85746 h 407215"/>
              <a:gd name="connsiteX50" fmla="*/ 333375 w 981075"/>
              <a:gd name="connsiteY50" fmla="*/ 80984 h 407215"/>
              <a:gd name="connsiteX51" fmla="*/ 342900 w 981075"/>
              <a:gd name="connsiteY51" fmla="*/ 85746 h 407215"/>
              <a:gd name="connsiteX52" fmla="*/ 345281 w 981075"/>
              <a:gd name="connsiteY52" fmla="*/ 71459 h 407215"/>
              <a:gd name="connsiteX53" fmla="*/ 350044 w 981075"/>
              <a:gd name="connsiteY53" fmla="*/ 57171 h 407215"/>
              <a:gd name="connsiteX54" fmla="*/ 357188 w 981075"/>
              <a:gd name="connsiteY54" fmla="*/ 35740 h 407215"/>
              <a:gd name="connsiteX55" fmla="*/ 359569 w 981075"/>
              <a:gd name="connsiteY55" fmla="*/ 28596 h 407215"/>
              <a:gd name="connsiteX56" fmla="*/ 364331 w 981075"/>
              <a:gd name="connsiteY56" fmla="*/ 21452 h 407215"/>
              <a:gd name="connsiteX57" fmla="*/ 369094 w 981075"/>
              <a:gd name="connsiteY57" fmla="*/ 4784 h 407215"/>
              <a:gd name="connsiteX58" fmla="*/ 373856 w 981075"/>
              <a:gd name="connsiteY58" fmla="*/ 11927 h 407215"/>
              <a:gd name="connsiteX59" fmla="*/ 376238 w 981075"/>
              <a:gd name="connsiteY59" fmla="*/ 19071 h 407215"/>
              <a:gd name="connsiteX60" fmla="*/ 390525 w 981075"/>
              <a:gd name="connsiteY60" fmla="*/ 16690 h 407215"/>
              <a:gd name="connsiteX61" fmla="*/ 402431 w 981075"/>
              <a:gd name="connsiteY61" fmla="*/ 4784 h 407215"/>
              <a:gd name="connsiteX62" fmla="*/ 404813 w 981075"/>
              <a:gd name="connsiteY62" fmla="*/ 14309 h 407215"/>
              <a:gd name="connsiteX63" fmla="*/ 407194 w 981075"/>
              <a:gd name="connsiteY63" fmla="*/ 21452 h 407215"/>
              <a:gd name="connsiteX64" fmla="*/ 414338 w 981075"/>
              <a:gd name="connsiteY64" fmla="*/ 23834 h 407215"/>
              <a:gd name="connsiteX65" fmla="*/ 431006 w 981075"/>
              <a:gd name="connsiteY65" fmla="*/ 21452 h 407215"/>
              <a:gd name="connsiteX66" fmla="*/ 445294 w 981075"/>
              <a:gd name="connsiteY66" fmla="*/ 11927 h 407215"/>
              <a:gd name="connsiteX67" fmla="*/ 447675 w 981075"/>
              <a:gd name="connsiteY67" fmla="*/ 4784 h 407215"/>
              <a:gd name="connsiteX68" fmla="*/ 464344 w 981075"/>
              <a:gd name="connsiteY68" fmla="*/ 4784 h 407215"/>
              <a:gd name="connsiteX69" fmla="*/ 471488 w 981075"/>
              <a:gd name="connsiteY69" fmla="*/ 19071 h 407215"/>
              <a:gd name="connsiteX70" fmla="*/ 473869 w 981075"/>
              <a:gd name="connsiteY70" fmla="*/ 26215 h 407215"/>
              <a:gd name="connsiteX71" fmla="*/ 497681 w 981075"/>
              <a:gd name="connsiteY71" fmla="*/ 14309 h 407215"/>
              <a:gd name="connsiteX72" fmla="*/ 516731 w 981075"/>
              <a:gd name="connsiteY72" fmla="*/ 7165 h 407215"/>
              <a:gd name="connsiteX73" fmla="*/ 521494 w 981075"/>
              <a:gd name="connsiteY73" fmla="*/ 16690 h 407215"/>
              <a:gd name="connsiteX74" fmla="*/ 526256 w 981075"/>
              <a:gd name="connsiteY74" fmla="*/ 30977 h 407215"/>
              <a:gd name="connsiteX75" fmla="*/ 533400 w 981075"/>
              <a:gd name="connsiteY75" fmla="*/ 23834 h 407215"/>
              <a:gd name="connsiteX76" fmla="*/ 542925 w 981075"/>
              <a:gd name="connsiteY76" fmla="*/ 9546 h 407215"/>
              <a:gd name="connsiteX77" fmla="*/ 557213 w 981075"/>
              <a:gd name="connsiteY77" fmla="*/ 4784 h 407215"/>
              <a:gd name="connsiteX78" fmla="*/ 564356 w 981075"/>
              <a:gd name="connsiteY78" fmla="*/ 9546 h 407215"/>
              <a:gd name="connsiteX79" fmla="*/ 566738 w 981075"/>
              <a:gd name="connsiteY79" fmla="*/ 19071 h 407215"/>
              <a:gd name="connsiteX80" fmla="*/ 576263 w 981075"/>
              <a:gd name="connsiteY80" fmla="*/ 21452 h 407215"/>
              <a:gd name="connsiteX81" fmla="*/ 590550 w 981075"/>
              <a:gd name="connsiteY81" fmla="*/ 16690 h 407215"/>
              <a:gd name="connsiteX82" fmla="*/ 607219 w 981075"/>
              <a:gd name="connsiteY82" fmla="*/ 4784 h 407215"/>
              <a:gd name="connsiteX83" fmla="*/ 614363 w 981075"/>
              <a:gd name="connsiteY83" fmla="*/ 2402 h 407215"/>
              <a:gd name="connsiteX84" fmla="*/ 623888 w 981075"/>
              <a:gd name="connsiteY84" fmla="*/ 21452 h 407215"/>
              <a:gd name="connsiteX85" fmla="*/ 633413 w 981075"/>
              <a:gd name="connsiteY85" fmla="*/ 40502 h 407215"/>
              <a:gd name="connsiteX86" fmla="*/ 635794 w 981075"/>
              <a:gd name="connsiteY86" fmla="*/ 47646 h 407215"/>
              <a:gd name="connsiteX87" fmla="*/ 647700 w 981075"/>
              <a:gd name="connsiteY87" fmla="*/ 33359 h 407215"/>
              <a:gd name="connsiteX88" fmla="*/ 652463 w 981075"/>
              <a:gd name="connsiteY88" fmla="*/ 19071 h 407215"/>
              <a:gd name="connsiteX89" fmla="*/ 661988 w 981075"/>
              <a:gd name="connsiteY89" fmla="*/ 4784 h 407215"/>
              <a:gd name="connsiteX90" fmla="*/ 673894 w 981075"/>
              <a:gd name="connsiteY90" fmla="*/ 21452 h 407215"/>
              <a:gd name="connsiteX91" fmla="*/ 676275 w 981075"/>
              <a:gd name="connsiteY91" fmla="*/ 28596 h 407215"/>
              <a:gd name="connsiteX92" fmla="*/ 681038 w 981075"/>
              <a:gd name="connsiteY92" fmla="*/ 19071 h 407215"/>
              <a:gd name="connsiteX93" fmla="*/ 683419 w 981075"/>
              <a:gd name="connsiteY93" fmla="*/ 11927 h 407215"/>
              <a:gd name="connsiteX94" fmla="*/ 697706 w 981075"/>
              <a:gd name="connsiteY94" fmla="*/ 7165 h 407215"/>
              <a:gd name="connsiteX95" fmla="*/ 704850 w 981075"/>
              <a:gd name="connsiteY95" fmla="*/ 4784 h 407215"/>
              <a:gd name="connsiteX96" fmla="*/ 709613 w 981075"/>
              <a:gd name="connsiteY96" fmla="*/ 30977 h 407215"/>
              <a:gd name="connsiteX97" fmla="*/ 711994 w 981075"/>
              <a:gd name="connsiteY97" fmla="*/ 47646 h 407215"/>
              <a:gd name="connsiteX98" fmla="*/ 719138 w 981075"/>
              <a:gd name="connsiteY98" fmla="*/ 21452 h 407215"/>
              <a:gd name="connsiteX99" fmla="*/ 728663 w 981075"/>
              <a:gd name="connsiteY99" fmla="*/ 30977 h 407215"/>
              <a:gd name="connsiteX100" fmla="*/ 733425 w 981075"/>
              <a:gd name="connsiteY100" fmla="*/ 50027 h 407215"/>
              <a:gd name="connsiteX101" fmla="*/ 738188 w 981075"/>
              <a:gd name="connsiteY101" fmla="*/ 71459 h 407215"/>
              <a:gd name="connsiteX102" fmla="*/ 735806 w 981075"/>
              <a:gd name="connsiteY102" fmla="*/ 88127 h 407215"/>
              <a:gd name="connsiteX103" fmla="*/ 733425 w 981075"/>
              <a:gd name="connsiteY103" fmla="*/ 95271 h 407215"/>
              <a:gd name="connsiteX104" fmla="*/ 735806 w 981075"/>
              <a:gd name="connsiteY104" fmla="*/ 64315 h 407215"/>
              <a:gd name="connsiteX105" fmla="*/ 738188 w 981075"/>
              <a:gd name="connsiteY105" fmla="*/ 114321 h 407215"/>
              <a:gd name="connsiteX106" fmla="*/ 740569 w 981075"/>
              <a:gd name="connsiteY106" fmla="*/ 121465 h 407215"/>
              <a:gd name="connsiteX107" fmla="*/ 742950 w 981075"/>
              <a:gd name="connsiteY107" fmla="*/ 130990 h 407215"/>
              <a:gd name="connsiteX108" fmla="*/ 745331 w 981075"/>
              <a:gd name="connsiteY108" fmla="*/ 138134 h 407215"/>
              <a:gd name="connsiteX109" fmla="*/ 747713 w 981075"/>
              <a:gd name="connsiteY109" fmla="*/ 152421 h 407215"/>
              <a:gd name="connsiteX110" fmla="*/ 750094 w 981075"/>
              <a:gd name="connsiteY110" fmla="*/ 140515 h 407215"/>
              <a:gd name="connsiteX111" fmla="*/ 752475 w 981075"/>
              <a:gd name="connsiteY111" fmla="*/ 123846 h 407215"/>
              <a:gd name="connsiteX112" fmla="*/ 754856 w 981075"/>
              <a:gd name="connsiteY112" fmla="*/ 266721 h 407215"/>
              <a:gd name="connsiteX113" fmla="*/ 762000 w 981075"/>
              <a:gd name="connsiteY113" fmla="*/ 242909 h 407215"/>
              <a:gd name="connsiteX114" fmla="*/ 764381 w 981075"/>
              <a:gd name="connsiteY114" fmla="*/ 231002 h 407215"/>
              <a:gd name="connsiteX115" fmla="*/ 766763 w 981075"/>
              <a:gd name="connsiteY115" fmla="*/ 223859 h 407215"/>
              <a:gd name="connsiteX116" fmla="*/ 764381 w 981075"/>
              <a:gd name="connsiteY116" fmla="*/ 252434 h 407215"/>
              <a:gd name="connsiteX117" fmla="*/ 759619 w 981075"/>
              <a:gd name="connsiteY117" fmla="*/ 266721 h 407215"/>
              <a:gd name="connsiteX118" fmla="*/ 762000 w 981075"/>
              <a:gd name="connsiteY118" fmla="*/ 290534 h 407215"/>
              <a:gd name="connsiteX119" fmla="*/ 769144 w 981075"/>
              <a:gd name="connsiteY119" fmla="*/ 292915 h 407215"/>
              <a:gd name="connsiteX120" fmla="*/ 788194 w 981075"/>
              <a:gd name="connsiteY120" fmla="*/ 290534 h 407215"/>
              <a:gd name="connsiteX121" fmla="*/ 783431 w 981075"/>
              <a:gd name="connsiteY121" fmla="*/ 302440 h 407215"/>
              <a:gd name="connsiteX122" fmla="*/ 773906 w 981075"/>
              <a:gd name="connsiteY122" fmla="*/ 316727 h 407215"/>
              <a:gd name="connsiteX123" fmla="*/ 776288 w 981075"/>
              <a:gd name="connsiteY123" fmla="*/ 323871 h 407215"/>
              <a:gd name="connsiteX124" fmla="*/ 797719 w 981075"/>
              <a:gd name="connsiteY124" fmla="*/ 314346 h 407215"/>
              <a:gd name="connsiteX125" fmla="*/ 802481 w 981075"/>
              <a:gd name="connsiteY125" fmla="*/ 307202 h 407215"/>
              <a:gd name="connsiteX126" fmla="*/ 809625 w 981075"/>
              <a:gd name="connsiteY126" fmla="*/ 309584 h 407215"/>
              <a:gd name="connsiteX127" fmla="*/ 816769 w 981075"/>
              <a:gd name="connsiteY127" fmla="*/ 326252 h 407215"/>
              <a:gd name="connsiteX128" fmla="*/ 821531 w 981075"/>
              <a:gd name="connsiteY128" fmla="*/ 333396 h 407215"/>
              <a:gd name="connsiteX129" fmla="*/ 823913 w 981075"/>
              <a:gd name="connsiteY129" fmla="*/ 342921 h 407215"/>
              <a:gd name="connsiteX130" fmla="*/ 826294 w 981075"/>
              <a:gd name="connsiteY130" fmla="*/ 354827 h 407215"/>
              <a:gd name="connsiteX131" fmla="*/ 831056 w 981075"/>
              <a:gd name="connsiteY131" fmla="*/ 345302 h 407215"/>
              <a:gd name="connsiteX132" fmla="*/ 838200 w 981075"/>
              <a:gd name="connsiteY132" fmla="*/ 335777 h 407215"/>
              <a:gd name="connsiteX133" fmla="*/ 847725 w 981075"/>
              <a:gd name="connsiteY133" fmla="*/ 326252 h 407215"/>
              <a:gd name="connsiteX134" fmla="*/ 854869 w 981075"/>
              <a:gd name="connsiteY134" fmla="*/ 333396 h 407215"/>
              <a:gd name="connsiteX135" fmla="*/ 866775 w 981075"/>
              <a:gd name="connsiteY135" fmla="*/ 350065 h 407215"/>
              <a:gd name="connsiteX136" fmla="*/ 881063 w 981075"/>
              <a:gd name="connsiteY136" fmla="*/ 359590 h 407215"/>
              <a:gd name="connsiteX137" fmla="*/ 888206 w 981075"/>
              <a:gd name="connsiteY137" fmla="*/ 352446 h 407215"/>
              <a:gd name="connsiteX138" fmla="*/ 890588 w 981075"/>
              <a:gd name="connsiteY138" fmla="*/ 345302 h 407215"/>
              <a:gd name="connsiteX139" fmla="*/ 895350 w 981075"/>
              <a:gd name="connsiteY139" fmla="*/ 335777 h 407215"/>
              <a:gd name="connsiteX140" fmla="*/ 902494 w 981075"/>
              <a:gd name="connsiteY140" fmla="*/ 321490 h 407215"/>
              <a:gd name="connsiteX141" fmla="*/ 904875 w 981075"/>
              <a:gd name="connsiteY141" fmla="*/ 331015 h 407215"/>
              <a:gd name="connsiteX142" fmla="*/ 907256 w 981075"/>
              <a:gd name="connsiteY142" fmla="*/ 338159 h 407215"/>
              <a:gd name="connsiteX143" fmla="*/ 909638 w 981075"/>
              <a:gd name="connsiteY143" fmla="*/ 385784 h 407215"/>
              <a:gd name="connsiteX144" fmla="*/ 931069 w 981075"/>
              <a:gd name="connsiteY144" fmla="*/ 378640 h 407215"/>
              <a:gd name="connsiteX145" fmla="*/ 940594 w 981075"/>
              <a:gd name="connsiteY145" fmla="*/ 364352 h 407215"/>
              <a:gd name="connsiteX146" fmla="*/ 942975 w 981075"/>
              <a:gd name="connsiteY146" fmla="*/ 371496 h 407215"/>
              <a:gd name="connsiteX147" fmla="*/ 947738 w 981075"/>
              <a:gd name="connsiteY147" fmla="*/ 395309 h 407215"/>
              <a:gd name="connsiteX148" fmla="*/ 954881 w 981075"/>
              <a:gd name="connsiteY148" fmla="*/ 381021 h 407215"/>
              <a:gd name="connsiteX149" fmla="*/ 959644 w 981075"/>
              <a:gd name="connsiteY149" fmla="*/ 373877 h 407215"/>
              <a:gd name="connsiteX150" fmla="*/ 981075 w 981075"/>
              <a:gd name="connsiteY150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4781 w 981075"/>
              <a:gd name="connsiteY18" fmla="*/ 397690 h 407215"/>
              <a:gd name="connsiteX19" fmla="*/ 180975 w 981075"/>
              <a:gd name="connsiteY19" fmla="*/ 395309 h 407215"/>
              <a:gd name="connsiteX20" fmla="*/ 185738 w 981075"/>
              <a:gd name="connsiteY20" fmla="*/ 388165 h 407215"/>
              <a:gd name="connsiteX21" fmla="*/ 197644 w 981075"/>
              <a:gd name="connsiteY21" fmla="*/ 373877 h 407215"/>
              <a:gd name="connsiteX22" fmla="*/ 209550 w 981075"/>
              <a:gd name="connsiteY22" fmla="*/ 378640 h 407215"/>
              <a:gd name="connsiteX23" fmla="*/ 216694 w 981075"/>
              <a:gd name="connsiteY23" fmla="*/ 392927 h 407215"/>
              <a:gd name="connsiteX24" fmla="*/ 221456 w 981075"/>
              <a:gd name="connsiteY24" fmla="*/ 400071 h 407215"/>
              <a:gd name="connsiteX25" fmla="*/ 230981 w 981075"/>
              <a:gd name="connsiteY25" fmla="*/ 392927 h 407215"/>
              <a:gd name="connsiteX26" fmla="*/ 235744 w 981075"/>
              <a:gd name="connsiteY26" fmla="*/ 381021 h 407215"/>
              <a:gd name="connsiteX27" fmla="*/ 240506 w 981075"/>
              <a:gd name="connsiteY27" fmla="*/ 371496 h 407215"/>
              <a:gd name="connsiteX28" fmla="*/ 245269 w 981075"/>
              <a:gd name="connsiteY28" fmla="*/ 357209 h 407215"/>
              <a:gd name="connsiteX29" fmla="*/ 247650 w 981075"/>
              <a:gd name="connsiteY29" fmla="*/ 350065 h 407215"/>
              <a:gd name="connsiteX30" fmla="*/ 250031 w 981075"/>
              <a:gd name="connsiteY30" fmla="*/ 340540 h 407215"/>
              <a:gd name="connsiteX31" fmla="*/ 254794 w 981075"/>
              <a:gd name="connsiteY31" fmla="*/ 326252 h 407215"/>
              <a:gd name="connsiteX32" fmla="*/ 259556 w 981075"/>
              <a:gd name="connsiteY32" fmla="*/ 309584 h 407215"/>
              <a:gd name="connsiteX33" fmla="*/ 261938 w 981075"/>
              <a:gd name="connsiteY33" fmla="*/ 316727 h 407215"/>
              <a:gd name="connsiteX34" fmla="*/ 266700 w 981075"/>
              <a:gd name="connsiteY34" fmla="*/ 350065 h 407215"/>
              <a:gd name="connsiteX35" fmla="*/ 276225 w 981075"/>
              <a:gd name="connsiteY35" fmla="*/ 261959 h 407215"/>
              <a:gd name="connsiteX36" fmla="*/ 283369 w 981075"/>
              <a:gd name="connsiteY36" fmla="*/ 254815 h 407215"/>
              <a:gd name="connsiteX37" fmla="*/ 285750 w 981075"/>
              <a:gd name="connsiteY37" fmla="*/ 245290 h 407215"/>
              <a:gd name="connsiteX38" fmla="*/ 290513 w 981075"/>
              <a:gd name="connsiteY38" fmla="*/ 238146 h 407215"/>
              <a:gd name="connsiteX39" fmla="*/ 295275 w 981075"/>
              <a:gd name="connsiteY39" fmla="*/ 226240 h 407215"/>
              <a:gd name="connsiteX40" fmla="*/ 292894 w 981075"/>
              <a:gd name="connsiteY40" fmla="*/ 242909 h 407215"/>
              <a:gd name="connsiteX41" fmla="*/ 295275 w 981075"/>
              <a:gd name="connsiteY41" fmla="*/ 235765 h 407215"/>
              <a:gd name="connsiteX42" fmla="*/ 300038 w 981075"/>
              <a:gd name="connsiteY42" fmla="*/ 211952 h 407215"/>
              <a:gd name="connsiteX43" fmla="*/ 302419 w 981075"/>
              <a:gd name="connsiteY43" fmla="*/ 173852 h 407215"/>
              <a:gd name="connsiteX44" fmla="*/ 311944 w 981075"/>
              <a:gd name="connsiteY44" fmla="*/ 159565 h 407215"/>
              <a:gd name="connsiteX45" fmla="*/ 314325 w 981075"/>
              <a:gd name="connsiteY45" fmla="*/ 152421 h 407215"/>
              <a:gd name="connsiteX46" fmla="*/ 319088 w 981075"/>
              <a:gd name="connsiteY46" fmla="*/ 161946 h 407215"/>
              <a:gd name="connsiteX47" fmla="*/ 321469 w 981075"/>
              <a:gd name="connsiteY47" fmla="*/ 104796 h 407215"/>
              <a:gd name="connsiteX48" fmla="*/ 326231 w 981075"/>
              <a:gd name="connsiteY48" fmla="*/ 85746 h 407215"/>
              <a:gd name="connsiteX49" fmla="*/ 333375 w 981075"/>
              <a:gd name="connsiteY49" fmla="*/ 80984 h 407215"/>
              <a:gd name="connsiteX50" fmla="*/ 342900 w 981075"/>
              <a:gd name="connsiteY50" fmla="*/ 85746 h 407215"/>
              <a:gd name="connsiteX51" fmla="*/ 345281 w 981075"/>
              <a:gd name="connsiteY51" fmla="*/ 71459 h 407215"/>
              <a:gd name="connsiteX52" fmla="*/ 350044 w 981075"/>
              <a:gd name="connsiteY52" fmla="*/ 57171 h 407215"/>
              <a:gd name="connsiteX53" fmla="*/ 357188 w 981075"/>
              <a:gd name="connsiteY53" fmla="*/ 35740 h 407215"/>
              <a:gd name="connsiteX54" fmla="*/ 359569 w 981075"/>
              <a:gd name="connsiteY54" fmla="*/ 28596 h 407215"/>
              <a:gd name="connsiteX55" fmla="*/ 364331 w 981075"/>
              <a:gd name="connsiteY55" fmla="*/ 21452 h 407215"/>
              <a:gd name="connsiteX56" fmla="*/ 369094 w 981075"/>
              <a:gd name="connsiteY56" fmla="*/ 4784 h 407215"/>
              <a:gd name="connsiteX57" fmla="*/ 373856 w 981075"/>
              <a:gd name="connsiteY57" fmla="*/ 11927 h 407215"/>
              <a:gd name="connsiteX58" fmla="*/ 376238 w 981075"/>
              <a:gd name="connsiteY58" fmla="*/ 19071 h 407215"/>
              <a:gd name="connsiteX59" fmla="*/ 390525 w 981075"/>
              <a:gd name="connsiteY59" fmla="*/ 16690 h 407215"/>
              <a:gd name="connsiteX60" fmla="*/ 402431 w 981075"/>
              <a:gd name="connsiteY60" fmla="*/ 4784 h 407215"/>
              <a:gd name="connsiteX61" fmla="*/ 404813 w 981075"/>
              <a:gd name="connsiteY61" fmla="*/ 14309 h 407215"/>
              <a:gd name="connsiteX62" fmla="*/ 407194 w 981075"/>
              <a:gd name="connsiteY62" fmla="*/ 21452 h 407215"/>
              <a:gd name="connsiteX63" fmla="*/ 414338 w 981075"/>
              <a:gd name="connsiteY63" fmla="*/ 23834 h 407215"/>
              <a:gd name="connsiteX64" fmla="*/ 431006 w 981075"/>
              <a:gd name="connsiteY64" fmla="*/ 21452 h 407215"/>
              <a:gd name="connsiteX65" fmla="*/ 445294 w 981075"/>
              <a:gd name="connsiteY65" fmla="*/ 11927 h 407215"/>
              <a:gd name="connsiteX66" fmla="*/ 447675 w 981075"/>
              <a:gd name="connsiteY66" fmla="*/ 4784 h 407215"/>
              <a:gd name="connsiteX67" fmla="*/ 464344 w 981075"/>
              <a:gd name="connsiteY67" fmla="*/ 4784 h 407215"/>
              <a:gd name="connsiteX68" fmla="*/ 471488 w 981075"/>
              <a:gd name="connsiteY68" fmla="*/ 19071 h 407215"/>
              <a:gd name="connsiteX69" fmla="*/ 473869 w 981075"/>
              <a:gd name="connsiteY69" fmla="*/ 26215 h 407215"/>
              <a:gd name="connsiteX70" fmla="*/ 497681 w 981075"/>
              <a:gd name="connsiteY70" fmla="*/ 14309 h 407215"/>
              <a:gd name="connsiteX71" fmla="*/ 516731 w 981075"/>
              <a:gd name="connsiteY71" fmla="*/ 7165 h 407215"/>
              <a:gd name="connsiteX72" fmla="*/ 521494 w 981075"/>
              <a:gd name="connsiteY72" fmla="*/ 16690 h 407215"/>
              <a:gd name="connsiteX73" fmla="*/ 526256 w 981075"/>
              <a:gd name="connsiteY73" fmla="*/ 30977 h 407215"/>
              <a:gd name="connsiteX74" fmla="*/ 533400 w 981075"/>
              <a:gd name="connsiteY74" fmla="*/ 23834 h 407215"/>
              <a:gd name="connsiteX75" fmla="*/ 542925 w 981075"/>
              <a:gd name="connsiteY75" fmla="*/ 9546 h 407215"/>
              <a:gd name="connsiteX76" fmla="*/ 557213 w 981075"/>
              <a:gd name="connsiteY76" fmla="*/ 4784 h 407215"/>
              <a:gd name="connsiteX77" fmla="*/ 564356 w 981075"/>
              <a:gd name="connsiteY77" fmla="*/ 9546 h 407215"/>
              <a:gd name="connsiteX78" fmla="*/ 566738 w 981075"/>
              <a:gd name="connsiteY78" fmla="*/ 19071 h 407215"/>
              <a:gd name="connsiteX79" fmla="*/ 576263 w 981075"/>
              <a:gd name="connsiteY79" fmla="*/ 21452 h 407215"/>
              <a:gd name="connsiteX80" fmla="*/ 590550 w 981075"/>
              <a:gd name="connsiteY80" fmla="*/ 16690 h 407215"/>
              <a:gd name="connsiteX81" fmla="*/ 607219 w 981075"/>
              <a:gd name="connsiteY81" fmla="*/ 4784 h 407215"/>
              <a:gd name="connsiteX82" fmla="*/ 614363 w 981075"/>
              <a:gd name="connsiteY82" fmla="*/ 2402 h 407215"/>
              <a:gd name="connsiteX83" fmla="*/ 623888 w 981075"/>
              <a:gd name="connsiteY83" fmla="*/ 21452 h 407215"/>
              <a:gd name="connsiteX84" fmla="*/ 633413 w 981075"/>
              <a:gd name="connsiteY84" fmla="*/ 40502 h 407215"/>
              <a:gd name="connsiteX85" fmla="*/ 635794 w 981075"/>
              <a:gd name="connsiteY85" fmla="*/ 47646 h 407215"/>
              <a:gd name="connsiteX86" fmla="*/ 647700 w 981075"/>
              <a:gd name="connsiteY86" fmla="*/ 33359 h 407215"/>
              <a:gd name="connsiteX87" fmla="*/ 652463 w 981075"/>
              <a:gd name="connsiteY87" fmla="*/ 19071 h 407215"/>
              <a:gd name="connsiteX88" fmla="*/ 661988 w 981075"/>
              <a:gd name="connsiteY88" fmla="*/ 4784 h 407215"/>
              <a:gd name="connsiteX89" fmla="*/ 673894 w 981075"/>
              <a:gd name="connsiteY89" fmla="*/ 21452 h 407215"/>
              <a:gd name="connsiteX90" fmla="*/ 676275 w 981075"/>
              <a:gd name="connsiteY90" fmla="*/ 28596 h 407215"/>
              <a:gd name="connsiteX91" fmla="*/ 681038 w 981075"/>
              <a:gd name="connsiteY91" fmla="*/ 19071 h 407215"/>
              <a:gd name="connsiteX92" fmla="*/ 683419 w 981075"/>
              <a:gd name="connsiteY92" fmla="*/ 11927 h 407215"/>
              <a:gd name="connsiteX93" fmla="*/ 697706 w 981075"/>
              <a:gd name="connsiteY93" fmla="*/ 7165 h 407215"/>
              <a:gd name="connsiteX94" fmla="*/ 704850 w 981075"/>
              <a:gd name="connsiteY94" fmla="*/ 4784 h 407215"/>
              <a:gd name="connsiteX95" fmla="*/ 709613 w 981075"/>
              <a:gd name="connsiteY95" fmla="*/ 30977 h 407215"/>
              <a:gd name="connsiteX96" fmla="*/ 711994 w 981075"/>
              <a:gd name="connsiteY96" fmla="*/ 47646 h 407215"/>
              <a:gd name="connsiteX97" fmla="*/ 719138 w 981075"/>
              <a:gd name="connsiteY97" fmla="*/ 21452 h 407215"/>
              <a:gd name="connsiteX98" fmla="*/ 728663 w 981075"/>
              <a:gd name="connsiteY98" fmla="*/ 30977 h 407215"/>
              <a:gd name="connsiteX99" fmla="*/ 733425 w 981075"/>
              <a:gd name="connsiteY99" fmla="*/ 50027 h 407215"/>
              <a:gd name="connsiteX100" fmla="*/ 738188 w 981075"/>
              <a:gd name="connsiteY100" fmla="*/ 71459 h 407215"/>
              <a:gd name="connsiteX101" fmla="*/ 735806 w 981075"/>
              <a:gd name="connsiteY101" fmla="*/ 88127 h 407215"/>
              <a:gd name="connsiteX102" fmla="*/ 733425 w 981075"/>
              <a:gd name="connsiteY102" fmla="*/ 95271 h 407215"/>
              <a:gd name="connsiteX103" fmla="*/ 735806 w 981075"/>
              <a:gd name="connsiteY103" fmla="*/ 64315 h 407215"/>
              <a:gd name="connsiteX104" fmla="*/ 738188 w 981075"/>
              <a:gd name="connsiteY104" fmla="*/ 114321 h 407215"/>
              <a:gd name="connsiteX105" fmla="*/ 740569 w 981075"/>
              <a:gd name="connsiteY105" fmla="*/ 121465 h 407215"/>
              <a:gd name="connsiteX106" fmla="*/ 742950 w 981075"/>
              <a:gd name="connsiteY106" fmla="*/ 130990 h 407215"/>
              <a:gd name="connsiteX107" fmla="*/ 745331 w 981075"/>
              <a:gd name="connsiteY107" fmla="*/ 138134 h 407215"/>
              <a:gd name="connsiteX108" fmla="*/ 747713 w 981075"/>
              <a:gd name="connsiteY108" fmla="*/ 152421 h 407215"/>
              <a:gd name="connsiteX109" fmla="*/ 750094 w 981075"/>
              <a:gd name="connsiteY109" fmla="*/ 140515 h 407215"/>
              <a:gd name="connsiteX110" fmla="*/ 752475 w 981075"/>
              <a:gd name="connsiteY110" fmla="*/ 123846 h 407215"/>
              <a:gd name="connsiteX111" fmla="*/ 754856 w 981075"/>
              <a:gd name="connsiteY111" fmla="*/ 266721 h 407215"/>
              <a:gd name="connsiteX112" fmla="*/ 762000 w 981075"/>
              <a:gd name="connsiteY112" fmla="*/ 242909 h 407215"/>
              <a:gd name="connsiteX113" fmla="*/ 764381 w 981075"/>
              <a:gd name="connsiteY113" fmla="*/ 231002 h 407215"/>
              <a:gd name="connsiteX114" fmla="*/ 766763 w 981075"/>
              <a:gd name="connsiteY114" fmla="*/ 223859 h 407215"/>
              <a:gd name="connsiteX115" fmla="*/ 764381 w 981075"/>
              <a:gd name="connsiteY115" fmla="*/ 252434 h 407215"/>
              <a:gd name="connsiteX116" fmla="*/ 759619 w 981075"/>
              <a:gd name="connsiteY116" fmla="*/ 266721 h 407215"/>
              <a:gd name="connsiteX117" fmla="*/ 762000 w 981075"/>
              <a:gd name="connsiteY117" fmla="*/ 290534 h 407215"/>
              <a:gd name="connsiteX118" fmla="*/ 769144 w 981075"/>
              <a:gd name="connsiteY118" fmla="*/ 292915 h 407215"/>
              <a:gd name="connsiteX119" fmla="*/ 788194 w 981075"/>
              <a:gd name="connsiteY119" fmla="*/ 290534 h 407215"/>
              <a:gd name="connsiteX120" fmla="*/ 783431 w 981075"/>
              <a:gd name="connsiteY120" fmla="*/ 302440 h 407215"/>
              <a:gd name="connsiteX121" fmla="*/ 773906 w 981075"/>
              <a:gd name="connsiteY121" fmla="*/ 316727 h 407215"/>
              <a:gd name="connsiteX122" fmla="*/ 776288 w 981075"/>
              <a:gd name="connsiteY122" fmla="*/ 323871 h 407215"/>
              <a:gd name="connsiteX123" fmla="*/ 797719 w 981075"/>
              <a:gd name="connsiteY123" fmla="*/ 314346 h 407215"/>
              <a:gd name="connsiteX124" fmla="*/ 802481 w 981075"/>
              <a:gd name="connsiteY124" fmla="*/ 307202 h 407215"/>
              <a:gd name="connsiteX125" fmla="*/ 809625 w 981075"/>
              <a:gd name="connsiteY125" fmla="*/ 309584 h 407215"/>
              <a:gd name="connsiteX126" fmla="*/ 816769 w 981075"/>
              <a:gd name="connsiteY126" fmla="*/ 326252 h 407215"/>
              <a:gd name="connsiteX127" fmla="*/ 821531 w 981075"/>
              <a:gd name="connsiteY127" fmla="*/ 333396 h 407215"/>
              <a:gd name="connsiteX128" fmla="*/ 823913 w 981075"/>
              <a:gd name="connsiteY128" fmla="*/ 342921 h 407215"/>
              <a:gd name="connsiteX129" fmla="*/ 826294 w 981075"/>
              <a:gd name="connsiteY129" fmla="*/ 354827 h 407215"/>
              <a:gd name="connsiteX130" fmla="*/ 831056 w 981075"/>
              <a:gd name="connsiteY130" fmla="*/ 345302 h 407215"/>
              <a:gd name="connsiteX131" fmla="*/ 838200 w 981075"/>
              <a:gd name="connsiteY131" fmla="*/ 335777 h 407215"/>
              <a:gd name="connsiteX132" fmla="*/ 847725 w 981075"/>
              <a:gd name="connsiteY132" fmla="*/ 326252 h 407215"/>
              <a:gd name="connsiteX133" fmla="*/ 854869 w 981075"/>
              <a:gd name="connsiteY133" fmla="*/ 333396 h 407215"/>
              <a:gd name="connsiteX134" fmla="*/ 866775 w 981075"/>
              <a:gd name="connsiteY134" fmla="*/ 350065 h 407215"/>
              <a:gd name="connsiteX135" fmla="*/ 881063 w 981075"/>
              <a:gd name="connsiteY135" fmla="*/ 359590 h 407215"/>
              <a:gd name="connsiteX136" fmla="*/ 888206 w 981075"/>
              <a:gd name="connsiteY136" fmla="*/ 352446 h 407215"/>
              <a:gd name="connsiteX137" fmla="*/ 890588 w 981075"/>
              <a:gd name="connsiteY137" fmla="*/ 345302 h 407215"/>
              <a:gd name="connsiteX138" fmla="*/ 895350 w 981075"/>
              <a:gd name="connsiteY138" fmla="*/ 335777 h 407215"/>
              <a:gd name="connsiteX139" fmla="*/ 902494 w 981075"/>
              <a:gd name="connsiteY139" fmla="*/ 321490 h 407215"/>
              <a:gd name="connsiteX140" fmla="*/ 904875 w 981075"/>
              <a:gd name="connsiteY140" fmla="*/ 331015 h 407215"/>
              <a:gd name="connsiteX141" fmla="*/ 907256 w 981075"/>
              <a:gd name="connsiteY141" fmla="*/ 338159 h 407215"/>
              <a:gd name="connsiteX142" fmla="*/ 909638 w 981075"/>
              <a:gd name="connsiteY142" fmla="*/ 385784 h 407215"/>
              <a:gd name="connsiteX143" fmla="*/ 931069 w 981075"/>
              <a:gd name="connsiteY143" fmla="*/ 378640 h 407215"/>
              <a:gd name="connsiteX144" fmla="*/ 940594 w 981075"/>
              <a:gd name="connsiteY144" fmla="*/ 364352 h 407215"/>
              <a:gd name="connsiteX145" fmla="*/ 942975 w 981075"/>
              <a:gd name="connsiteY145" fmla="*/ 371496 h 407215"/>
              <a:gd name="connsiteX146" fmla="*/ 947738 w 981075"/>
              <a:gd name="connsiteY146" fmla="*/ 395309 h 407215"/>
              <a:gd name="connsiteX147" fmla="*/ 954881 w 981075"/>
              <a:gd name="connsiteY147" fmla="*/ 381021 h 407215"/>
              <a:gd name="connsiteX148" fmla="*/ 959644 w 981075"/>
              <a:gd name="connsiteY148" fmla="*/ 373877 h 407215"/>
              <a:gd name="connsiteX149" fmla="*/ 981075 w 981075"/>
              <a:gd name="connsiteY149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197644 w 981075"/>
              <a:gd name="connsiteY20" fmla="*/ 373877 h 407215"/>
              <a:gd name="connsiteX21" fmla="*/ 209550 w 981075"/>
              <a:gd name="connsiteY21" fmla="*/ 378640 h 407215"/>
              <a:gd name="connsiteX22" fmla="*/ 216694 w 981075"/>
              <a:gd name="connsiteY22" fmla="*/ 392927 h 407215"/>
              <a:gd name="connsiteX23" fmla="*/ 221456 w 981075"/>
              <a:gd name="connsiteY23" fmla="*/ 400071 h 407215"/>
              <a:gd name="connsiteX24" fmla="*/ 230981 w 981075"/>
              <a:gd name="connsiteY24" fmla="*/ 392927 h 407215"/>
              <a:gd name="connsiteX25" fmla="*/ 235744 w 981075"/>
              <a:gd name="connsiteY25" fmla="*/ 381021 h 407215"/>
              <a:gd name="connsiteX26" fmla="*/ 240506 w 981075"/>
              <a:gd name="connsiteY26" fmla="*/ 371496 h 407215"/>
              <a:gd name="connsiteX27" fmla="*/ 245269 w 981075"/>
              <a:gd name="connsiteY27" fmla="*/ 357209 h 407215"/>
              <a:gd name="connsiteX28" fmla="*/ 247650 w 981075"/>
              <a:gd name="connsiteY28" fmla="*/ 350065 h 407215"/>
              <a:gd name="connsiteX29" fmla="*/ 250031 w 981075"/>
              <a:gd name="connsiteY29" fmla="*/ 340540 h 407215"/>
              <a:gd name="connsiteX30" fmla="*/ 254794 w 981075"/>
              <a:gd name="connsiteY30" fmla="*/ 326252 h 407215"/>
              <a:gd name="connsiteX31" fmla="*/ 259556 w 981075"/>
              <a:gd name="connsiteY31" fmla="*/ 309584 h 407215"/>
              <a:gd name="connsiteX32" fmla="*/ 261938 w 981075"/>
              <a:gd name="connsiteY32" fmla="*/ 316727 h 407215"/>
              <a:gd name="connsiteX33" fmla="*/ 266700 w 981075"/>
              <a:gd name="connsiteY33" fmla="*/ 350065 h 407215"/>
              <a:gd name="connsiteX34" fmla="*/ 276225 w 981075"/>
              <a:gd name="connsiteY34" fmla="*/ 261959 h 407215"/>
              <a:gd name="connsiteX35" fmla="*/ 283369 w 981075"/>
              <a:gd name="connsiteY35" fmla="*/ 254815 h 407215"/>
              <a:gd name="connsiteX36" fmla="*/ 285750 w 981075"/>
              <a:gd name="connsiteY36" fmla="*/ 245290 h 407215"/>
              <a:gd name="connsiteX37" fmla="*/ 290513 w 981075"/>
              <a:gd name="connsiteY37" fmla="*/ 238146 h 407215"/>
              <a:gd name="connsiteX38" fmla="*/ 295275 w 981075"/>
              <a:gd name="connsiteY38" fmla="*/ 226240 h 407215"/>
              <a:gd name="connsiteX39" fmla="*/ 292894 w 981075"/>
              <a:gd name="connsiteY39" fmla="*/ 242909 h 407215"/>
              <a:gd name="connsiteX40" fmla="*/ 295275 w 981075"/>
              <a:gd name="connsiteY40" fmla="*/ 235765 h 407215"/>
              <a:gd name="connsiteX41" fmla="*/ 300038 w 981075"/>
              <a:gd name="connsiteY41" fmla="*/ 211952 h 407215"/>
              <a:gd name="connsiteX42" fmla="*/ 302419 w 981075"/>
              <a:gd name="connsiteY42" fmla="*/ 173852 h 407215"/>
              <a:gd name="connsiteX43" fmla="*/ 311944 w 981075"/>
              <a:gd name="connsiteY43" fmla="*/ 159565 h 407215"/>
              <a:gd name="connsiteX44" fmla="*/ 314325 w 981075"/>
              <a:gd name="connsiteY44" fmla="*/ 152421 h 407215"/>
              <a:gd name="connsiteX45" fmla="*/ 319088 w 981075"/>
              <a:gd name="connsiteY45" fmla="*/ 161946 h 407215"/>
              <a:gd name="connsiteX46" fmla="*/ 321469 w 981075"/>
              <a:gd name="connsiteY46" fmla="*/ 104796 h 407215"/>
              <a:gd name="connsiteX47" fmla="*/ 326231 w 981075"/>
              <a:gd name="connsiteY47" fmla="*/ 85746 h 407215"/>
              <a:gd name="connsiteX48" fmla="*/ 333375 w 981075"/>
              <a:gd name="connsiteY48" fmla="*/ 80984 h 407215"/>
              <a:gd name="connsiteX49" fmla="*/ 342900 w 981075"/>
              <a:gd name="connsiteY49" fmla="*/ 85746 h 407215"/>
              <a:gd name="connsiteX50" fmla="*/ 345281 w 981075"/>
              <a:gd name="connsiteY50" fmla="*/ 71459 h 407215"/>
              <a:gd name="connsiteX51" fmla="*/ 350044 w 981075"/>
              <a:gd name="connsiteY51" fmla="*/ 57171 h 407215"/>
              <a:gd name="connsiteX52" fmla="*/ 357188 w 981075"/>
              <a:gd name="connsiteY52" fmla="*/ 35740 h 407215"/>
              <a:gd name="connsiteX53" fmla="*/ 359569 w 981075"/>
              <a:gd name="connsiteY53" fmla="*/ 28596 h 407215"/>
              <a:gd name="connsiteX54" fmla="*/ 364331 w 981075"/>
              <a:gd name="connsiteY54" fmla="*/ 21452 h 407215"/>
              <a:gd name="connsiteX55" fmla="*/ 369094 w 981075"/>
              <a:gd name="connsiteY55" fmla="*/ 4784 h 407215"/>
              <a:gd name="connsiteX56" fmla="*/ 373856 w 981075"/>
              <a:gd name="connsiteY56" fmla="*/ 11927 h 407215"/>
              <a:gd name="connsiteX57" fmla="*/ 376238 w 981075"/>
              <a:gd name="connsiteY57" fmla="*/ 19071 h 407215"/>
              <a:gd name="connsiteX58" fmla="*/ 390525 w 981075"/>
              <a:gd name="connsiteY58" fmla="*/ 16690 h 407215"/>
              <a:gd name="connsiteX59" fmla="*/ 402431 w 981075"/>
              <a:gd name="connsiteY59" fmla="*/ 4784 h 407215"/>
              <a:gd name="connsiteX60" fmla="*/ 404813 w 981075"/>
              <a:gd name="connsiteY60" fmla="*/ 14309 h 407215"/>
              <a:gd name="connsiteX61" fmla="*/ 407194 w 981075"/>
              <a:gd name="connsiteY61" fmla="*/ 21452 h 407215"/>
              <a:gd name="connsiteX62" fmla="*/ 414338 w 981075"/>
              <a:gd name="connsiteY62" fmla="*/ 23834 h 407215"/>
              <a:gd name="connsiteX63" fmla="*/ 431006 w 981075"/>
              <a:gd name="connsiteY63" fmla="*/ 21452 h 407215"/>
              <a:gd name="connsiteX64" fmla="*/ 445294 w 981075"/>
              <a:gd name="connsiteY64" fmla="*/ 11927 h 407215"/>
              <a:gd name="connsiteX65" fmla="*/ 447675 w 981075"/>
              <a:gd name="connsiteY65" fmla="*/ 4784 h 407215"/>
              <a:gd name="connsiteX66" fmla="*/ 464344 w 981075"/>
              <a:gd name="connsiteY66" fmla="*/ 4784 h 407215"/>
              <a:gd name="connsiteX67" fmla="*/ 471488 w 981075"/>
              <a:gd name="connsiteY67" fmla="*/ 19071 h 407215"/>
              <a:gd name="connsiteX68" fmla="*/ 473869 w 981075"/>
              <a:gd name="connsiteY68" fmla="*/ 26215 h 407215"/>
              <a:gd name="connsiteX69" fmla="*/ 497681 w 981075"/>
              <a:gd name="connsiteY69" fmla="*/ 14309 h 407215"/>
              <a:gd name="connsiteX70" fmla="*/ 516731 w 981075"/>
              <a:gd name="connsiteY70" fmla="*/ 7165 h 407215"/>
              <a:gd name="connsiteX71" fmla="*/ 521494 w 981075"/>
              <a:gd name="connsiteY71" fmla="*/ 16690 h 407215"/>
              <a:gd name="connsiteX72" fmla="*/ 526256 w 981075"/>
              <a:gd name="connsiteY72" fmla="*/ 30977 h 407215"/>
              <a:gd name="connsiteX73" fmla="*/ 533400 w 981075"/>
              <a:gd name="connsiteY73" fmla="*/ 23834 h 407215"/>
              <a:gd name="connsiteX74" fmla="*/ 542925 w 981075"/>
              <a:gd name="connsiteY74" fmla="*/ 9546 h 407215"/>
              <a:gd name="connsiteX75" fmla="*/ 557213 w 981075"/>
              <a:gd name="connsiteY75" fmla="*/ 4784 h 407215"/>
              <a:gd name="connsiteX76" fmla="*/ 564356 w 981075"/>
              <a:gd name="connsiteY76" fmla="*/ 9546 h 407215"/>
              <a:gd name="connsiteX77" fmla="*/ 566738 w 981075"/>
              <a:gd name="connsiteY77" fmla="*/ 19071 h 407215"/>
              <a:gd name="connsiteX78" fmla="*/ 576263 w 981075"/>
              <a:gd name="connsiteY78" fmla="*/ 21452 h 407215"/>
              <a:gd name="connsiteX79" fmla="*/ 590550 w 981075"/>
              <a:gd name="connsiteY79" fmla="*/ 16690 h 407215"/>
              <a:gd name="connsiteX80" fmla="*/ 607219 w 981075"/>
              <a:gd name="connsiteY80" fmla="*/ 4784 h 407215"/>
              <a:gd name="connsiteX81" fmla="*/ 614363 w 981075"/>
              <a:gd name="connsiteY81" fmla="*/ 2402 h 407215"/>
              <a:gd name="connsiteX82" fmla="*/ 623888 w 981075"/>
              <a:gd name="connsiteY82" fmla="*/ 21452 h 407215"/>
              <a:gd name="connsiteX83" fmla="*/ 633413 w 981075"/>
              <a:gd name="connsiteY83" fmla="*/ 40502 h 407215"/>
              <a:gd name="connsiteX84" fmla="*/ 635794 w 981075"/>
              <a:gd name="connsiteY84" fmla="*/ 47646 h 407215"/>
              <a:gd name="connsiteX85" fmla="*/ 647700 w 981075"/>
              <a:gd name="connsiteY85" fmla="*/ 33359 h 407215"/>
              <a:gd name="connsiteX86" fmla="*/ 652463 w 981075"/>
              <a:gd name="connsiteY86" fmla="*/ 19071 h 407215"/>
              <a:gd name="connsiteX87" fmla="*/ 661988 w 981075"/>
              <a:gd name="connsiteY87" fmla="*/ 4784 h 407215"/>
              <a:gd name="connsiteX88" fmla="*/ 673894 w 981075"/>
              <a:gd name="connsiteY88" fmla="*/ 21452 h 407215"/>
              <a:gd name="connsiteX89" fmla="*/ 676275 w 981075"/>
              <a:gd name="connsiteY89" fmla="*/ 28596 h 407215"/>
              <a:gd name="connsiteX90" fmla="*/ 681038 w 981075"/>
              <a:gd name="connsiteY90" fmla="*/ 19071 h 407215"/>
              <a:gd name="connsiteX91" fmla="*/ 683419 w 981075"/>
              <a:gd name="connsiteY91" fmla="*/ 11927 h 407215"/>
              <a:gd name="connsiteX92" fmla="*/ 697706 w 981075"/>
              <a:gd name="connsiteY92" fmla="*/ 7165 h 407215"/>
              <a:gd name="connsiteX93" fmla="*/ 704850 w 981075"/>
              <a:gd name="connsiteY93" fmla="*/ 4784 h 407215"/>
              <a:gd name="connsiteX94" fmla="*/ 709613 w 981075"/>
              <a:gd name="connsiteY94" fmla="*/ 30977 h 407215"/>
              <a:gd name="connsiteX95" fmla="*/ 711994 w 981075"/>
              <a:gd name="connsiteY95" fmla="*/ 47646 h 407215"/>
              <a:gd name="connsiteX96" fmla="*/ 719138 w 981075"/>
              <a:gd name="connsiteY96" fmla="*/ 21452 h 407215"/>
              <a:gd name="connsiteX97" fmla="*/ 728663 w 981075"/>
              <a:gd name="connsiteY97" fmla="*/ 30977 h 407215"/>
              <a:gd name="connsiteX98" fmla="*/ 733425 w 981075"/>
              <a:gd name="connsiteY98" fmla="*/ 50027 h 407215"/>
              <a:gd name="connsiteX99" fmla="*/ 738188 w 981075"/>
              <a:gd name="connsiteY99" fmla="*/ 71459 h 407215"/>
              <a:gd name="connsiteX100" fmla="*/ 735806 w 981075"/>
              <a:gd name="connsiteY100" fmla="*/ 88127 h 407215"/>
              <a:gd name="connsiteX101" fmla="*/ 733425 w 981075"/>
              <a:gd name="connsiteY101" fmla="*/ 95271 h 407215"/>
              <a:gd name="connsiteX102" fmla="*/ 735806 w 981075"/>
              <a:gd name="connsiteY102" fmla="*/ 64315 h 407215"/>
              <a:gd name="connsiteX103" fmla="*/ 738188 w 981075"/>
              <a:gd name="connsiteY103" fmla="*/ 114321 h 407215"/>
              <a:gd name="connsiteX104" fmla="*/ 740569 w 981075"/>
              <a:gd name="connsiteY104" fmla="*/ 121465 h 407215"/>
              <a:gd name="connsiteX105" fmla="*/ 742950 w 981075"/>
              <a:gd name="connsiteY105" fmla="*/ 130990 h 407215"/>
              <a:gd name="connsiteX106" fmla="*/ 745331 w 981075"/>
              <a:gd name="connsiteY106" fmla="*/ 138134 h 407215"/>
              <a:gd name="connsiteX107" fmla="*/ 747713 w 981075"/>
              <a:gd name="connsiteY107" fmla="*/ 152421 h 407215"/>
              <a:gd name="connsiteX108" fmla="*/ 750094 w 981075"/>
              <a:gd name="connsiteY108" fmla="*/ 140515 h 407215"/>
              <a:gd name="connsiteX109" fmla="*/ 752475 w 981075"/>
              <a:gd name="connsiteY109" fmla="*/ 123846 h 407215"/>
              <a:gd name="connsiteX110" fmla="*/ 754856 w 981075"/>
              <a:gd name="connsiteY110" fmla="*/ 266721 h 407215"/>
              <a:gd name="connsiteX111" fmla="*/ 762000 w 981075"/>
              <a:gd name="connsiteY111" fmla="*/ 242909 h 407215"/>
              <a:gd name="connsiteX112" fmla="*/ 764381 w 981075"/>
              <a:gd name="connsiteY112" fmla="*/ 231002 h 407215"/>
              <a:gd name="connsiteX113" fmla="*/ 766763 w 981075"/>
              <a:gd name="connsiteY113" fmla="*/ 223859 h 407215"/>
              <a:gd name="connsiteX114" fmla="*/ 764381 w 981075"/>
              <a:gd name="connsiteY114" fmla="*/ 252434 h 407215"/>
              <a:gd name="connsiteX115" fmla="*/ 759619 w 981075"/>
              <a:gd name="connsiteY115" fmla="*/ 266721 h 407215"/>
              <a:gd name="connsiteX116" fmla="*/ 762000 w 981075"/>
              <a:gd name="connsiteY116" fmla="*/ 290534 h 407215"/>
              <a:gd name="connsiteX117" fmla="*/ 769144 w 981075"/>
              <a:gd name="connsiteY117" fmla="*/ 292915 h 407215"/>
              <a:gd name="connsiteX118" fmla="*/ 788194 w 981075"/>
              <a:gd name="connsiteY118" fmla="*/ 290534 h 407215"/>
              <a:gd name="connsiteX119" fmla="*/ 783431 w 981075"/>
              <a:gd name="connsiteY119" fmla="*/ 302440 h 407215"/>
              <a:gd name="connsiteX120" fmla="*/ 773906 w 981075"/>
              <a:gd name="connsiteY120" fmla="*/ 316727 h 407215"/>
              <a:gd name="connsiteX121" fmla="*/ 776288 w 981075"/>
              <a:gd name="connsiteY121" fmla="*/ 323871 h 407215"/>
              <a:gd name="connsiteX122" fmla="*/ 797719 w 981075"/>
              <a:gd name="connsiteY122" fmla="*/ 314346 h 407215"/>
              <a:gd name="connsiteX123" fmla="*/ 802481 w 981075"/>
              <a:gd name="connsiteY123" fmla="*/ 307202 h 407215"/>
              <a:gd name="connsiteX124" fmla="*/ 809625 w 981075"/>
              <a:gd name="connsiteY124" fmla="*/ 309584 h 407215"/>
              <a:gd name="connsiteX125" fmla="*/ 816769 w 981075"/>
              <a:gd name="connsiteY125" fmla="*/ 326252 h 407215"/>
              <a:gd name="connsiteX126" fmla="*/ 821531 w 981075"/>
              <a:gd name="connsiteY126" fmla="*/ 333396 h 407215"/>
              <a:gd name="connsiteX127" fmla="*/ 823913 w 981075"/>
              <a:gd name="connsiteY127" fmla="*/ 342921 h 407215"/>
              <a:gd name="connsiteX128" fmla="*/ 826294 w 981075"/>
              <a:gd name="connsiteY128" fmla="*/ 354827 h 407215"/>
              <a:gd name="connsiteX129" fmla="*/ 831056 w 981075"/>
              <a:gd name="connsiteY129" fmla="*/ 345302 h 407215"/>
              <a:gd name="connsiteX130" fmla="*/ 838200 w 981075"/>
              <a:gd name="connsiteY130" fmla="*/ 335777 h 407215"/>
              <a:gd name="connsiteX131" fmla="*/ 847725 w 981075"/>
              <a:gd name="connsiteY131" fmla="*/ 326252 h 407215"/>
              <a:gd name="connsiteX132" fmla="*/ 854869 w 981075"/>
              <a:gd name="connsiteY132" fmla="*/ 333396 h 407215"/>
              <a:gd name="connsiteX133" fmla="*/ 866775 w 981075"/>
              <a:gd name="connsiteY133" fmla="*/ 350065 h 407215"/>
              <a:gd name="connsiteX134" fmla="*/ 881063 w 981075"/>
              <a:gd name="connsiteY134" fmla="*/ 359590 h 407215"/>
              <a:gd name="connsiteX135" fmla="*/ 888206 w 981075"/>
              <a:gd name="connsiteY135" fmla="*/ 352446 h 407215"/>
              <a:gd name="connsiteX136" fmla="*/ 890588 w 981075"/>
              <a:gd name="connsiteY136" fmla="*/ 345302 h 407215"/>
              <a:gd name="connsiteX137" fmla="*/ 895350 w 981075"/>
              <a:gd name="connsiteY137" fmla="*/ 335777 h 407215"/>
              <a:gd name="connsiteX138" fmla="*/ 902494 w 981075"/>
              <a:gd name="connsiteY138" fmla="*/ 321490 h 407215"/>
              <a:gd name="connsiteX139" fmla="*/ 904875 w 981075"/>
              <a:gd name="connsiteY139" fmla="*/ 331015 h 407215"/>
              <a:gd name="connsiteX140" fmla="*/ 907256 w 981075"/>
              <a:gd name="connsiteY140" fmla="*/ 338159 h 407215"/>
              <a:gd name="connsiteX141" fmla="*/ 909638 w 981075"/>
              <a:gd name="connsiteY141" fmla="*/ 385784 h 407215"/>
              <a:gd name="connsiteX142" fmla="*/ 931069 w 981075"/>
              <a:gd name="connsiteY142" fmla="*/ 378640 h 407215"/>
              <a:gd name="connsiteX143" fmla="*/ 940594 w 981075"/>
              <a:gd name="connsiteY143" fmla="*/ 364352 h 407215"/>
              <a:gd name="connsiteX144" fmla="*/ 942975 w 981075"/>
              <a:gd name="connsiteY144" fmla="*/ 371496 h 407215"/>
              <a:gd name="connsiteX145" fmla="*/ 947738 w 981075"/>
              <a:gd name="connsiteY145" fmla="*/ 395309 h 407215"/>
              <a:gd name="connsiteX146" fmla="*/ 954881 w 981075"/>
              <a:gd name="connsiteY146" fmla="*/ 381021 h 407215"/>
              <a:gd name="connsiteX147" fmla="*/ 959644 w 981075"/>
              <a:gd name="connsiteY147" fmla="*/ 373877 h 407215"/>
              <a:gd name="connsiteX148" fmla="*/ 981075 w 981075"/>
              <a:gd name="connsiteY148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209550 w 981075"/>
              <a:gd name="connsiteY20" fmla="*/ 378640 h 407215"/>
              <a:gd name="connsiteX21" fmla="*/ 216694 w 981075"/>
              <a:gd name="connsiteY21" fmla="*/ 392927 h 407215"/>
              <a:gd name="connsiteX22" fmla="*/ 221456 w 981075"/>
              <a:gd name="connsiteY22" fmla="*/ 400071 h 407215"/>
              <a:gd name="connsiteX23" fmla="*/ 230981 w 981075"/>
              <a:gd name="connsiteY23" fmla="*/ 392927 h 407215"/>
              <a:gd name="connsiteX24" fmla="*/ 235744 w 981075"/>
              <a:gd name="connsiteY24" fmla="*/ 381021 h 407215"/>
              <a:gd name="connsiteX25" fmla="*/ 240506 w 981075"/>
              <a:gd name="connsiteY25" fmla="*/ 371496 h 407215"/>
              <a:gd name="connsiteX26" fmla="*/ 245269 w 981075"/>
              <a:gd name="connsiteY26" fmla="*/ 357209 h 407215"/>
              <a:gd name="connsiteX27" fmla="*/ 247650 w 981075"/>
              <a:gd name="connsiteY27" fmla="*/ 350065 h 407215"/>
              <a:gd name="connsiteX28" fmla="*/ 250031 w 981075"/>
              <a:gd name="connsiteY28" fmla="*/ 340540 h 407215"/>
              <a:gd name="connsiteX29" fmla="*/ 254794 w 981075"/>
              <a:gd name="connsiteY29" fmla="*/ 326252 h 407215"/>
              <a:gd name="connsiteX30" fmla="*/ 259556 w 981075"/>
              <a:gd name="connsiteY30" fmla="*/ 309584 h 407215"/>
              <a:gd name="connsiteX31" fmla="*/ 261938 w 981075"/>
              <a:gd name="connsiteY31" fmla="*/ 316727 h 407215"/>
              <a:gd name="connsiteX32" fmla="*/ 266700 w 981075"/>
              <a:gd name="connsiteY32" fmla="*/ 350065 h 407215"/>
              <a:gd name="connsiteX33" fmla="*/ 276225 w 981075"/>
              <a:gd name="connsiteY33" fmla="*/ 261959 h 407215"/>
              <a:gd name="connsiteX34" fmla="*/ 283369 w 981075"/>
              <a:gd name="connsiteY34" fmla="*/ 254815 h 407215"/>
              <a:gd name="connsiteX35" fmla="*/ 285750 w 981075"/>
              <a:gd name="connsiteY35" fmla="*/ 245290 h 407215"/>
              <a:gd name="connsiteX36" fmla="*/ 290513 w 981075"/>
              <a:gd name="connsiteY36" fmla="*/ 238146 h 407215"/>
              <a:gd name="connsiteX37" fmla="*/ 295275 w 981075"/>
              <a:gd name="connsiteY37" fmla="*/ 226240 h 407215"/>
              <a:gd name="connsiteX38" fmla="*/ 292894 w 981075"/>
              <a:gd name="connsiteY38" fmla="*/ 242909 h 407215"/>
              <a:gd name="connsiteX39" fmla="*/ 295275 w 981075"/>
              <a:gd name="connsiteY39" fmla="*/ 235765 h 407215"/>
              <a:gd name="connsiteX40" fmla="*/ 300038 w 981075"/>
              <a:gd name="connsiteY40" fmla="*/ 211952 h 407215"/>
              <a:gd name="connsiteX41" fmla="*/ 302419 w 981075"/>
              <a:gd name="connsiteY41" fmla="*/ 173852 h 407215"/>
              <a:gd name="connsiteX42" fmla="*/ 311944 w 981075"/>
              <a:gd name="connsiteY42" fmla="*/ 159565 h 407215"/>
              <a:gd name="connsiteX43" fmla="*/ 314325 w 981075"/>
              <a:gd name="connsiteY43" fmla="*/ 152421 h 407215"/>
              <a:gd name="connsiteX44" fmla="*/ 319088 w 981075"/>
              <a:gd name="connsiteY44" fmla="*/ 161946 h 407215"/>
              <a:gd name="connsiteX45" fmla="*/ 321469 w 981075"/>
              <a:gd name="connsiteY45" fmla="*/ 104796 h 407215"/>
              <a:gd name="connsiteX46" fmla="*/ 326231 w 981075"/>
              <a:gd name="connsiteY46" fmla="*/ 85746 h 407215"/>
              <a:gd name="connsiteX47" fmla="*/ 333375 w 981075"/>
              <a:gd name="connsiteY47" fmla="*/ 80984 h 407215"/>
              <a:gd name="connsiteX48" fmla="*/ 342900 w 981075"/>
              <a:gd name="connsiteY48" fmla="*/ 85746 h 407215"/>
              <a:gd name="connsiteX49" fmla="*/ 345281 w 981075"/>
              <a:gd name="connsiteY49" fmla="*/ 71459 h 407215"/>
              <a:gd name="connsiteX50" fmla="*/ 350044 w 981075"/>
              <a:gd name="connsiteY50" fmla="*/ 57171 h 407215"/>
              <a:gd name="connsiteX51" fmla="*/ 357188 w 981075"/>
              <a:gd name="connsiteY51" fmla="*/ 35740 h 407215"/>
              <a:gd name="connsiteX52" fmla="*/ 359569 w 981075"/>
              <a:gd name="connsiteY52" fmla="*/ 28596 h 407215"/>
              <a:gd name="connsiteX53" fmla="*/ 364331 w 981075"/>
              <a:gd name="connsiteY53" fmla="*/ 21452 h 407215"/>
              <a:gd name="connsiteX54" fmla="*/ 369094 w 981075"/>
              <a:gd name="connsiteY54" fmla="*/ 4784 h 407215"/>
              <a:gd name="connsiteX55" fmla="*/ 373856 w 981075"/>
              <a:gd name="connsiteY55" fmla="*/ 11927 h 407215"/>
              <a:gd name="connsiteX56" fmla="*/ 376238 w 981075"/>
              <a:gd name="connsiteY56" fmla="*/ 19071 h 407215"/>
              <a:gd name="connsiteX57" fmla="*/ 390525 w 981075"/>
              <a:gd name="connsiteY57" fmla="*/ 16690 h 407215"/>
              <a:gd name="connsiteX58" fmla="*/ 402431 w 981075"/>
              <a:gd name="connsiteY58" fmla="*/ 4784 h 407215"/>
              <a:gd name="connsiteX59" fmla="*/ 404813 w 981075"/>
              <a:gd name="connsiteY59" fmla="*/ 14309 h 407215"/>
              <a:gd name="connsiteX60" fmla="*/ 407194 w 981075"/>
              <a:gd name="connsiteY60" fmla="*/ 21452 h 407215"/>
              <a:gd name="connsiteX61" fmla="*/ 414338 w 981075"/>
              <a:gd name="connsiteY61" fmla="*/ 23834 h 407215"/>
              <a:gd name="connsiteX62" fmla="*/ 431006 w 981075"/>
              <a:gd name="connsiteY62" fmla="*/ 21452 h 407215"/>
              <a:gd name="connsiteX63" fmla="*/ 445294 w 981075"/>
              <a:gd name="connsiteY63" fmla="*/ 11927 h 407215"/>
              <a:gd name="connsiteX64" fmla="*/ 447675 w 981075"/>
              <a:gd name="connsiteY64" fmla="*/ 4784 h 407215"/>
              <a:gd name="connsiteX65" fmla="*/ 464344 w 981075"/>
              <a:gd name="connsiteY65" fmla="*/ 4784 h 407215"/>
              <a:gd name="connsiteX66" fmla="*/ 471488 w 981075"/>
              <a:gd name="connsiteY66" fmla="*/ 19071 h 407215"/>
              <a:gd name="connsiteX67" fmla="*/ 473869 w 981075"/>
              <a:gd name="connsiteY67" fmla="*/ 26215 h 407215"/>
              <a:gd name="connsiteX68" fmla="*/ 497681 w 981075"/>
              <a:gd name="connsiteY68" fmla="*/ 14309 h 407215"/>
              <a:gd name="connsiteX69" fmla="*/ 516731 w 981075"/>
              <a:gd name="connsiteY69" fmla="*/ 7165 h 407215"/>
              <a:gd name="connsiteX70" fmla="*/ 521494 w 981075"/>
              <a:gd name="connsiteY70" fmla="*/ 16690 h 407215"/>
              <a:gd name="connsiteX71" fmla="*/ 526256 w 981075"/>
              <a:gd name="connsiteY71" fmla="*/ 30977 h 407215"/>
              <a:gd name="connsiteX72" fmla="*/ 533400 w 981075"/>
              <a:gd name="connsiteY72" fmla="*/ 23834 h 407215"/>
              <a:gd name="connsiteX73" fmla="*/ 542925 w 981075"/>
              <a:gd name="connsiteY73" fmla="*/ 9546 h 407215"/>
              <a:gd name="connsiteX74" fmla="*/ 557213 w 981075"/>
              <a:gd name="connsiteY74" fmla="*/ 4784 h 407215"/>
              <a:gd name="connsiteX75" fmla="*/ 564356 w 981075"/>
              <a:gd name="connsiteY75" fmla="*/ 9546 h 407215"/>
              <a:gd name="connsiteX76" fmla="*/ 566738 w 981075"/>
              <a:gd name="connsiteY76" fmla="*/ 19071 h 407215"/>
              <a:gd name="connsiteX77" fmla="*/ 576263 w 981075"/>
              <a:gd name="connsiteY77" fmla="*/ 21452 h 407215"/>
              <a:gd name="connsiteX78" fmla="*/ 590550 w 981075"/>
              <a:gd name="connsiteY78" fmla="*/ 16690 h 407215"/>
              <a:gd name="connsiteX79" fmla="*/ 607219 w 981075"/>
              <a:gd name="connsiteY79" fmla="*/ 4784 h 407215"/>
              <a:gd name="connsiteX80" fmla="*/ 614363 w 981075"/>
              <a:gd name="connsiteY80" fmla="*/ 2402 h 407215"/>
              <a:gd name="connsiteX81" fmla="*/ 623888 w 981075"/>
              <a:gd name="connsiteY81" fmla="*/ 21452 h 407215"/>
              <a:gd name="connsiteX82" fmla="*/ 633413 w 981075"/>
              <a:gd name="connsiteY82" fmla="*/ 40502 h 407215"/>
              <a:gd name="connsiteX83" fmla="*/ 635794 w 981075"/>
              <a:gd name="connsiteY83" fmla="*/ 47646 h 407215"/>
              <a:gd name="connsiteX84" fmla="*/ 647700 w 981075"/>
              <a:gd name="connsiteY84" fmla="*/ 33359 h 407215"/>
              <a:gd name="connsiteX85" fmla="*/ 652463 w 981075"/>
              <a:gd name="connsiteY85" fmla="*/ 19071 h 407215"/>
              <a:gd name="connsiteX86" fmla="*/ 661988 w 981075"/>
              <a:gd name="connsiteY86" fmla="*/ 4784 h 407215"/>
              <a:gd name="connsiteX87" fmla="*/ 673894 w 981075"/>
              <a:gd name="connsiteY87" fmla="*/ 21452 h 407215"/>
              <a:gd name="connsiteX88" fmla="*/ 676275 w 981075"/>
              <a:gd name="connsiteY88" fmla="*/ 28596 h 407215"/>
              <a:gd name="connsiteX89" fmla="*/ 681038 w 981075"/>
              <a:gd name="connsiteY89" fmla="*/ 19071 h 407215"/>
              <a:gd name="connsiteX90" fmla="*/ 683419 w 981075"/>
              <a:gd name="connsiteY90" fmla="*/ 11927 h 407215"/>
              <a:gd name="connsiteX91" fmla="*/ 697706 w 981075"/>
              <a:gd name="connsiteY91" fmla="*/ 7165 h 407215"/>
              <a:gd name="connsiteX92" fmla="*/ 704850 w 981075"/>
              <a:gd name="connsiteY92" fmla="*/ 4784 h 407215"/>
              <a:gd name="connsiteX93" fmla="*/ 709613 w 981075"/>
              <a:gd name="connsiteY93" fmla="*/ 30977 h 407215"/>
              <a:gd name="connsiteX94" fmla="*/ 711994 w 981075"/>
              <a:gd name="connsiteY94" fmla="*/ 47646 h 407215"/>
              <a:gd name="connsiteX95" fmla="*/ 719138 w 981075"/>
              <a:gd name="connsiteY95" fmla="*/ 21452 h 407215"/>
              <a:gd name="connsiteX96" fmla="*/ 728663 w 981075"/>
              <a:gd name="connsiteY96" fmla="*/ 30977 h 407215"/>
              <a:gd name="connsiteX97" fmla="*/ 733425 w 981075"/>
              <a:gd name="connsiteY97" fmla="*/ 50027 h 407215"/>
              <a:gd name="connsiteX98" fmla="*/ 738188 w 981075"/>
              <a:gd name="connsiteY98" fmla="*/ 71459 h 407215"/>
              <a:gd name="connsiteX99" fmla="*/ 735806 w 981075"/>
              <a:gd name="connsiteY99" fmla="*/ 88127 h 407215"/>
              <a:gd name="connsiteX100" fmla="*/ 733425 w 981075"/>
              <a:gd name="connsiteY100" fmla="*/ 95271 h 407215"/>
              <a:gd name="connsiteX101" fmla="*/ 735806 w 981075"/>
              <a:gd name="connsiteY101" fmla="*/ 64315 h 407215"/>
              <a:gd name="connsiteX102" fmla="*/ 738188 w 981075"/>
              <a:gd name="connsiteY102" fmla="*/ 114321 h 407215"/>
              <a:gd name="connsiteX103" fmla="*/ 740569 w 981075"/>
              <a:gd name="connsiteY103" fmla="*/ 121465 h 407215"/>
              <a:gd name="connsiteX104" fmla="*/ 742950 w 981075"/>
              <a:gd name="connsiteY104" fmla="*/ 130990 h 407215"/>
              <a:gd name="connsiteX105" fmla="*/ 745331 w 981075"/>
              <a:gd name="connsiteY105" fmla="*/ 138134 h 407215"/>
              <a:gd name="connsiteX106" fmla="*/ 747713 w 981075"/>
              <a:gd name="connsiteY106" fmla="*/ 152421 h 407215"/>
              <a:gd name="connsiteX107" fmla="*/ 750094 w 981075"/>
              <a:gd name="connsiteY107" fmla="*/ 140515 h 407215"/>
              <a:gd name="connsiteX108" fmla="*/ 752475 w 981075"/>
              <a:gd name="connsiteY108" fmla="*/ 123846 h 407215"/>
              <a:gd name="connsiteX109" fmla="*/ 754856 w 981075"/>
              <a:gd name="connsiteY109" fmla="*/ 266721 h 407215"/>
              <a:gd name="connsiteX110" fmla="*/ 762000 w 981075"/>
              <a:gd name="connsiteY110" fmla="*/ 242909 h 407215"/>
              <a:gd name="connsiteX111" fmla="*/ 764381 w 981075"/>
              <a:gd name="connsiteY111" fmla="*/ 231002 h 407215"/>
              <a:gd name="connsiteX112" fmla="*/ 766763 w 981075"/>
              <a:gd name="connsiteY112" fmla="*/ 223859 h 407215"/>
              <a:gd name="connsiteX113" fmla="*/ 764381 w 981075"/>
              <a:gd name="connsiteY113" fmla="*/ 252434 h 407215"/>
              <a:gd name="connsiteX114" fmla="*/ 759619 w 981075"/>
              <a:gd name="connsiteY114" fmla="*/ 266721 h 407215"/>
              <a:gd name="connsiteX115" fmla="*/ 762000 w 981075"/>
              <a:gd name="connsiteY115" fmla="*/ 290534 h 407215"/>
              <a:gd name="connsiteX116" fmla="*/ 769144 w 981075"/>
              <a:gd name="connsiteY116" fmla="*/ 292915 h 407215"/>
              <a:gd name="connsiteX117" fmla="*/ 788194 w 981075"/>
              <a:gd name="connsiteY117" fmla="*/ 290534 h 407215"/>
              <a:gd name="connsiteX118" fmla="*/ 783431 w 981075"/>
              <a:gd name="connsiteY118" fmla="*/ 302440 h 407215"/>
              <a:gd name="connsiteX119" fmla="*/ 773906 w 981075"/>
              <a:gd name="connsiteY119" fmla="*/ 316727 h 407215"/>
              <a:gd name="connsiteX120" fmla="*/ 776288 w 981075"/>
              <a:gd name="connsiteY120" fmla="*/ 323871 h 407215"/>
              <a:gd name="connsiteX121" fmla="*/ 797719 w 981075"/>
              <a:gd name="connsiteY121" fmla="*/ 314346 h 407215"/>
              <a:gd name="connsiteX122" fmla="*/ 802481 w 981075"/>
              <a:gd name="connsiteY122" fmla="*/ 307202 h 407215"/>
              <a:gd name="connsiteX123" fmla="*/ 809625 w 981075"/>
              <a:gd name="connsiteY123" fmla="*/ 309584 h 407215"/>
              <a:gd name="connsiteX124" fmla="*/ 816769 w 981075"/>
              <a:gd name="connsiteY124" fmla="*/ 326252 h 407215"/>
              <a:gd name="connsiteX125" fmla="*/ 821531 w 981075"/>
              <a:gd name="connsiteY125" fmla="*/ 333396 h 407215"/>
              <a:gd name="connsiteX126" fmla="*/ 823913 w 981075"/>
              <a:gd name="connsiteY126" fmla="*/ 342921 h 407215"/>
              <a:gd name="connsiteX127" fmla="*/ 826294 w 981075"/>
              <a:gd name="connsiteY127" fmla="*/ 354827 h 407215"/>
              <a:gd name="connsiteX128" fmla="*/ 831056 w 981075"/>
              <a:gd name="connsiteY128" fmla="*/ 345302 h 407215"/>
              <a:gd name="connsiteX129" fmla="*/ 838200 w 981075"/>
              <a:gd name="connsiteY129" fmla="*/ 335777 h 407215"/>
              <a:gd name="connsiteX130" fmla="*/ 847725 w 981075"/>
              <a:gd name="connsiteY130" fmla="*/ 326252 h 407215"/>
              <a:gd name="connsiteX131" fmla="*/ 854869 w 981075"/>
              <a:gd name="connsiteY131" fmla="*/ 333396 h 407215"/>
              <a:gd name="connsiteX132" fmla="*/ 866775 w 981075"/>
              <a:gd name="connsiteY132" fmla="*/ 350065 h 407215"/>
              <a:gd name="connsiteX133" fmla="*/ 881063 w 981075"/>
              <a:gd name="connsiteY133" fmla="*/ 359590 h 407215"/>
              <a:gd name="connsiteX134" fmla="*/ 888206 w 981075"/>
              <a:gd name="connsiteY134" fmla="*/ 352446 h 407215"/>
              <a:gd name="connsiteX135" fmla="*/ 890588 w 981075"/>
              <a:gd name="connsiteY135" fmla="*/ 345302 h 407215"/>
              <a:gd name="connsiteX136" fmla="*/ 895350 w 981075"/>
              <a:gd name="connsiteY136" fmla="*/ 335777 h 407215"/>
              <a:gd name="connsiteX137" fmla="*/ 902494 w 981075"/>
              <a:gd name="connsiteY137" fmla="*/ 321490 h 407215"/>
              <a:gd name="connsiteX138" fmla="*/ 904875 w 981075"/>
              <a:gd name="connsiteY138" fmla="*/ 331015 h 407215"/>
              <a:gd name="connsiteX139" fmla="*/ 907256 w 981075"/>
              <a:gd name="connsiteY139" fmla="*/ 338159 h 407215"/>
              <a:gd name="connsiteX140" fmla="*/ 909638 w 981075"/>
              <a:gd name="connsiteY140" fmla="*/ 385784 h 407215"/>
              <a:gd name="connsiteX141" fmla="*/ 931069 w 981075"/>
              <a:gd name="connsiteY141" fmla="*/ 378640 h 407215"/>
              <a:gd name="connsiteX142" fmla="*/ 940594 w 981075"/>
              <a:gd name="connsiteY142" fmla="*/ 364352 h 407215"/>
              <a:gd name="connsiteX143" fmla="*/ 942975 w 981075"/>
              <a:gd name="connsiteY143" fmla="*/ 371496 h 407215"/>
              <a:gd name="connsiteX144" fmla="*/ 947738 w 981075"/>
              <a:gd name="connsiteY144" fmla="*/ 395309 h 407215"/>
              <a:gd name="connsiteX145" fmla="*/ 954881 w 981075"/>
              <a:gd name="connsiteY145" fmla="*/ 381021 h 407215"/>
              <a:gd name="connsiteX146" fmla="*/ 959644 w 981075"/>
              <a:gd name="connsiteY146" fmla="*/ 373877 h 407215"/>
              <a:gd name="connsiteX147" fmla="*/ 981075 w 981075"/>
              <a:gd name="connsiteY147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21431 w 981075"/>
              <a:gd name="connsiteY2" fmla="*/ 366734 h 407215"/>
              <a:gd name="connsiteX3" fmla="*/ 30956 w 981075"/>
              <a:gd name="connsiteY3" fmla="*/ 378640 h 407215"/>
              <a:gd name="connsiteX4" fmla="*/ 38100 w 981075"/>
              <a:gd name="connsiteY4" fmla="*/ 383402 h 407215"/>
              <a:gd name="connsiteX5" fmla="*/ 40481 w 981075"/>
              <a:gd name="connsiteY5" fmla="*/ 390546 h 407215"/>
              <a:gd name="connsiteX6" fmla="*/ 54769 w 981075"/>
              <a:gd name="connsiteY6" fmla="*/ 388165 h 407215"/>
              <a:gd name="connsiteX7" fmla="*/ 64294 w 981075"/>
              <a:gd name="connsiteY7" fmla="*/ 373877 h 407215"/>
              <a:gd name="connsiteX8" fmla="*/ 78581 w 981075"/>
              <a:gd name="connsiteY8" fmla="*/ 364352 h 407215"/>
              <a:gd name="connsiteX9" fmla="*/ 83344 w 981075"/>
              <a:gd name="connsiteY9" fmla="*/ 371496 h 407215"/>
              <a:gd name="connsiteX10" fmla="*/ 88106 w 981075"/>
              <a:gd name="connsiteY10" fmla="*/ 392927 h 407215"/>
              <a:gd name="connsiteX11" fmla="*/ 97631 w 981075"/>
              <a:gd name="connsiteY11" fmla="*/ 390546 h 407215"/>
              <a:gd name="connsiteX12" fmla="*/ 107156 w 981075"/>
              <a:gd name="connsiteY12" fmla="*/ 373877 h 407215"/>
              <a:gd name="connsiteX13" fmla="*/ 288032 w 981075"/>
              <a:gd name="connsiteY13" fmla="*/ 360040 h 407215"/>
              <a:gd name="connsiteX14" fmla="*/ 119063 w 981075"/>
              <a:gd name="connsiteY14" fmla="*/ 407215 h 407215"/>
              <a:gd name="connsiteX15" fmla="*/ 135731 w 981075"/>
              <a:gd name="connsiteY15" fmla="*/ 373877 h 407215"/>
              <a:gd name="connsiteX16" fmla="*/ 154781 w 981075"/>
              <a:gd name="connsiteY16" fmla="*/ 397690 h 407215"/>
              <a:gd name="connsiteX17" fmla="*/ 180975 w 981075"/>
              <a:gd name="connsiteY17" fmla="*/ 395309 h 407215"/>
              <a:gd name="connsiteX18" fmla="*/ 185738 w 981075"/>
              <a:gd name="connsiteY18" fmla="*/ 388165 h 407215"/>
              <a:gd name="connsiteX19" fmla="*/ 209550 w 981075"/>
              <a:gd name="connsiteY19" fmla="*/ 378640 h 407215"/>
              <a:gd name="connsiteX20" fmla="*/ 216694 w 981075"/>
              <a:gd name="connsiteY20" fmla="*/ 392927 h 407215"/>
              <a:gd name="connsiteX21" fmla="*/ 221456 w 981075"/>
              <a:gd name="connsiteY21" fmla="*/ 400071 h 407215"/>
              <a:gd name="connsiteX22" fmla="*/ 230981 w 981075"/>
              <a:gd name="connsiteY22" fmla="*/ 392927 h 407215"/>
              <a:gd name="connsiteX23" fmla="*/ 235744 w 981075"/>
              <a:gd name="connsiteY23" fmla="*/ 381021 h 407215"/>
              <a:gd name="connsiteX24" fmla="*/ 240506 w 981075"/>
              <a:gd name="connsiteY24" fmla="*/ 371496 h 407215"/>
              <a:gd name="connsiteX25" fmla="*/ 245269 w 981075"/>
              <a:gd name="connsiteY25" fmla="*/ 357209 h 407215"/>
              <a:gd name="connsiteX26" fmla="*/ 247650 w 981075"/>
              <a:gd name="connsiteY26" fmla="*/ 350065 h 407215"/>
              <a:gd name="connsiteX27" fmla="*/ 250031 w 981075"/>
              <a:gd name="connsiteY27" fmla="*/ 340540 h 407215"/>
              <a:gd name="connsiteX28" fmla="*/ 254794 w 981075"/>
              <a:gd name="connsiteY28" fmla="*/ 326252 h 407215"/>
              <a:gd name="connsiteX29" fmla="*/ 259556 w 981075"/>
              <a:gd name="connsiteY29" fmla="*/ 309584 h 407215"/>
              <a:gd name="connsiteX30" fmla="*/ 261938 w 981075"/>
              <a:gd name="connsiteY30" fmla="*/ 316727 h 407215"/>
              <a:gd name="connsiteX31" fmla="*/ 266700 w 981075"/>
              <a:gd name="connsiteY31" fmla="*/ 350065 h 407215"/>
              <a:gd name="connsiteX32" fmla="*/ 276225 w 981075"/>
              <a:gd name="connsiteY32" fmla="*/ 261959 h 407215"/>
              <a:gd name="connsiteX33" fmla="*/ 283369 w 981075"/>
              <a:gd name="connsiteY33" fmla="*/ 254815 h 407215"/>
              <a:gd name="connsiteX34" fmla="*/ 285750 w 981075"/>
              <a:gd name="connsiteY34" fmla="*/ 245290 h 407215"/>
              <a:gd name="connsiteX35" fmla="*/ 290513 w 981075"/>
              <a:gd name="connsiteY35" fmla="*/ 238146 h 407215"/>
              <a:gd name="connsiteX36" fmla="*/ 295275 w 981075"/>
              <a:gd name="connsiteY36" fmla="*/ 226240 h 407215"/>
              <a:gd name="connsiteX37" fmla="*/ 292894 w 981075"/>
              <a:gd name="connsiteY37" fmla="*/ 242909 h 407215"/>
              <a:gd name="connsiteX38" fmla="*/ 295275 w 981075"/>
              <a:gd name="connsiteY38" fmla="*/ 235765 h 407215"/>
              <a:gd name="connsiteX39" fmla="*/ 300038 w 981075"/>
              <a:gd name="connsiteY39" fmla="*/ 211952 h 407215"/>
              <a:gd name="connsiteX40" fmla="*/ 302419 w 981075"/>
              <a:gd name="connsiteY40" fmla="*/ 173852 h 407215"/>
              <a:gd name="connsiteX41" fmla="*/ 311944 w 981075"/>
              <a:gd name="connsiteY41" fmla="*/ 159565 h 407215"/>
              <a:gd name="connsiteX42" fmla="*/ 314325 w 981075"/>
              <a:gd name="connsiteY42" fmla="*/ 152421 h 407215"/>
              <a:gd name="connsiteX43" fmla="*/ 319088 w 981075"/>
              <a:gd name="connsiteY43" fmla="*/ 161946 h 407215"/>
              <a:gd name="connsiteX44" fmla="*/ 321469 w 981075"/>
              <a:gd name="connsiteY44" fmla="*/ 104796 h 407215"/>
              <a:gd name="connsiteX45" fmla="*/ 326231 w 981075"/>
              <a:gd name="connsiteY45" fmla="*/ 85746 h 407215"/>
              <a:gd name="connsiteX46" fmla="*/ 333375 w 981075"/>
              <a:gd name="connsiteY46" fmla="*/ 80984 h 407215"/>
              <a:gd name="connsiteX47" fmla="*/ 342900 w 981075"/>
              <a:gd name="connsiteY47" fmla="*/ 85746 h 407215"/>
              <a:gd name="connsiteX48" fmla="*/ 345281 w 981075"/>
              <a:gd name="connsiteY48" fmla="*/ 71459 h 407215"/>
              <a:gd name="connsiteX49" fmla="*/ 350044 w 981075"/>
              <a:gd name="connsiteY49" fmla="*/ 57171 h 407215"/>
              <a:gd name="connsiteX50" fmla="*/ 357188 w 981075"/>
              <a:gd name="connsiteY50" fmla="*/ 35740 h 407215"/>
              <a:gd name="connsiteX51" fmla="*/ 359569 w 981075"/>
              <a:gd name="connsiteY51" fmla="*/ 28596 h 407215"/>
              <a:gd name="connsiteX52" fmla="*/ 364331 w 981075"/>
              <a:gd name="connsiteY52" fmla="*/ 21452 h 407215"/>
              <a:gd name="connsiteX53" fmla="*/ 369094 w 981075"/>
              <a:gd name="connsiteY53" fmla="*/ 4784 h 407215"/>
              <a:gd name="connsiteX54" fmla="*/ 373856 w 981075"/>
              <a:gd name="connsiteY54" fmla="*/ 11927 h 407215"/>
              <a:gd name="connsiteX55" fmla="*/ 376238 w 981075"/>
              <a:gd name="connsiteY55" fmla="*/ 19071 h 407215"/>
              <a:gd name="connsiteX56" fmla="*/ 390525 w 981075"/>
              <a:gd name="connsiteY56" fmla="*/ 16690 h 407215"/>
              <a:gd name="connsiteX57" fmla="*/ 402431 w 981075"/>
              <a:gd name="connsiteY57" fmla="*/ 4784 h 407215"/>
              <a:gd name="connsiteX58" fmla="*/ 404813 w 981075"/>
              <a:gd name="connsiteY58" fmla="*/ 14309 h 407215"/>
              <a:gd name="connsiteX59" fmla="*/ 407194 w 981075"/>
              <a:gd name="connsiteY59" fmla="*/ 21452 h 407215"/>
              <a:gd name="connsiteX60" fmla="*/ 414338 w 981075"/>
              <a:gd name="connsiteY60" fmla="*/ 23834 h 407215"/>
              <a:gd name="connsiteX61" fmla="*/ 431006 w 981075"/>
              <a:gd name="connsiteY61" fmla="*/ 21452 h 407215"/>
              <a:gd name="connsiteX62" fmla="*/ 445294 w 981075"/>
              <a:gd name="connsiteY62" fmla="*/ 11927 h 407215"/>
              <a:gd name="connsiteX63" fmla="*/ 447675 w 981075"/>
              <a:gd name="connsiteY63" fmla="*/ 4784 h 407215"/>
              <a:gd name="connsiteX64" fmla="*/ 464344 w 981075"/>
              <a:gd name="connsiteY64" fmla="*/ 4784 h 407215"/>
              <a:gd name="connsiteX65" fmla="*/ 471488 w 981075"/>
              <a:gd name="connsiteY65" fmla="*/ 19071 h 407215"/>
              <a:gd name="connsiteX66" fmla="*/ 473869 w 981075"/>
              <a:gd name="connsiteY66" fmla="*/ 26215 h 407215"/>
              <a:gd name="connsiteX67" fmla="*/ 497681 w 981075"/>
              <a:gd name="connsiteY67" fmla="*/ 14309 h 407215"/>
              <a:gd name="connsiteX68" fmla="*/ 516731 w 981075"/>
              <a:gd name="connsiteY68" fmla="*/ 7165 h 407215"/>
              <a:gd name="connsiteX69" fmla="*/ 521494 w 981075"/>
              <a:gd name="connsiteY69" fmla="*/ 16690 h 407215"/>
              <a:gd name="connsiteX70" fmla="*/ 526256 w 981075"/>
              <a:gd name="connsiteY70" fmla="*/ 30977 h 407215"/>
              <a:gd name="connsiteX71" fmla="*/ 533400 w 981075"/>
              <a:gd name="connsiteY71" fmla="*/ 23834 h 407215"/>
              <a:gd name="connsiteX72" fmla="*/ 542925 w 981075"/>
              <a:gd name="connsiteY72" fmla="*/ 9546 h 407215"/>
              <a:gd name="connsiteX73" fmla="*/ 557213 w 981075"/>
              <a:gd name="connsiteY73" fmla="*/ 4784 h 407215"/>
              <a:gd name="connsiteX74" fmla="*/ 564356 w 981075"/>
              <a:gd name="connsiteY74" fmla="*/ 9546 h 407215"/>
              <a:gd name="connsiteX75" fmla="*/ 566738 w 981075"/>
              <a:gd name="connsiteY75" fmla="*/ 19071 h 407215"/>
              <a:gd name="connsiteX76" fmla="*/ 576263 w 981075"/>
              <a:gd name="connsiteY76" fmla="*/ 21452 h 407215"/>
              <a:gd name="connsiteX77" fmla="*/ 590550 w 981075"/>
              <a:gd name="connsiteY77" fmla="*/ 16690 h 407215"/>
              <a:gd name="connsiteX78" fmla="*/ 607219 w 981075"/>
              <a:gd name="connsiteY78" fmla="*/ 4784 h 407215"/>
              <a:gd name="connsiteX79" fmla="*/ 614363 w 981075"/>
              <a:gd name="connsiteY79" fmla="*/ 2402 h 407215"/>
              <a:gd name="connsiteX80" fmla="*/ 623888 w 981075"/>
              <a:gd name="connsiteY80" fmla="*/ 21452 h 407215"/>
              <a:gd name="connsiteX81" fmla="*/ 633413 w 981075"/>
              <a:gd name="connsiteY81" fmla="*/ 40502 h 407215"/>
              <a:gd name="connsiteX82" fmla="*/ 635794 w 981075"/>
              <a:gd name="connsiteY82" fmla="*/ 47646 h 407215"/>
              <a:gd name="connsiteX83" fmla="*/ 647700 w 981075"/>
              <a:gd name="connsiteY83" fmla="*/ 33359 h 407215"/>
              <a:gd name="connsiteX84" fmla="*/ 652463 w 981075"/>
              <a:gd name="connsiteY84" fmla="*/ 19071 h 407215"/>
              <a:gd name="connsiteX85" fmla="*/ 661988 w 981075"/>
              <a:gd name="connsiteY85" fmla="*/ 4784 h 407215"/>
              <a:gd name="connsiteX86" fmla="*/ 673894 w 981075"/>
              <a:gd name="connsiteY86" fmla="*/ 21452 h 407215"/>
              <a:gd name="connsiteX87" fmla="*/ 676275 w 981075"/>
              <a:gd name="connsiteY87" fmla="*/ 28596 h 407215"/>
              <a:gd name="connsiteX88" fmla="*/ 681038 w 981075"/>
              <a:gd name="connsiteY88" fmla="*/ 19071 h 407215"/>
              <a:gd name="connsiteX89" fmla="*/ 683419 w 981075"/>
              <a:gd name="connsiteY89" fmla="*/ 11927 h 407215"/>
              <a:gd name="connsiteX90" fmla="*/ 697706 w 981075"/>
              <a:gd name="connsiteY90" fmla="*/ 7165 h 407215"/>
              <a:gd name="connsiteX91" fmla="*/ 704850 w 981075"/>
              <a:gd name="connsiteY91" fmla="*/ 4784 h 407215"/>
              <a:gd name="connsiteX92" fmla="*/ 709613 w 981075"/>
              <a:gd name="connsiteY92" fmla="*/ 30977 h 407215"/>
              <a:gd name="connsiteX93" fmla="*/ 711994 w 981075"/>
              <a:gd name="connsiteY93" fmla="*/ 47646 h 407215"/>
              <a:gd name="connsiteX94" fmla="*/ 719138 w 981075"/>
              <a:gd name="connsiteY94" fmla="*/ 21452 h 407215"/>
              <a:gd name="connsiteX95" fmla="*/ 728663 w 981075"/>
              <a:gd name="connsiteY95" fmla="*/ 30977 h 407215"/>
              <a:gd name="connsiteX96" fmla="*/ 733425 w 981075"/>
              <a:gd name="connsiteY96" fmla="*/ 50027 h 407215"/>
              <a:gd name="connsiteX97" fmla="*/ 738188 w 981075"/>
              <a:gd name="connsiteY97" fmla="*/ 71459 h 407215"/>
              <a:gd name="connsiteX98" fmla="*/ 735806 w 981075"/>
              <a:gd name="connsiteY98" fmla="*/ 88127 h 407215"/>
              <a:gd name="connsiteX99" fmla="*/ 733425 w 981075"/>
              <a:gd name="connsiteY99" fmla="*/ 95271 h 407215"/>
              <a:gd name="connsiteX100" fmla="*/ 735806 w 981075"/>
              <a:gd name="connsiteY100" fmla="*/ 64315 h 407215"/>
              <a:gd name="connsiteX101" fmla="*/ 738188 w 981075"/>
              <a:gd name="connsiteY101" fmla="*/ 114321 h 407215"/>
              <a:gd name="connsiteX102" fmla="*/ 740569 w 981075"/>
              <a:gd name="connsiteY102" fmla="*/ 121465 h 407215"/>
              <a:gd name="connsiteX103" fmla="*/ 742950 w 981075"/>
              <a:gd name="connsiteY103" fmla="*/ 130990 h 407215"/>
              <a:gd name="connsiteX104" fmla="*/ 745331 w 981075"/>
              <a:gd name="connsiteY104" fmla="*/ 138134 h 407215"/>
              <a:gd name="connsiteX105" fmla="*/ 747713 w 981075"/>
              <a:gd name="connsiteY105" fmla="*/ 152421 h 407215"/>
              <a:gd name="connsiteX106" fmla="*/ 750094 w 981075"/>
              <a:gd name="connsiteY106" fmla="*/ 140515 h 407215"/>
              <a:gd name="connsiteX107" fmla="*/ 752475 w 981075"/>
              <a:gd name="connsiteY107" fmla="*/ 123846 h 407215"/>
              <a:gd name="connsiteX108" fmla="*/ 754856 w 981075"/>
              <a:gd name="connsiteY108" fmla="*/ 266721 h 407215"/>
              <a:gd name="connsiteX109" fmla="*/ 762000 w 981075"/>
              <a:gd name="connsiteY109" fmla="*/ 242909 h 407215"/>
              <a:gd name="connsiteX110" fmla="*/ 764381 w 981075"/>
              <a:gd name="connsiteY110" fmla="*/ 231002 h 407215"/>
              <a:gd name="connsiteX111" fmla="*/ 766763 w 981075"/>
              <a:gd name="connsiteY111" fmla="*/ 223859 h 407215"/>
              <a:gd name="connsiteX112" fmla="*/ 764381 w 981075"/>
              <a:gd name="connsiteY112" fmla="*/ 252434 h 407215"/>
              <a:gd name="connsiteX113" fmla="*/ 759619 w 981075"/>
              <a:gd name="connsiteY113" fmla="*/ 266721 h 407215"/>
              <a:gd name="connsiteX114" fmla="*/ 762000 w 981075"/>
              <a:gd name="connsiteY114" fmla="*/ 290534 h 407215"/>
              <a:gd name="connsiteX115" fmla="*/ 769144 w 981075"/>
              <a:gd name="connsiteY115" fmla="*/ 292915 h 407215"/>
              <a:gd name="connsiteX116" fmla="*/ 788194 w 981075"/>
              <a:gd name="connsiteY116" fmla="*/ 290534 h 407215"/>
              <a:gd name="connsiteX117" fmla="*/ 783431 w 981075"/>
              <a:gd name="connsiteY117" fmla="*/ 302440 h 407215"/>
              <a:gd name="connsiteX118" fmla="*/ 773906 w 981075"/>
              <a:gd name="connsiteY118" fmla="*/ 316727 h 407215"/>
              <a:gd name="connsiteX119" fmla="*/ 776288 w 981075"/>
              <a:gd name="connsiteY119" fmla="*/ 323871 h 407215"/>
              <a:gd name="connsiteX120" fmla="*/ 797719 w 981075"/>
              <a:gd name="connsiteY120" fmla="*/ 314346 h 407215"/>
              <a:gd name="connsiteX121" fmla="*/ 802481 w 981075"/>
              <a:gd name="connsiteY121" fmla="*/ 307202 h 407215"/>
              <a:gd name="connsiteX122" fmla="*/ 809625 w 981075"/>
              <a:gd name="connsiteY122" fmla="*/ 309584 h 407215"/>
              <a:gd name="connsiteX123" fmla="*/ 816769 w 981075"/>
              <a:gd name="connsiteY123" fmla="*/ 326252 h 407215"/>
              <a:gd name="connsiteX124" fmla="*/ 821531 w 981075"/>
              <a:gd name="connsiteY124" fmla="*/ 333396 h 407215"/>
              <a:gd name="connsiteX125" fmla="*/ 823913 w 981075"/>
              <a:gd name="connsiteY125" fmla="*/ 342921 h 407215"/>
              <a:gd name="connsiteX126" fmla="*/ 826294 w 981075"/>
              <a:gd name="connsiteY126" fmla="*/ 354827 h 407215"/>
              <a:gd name="connsiteX127" fmla="*/ 831056 w 981075"/>
              <a:gd name="connsiteY127" fmla="*/ 345302 h 407215"/>
              <a:gd name="connsiteX128" fmla="*/ 838200 w 981075"/>
              <a:gd name="connsiteY128" fmla="*/ 335777 h 407215"/>
              <a:gd name="connsiteX129" fmla="*/ 847725 w 981075"/>
              <a:gd name="connsiteY129" fmla="*/ 326252 h 407215"/>
              <a:gd name="connsiteX130" fmla="*/ 854869 w 981075"/>
              <a:gd name="connsiteY130" fmla="*/ 333396 h 407215"/>
              <a:gd name="connsiteX131" fmla="*/ 866775 w 981075"/>
              <a:gd name="connsiteY131" fmla="*/ 350065 h 407215"/>
              <a:gd name="connsiteX132" fmla="*/ 881063 w 981075"/>
              <a:gd name="connsiteY132" fmla="*/ 359590 h 407215"/>
              <a:gd name="connsiteX133" fmla="*/ 888206 w 981075"/>
              <a:gd name="connsiteY133" fmla="*/ 352446 h 407215"/>
              <a:gd name="connsiteX134" fmla="*/ 890588 w 981075"/>
              <a:gd name="connsiteY134" fmla="*/ 345302 h 407215"/>
              <a:gd name="connsiteX135" fmla="*/ 895350 w 981075"/>
              <a:gd name="connsiteY135" fmla="*/ 335777 h 407215"/>
              <a:gd name="connsiteX136" fmla="*/ 902494 w 981075"/>
              <a:gd name="connsiteY136" fmla="*/ 321490 h 407215"/>
              <a:gd name="connsiteX137" fmla="*/ 904875 w 981075"/>
              <a:gd name="connsiteY137" fmla="*/ 331015 h 407215"/>
              <a:gd name="connsiteX138" fmla="*/ 907256 w 981075"/>
              <a:gd name="connsiteY138" fmla="*/ 338159 h 407215"/>
              <a:gd name="connsiteX139" fmla="*/ 909638 w 981075"/>
              <a:gd name="connsiteY139" fmla="*/ 385784 h 407215"/>
              <a:gd name="connsiteX140" fmla="*/ 931069 w 981075"/>
              <a:gd name="connsiteY140" fmla="*/ 378640 h 407215"/>
              <a:gd name="connsiteX141" fmla="*/ 940594 w 981075"/>
              <a:gd name="connsiteY141" fmla="*/ 364352 h 407215"/>
              <a:gd name="connsiteX142" fmla="*/ 942975 w 981075"/>
              <a:gd name="connsiteY142" fmla="*/ 371496 h 407215"/>
              <a:gd name="connsiteX143" fmla="*/ 947738 w 981075"/>
              <a:gd name="connsiteY143" fmla="*/ 395309 h 407215"/>
              <a:gd name="connsiteX144" fmla="*/ 954881 w 981075"/>
              <a:gd name="connsiteY144" fmla="*/ 381021 h 407215"/>
              <a:gd name="connsiteX145" fmla="*/ 959644 w 981075"/>
              <a:gd name="connsiteY145" fmla="*/ 373877 h 407215"/>
              <a:gd name="connsiteX146" fmla="*/ 981075 w 981075"/>
              <a:gd name="connsiteY146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30956 w 981075"/>
              <a:gd name="connsiteY2" fmla="*/ 378640 h 407215"/>
              <a:gd name="connsiteX3" fmla="*/ 38100 w 981075"/>
              <a:gd name="connsiteY3" fmla="*/ 383402 h 407215"/>
              <a:gd name="connsiteX4" fmla="*/ 40481 w 981075"/>
              <a:gd name="connsiteY4" fmla="*/ 390546 h 407215"/>
              <a:gd name="connsiteX5" fmla="*/ 54769 w 981075"/>
              <a:gd name="connsiteY5" fmla="*/ 388165 h 407215"/>
              <a:gd name="connsiteX6" fmla="*/ 64294 w 981075"/>
              <a:gd name="connsiteY6" fmla="*/ 373877 h 407215"/>
              <a:gd name="connsiteX7" fmla="*/ 78581 w 981075"/>
              <a:gd name="connsiteY7" fmla="*/ 364352 h 407215"/>
              <a:gd name="connsiteX8" fmla="*/ 83344 w 981075"/>
              <a:gd name="connsiteY8" fmla="*/ 371496 h 407215"/>
              <a:gd name="connsiteX9" fmla="*/ 88106 w 981075"/>
              <a:gd name="connsiteY9" fmla="*/ 392927 h 407215"/>
              <a:gd name="connsiteX10" fmla="*/ 97631 w 981075"/>
              <a:gd name="connsiteY10" fmla="*/ 390546 h 407215"/>
              <a:gd name="connsiteX11" fmla="*/ 107156 w 981075"/>
              <a:gd name="connsiteY11" fmla="*/ 373877 h 407215"/>
              <a:gd name="connsiteX12" fmla="*/ 288032 w 981075"/>
              <a:gd name="connsiteY12" fmla="*/ 360040 h 407215"/>
              <a:gd name="connsiteX13" fmla="*/ 119063 w 981075"/>
              <a:gd name="connsiteY13" fmla="*/ 407215 h 407215"/>
              <a:gd name="connsiteX14" fmla="*/ 135731 w 981075"/>
              <a:gd name="connsiteY14" fmla="*/ 373877 h 407215"/>
              <a:gd name="connsiteX15" fmla="*/ 154781 w 981075"/>
              <a:gd name="connsiteY15" fmla="*/ 397690 h 407215"/>
              <a:gd name="connsiteX16" fmla="*/ 180975 w 981075"/>
              <a:gd name="connsiteY16" fmla="*/ 395309 h 407215"/>
              <a:gd name="connsiteX17" fmla="*/ 185738 w 981075"/>
              <a:gd name="connsiteY17" fmla="*/ 388165 h 407215"/>
              <a:gd name="connsiteX18" fmla="*/ 209550 w 981075"/>
              <a:gd name="connsiteY18" fmla="*/ 378640 h 407215"/>
              <a:gd name="connsiteX19" fmla="*/ 216694 w 981075"/>
              <a:gd name="connsiteY19" fmla="*/ 392927 h 407215"/>
              <a:gd name="connsiteX20" fmla="*/ 221456 w 981075"/>
              <a:gd name="connsiteY20" fmla="*/ 400071 h 407215"/>
              <a:gd name="connsiteX21" fmla="*/ 230981 w 981075"/>
              <a:gd name="connsiteY21" fmla="*/ 392927 h 407215"/>
              <a:gd name="connsiteX22" fmla="*/ 235744 w 981075"/>
              <a:gd name="connsiteY22" fmla="*/ 381021 h 407215"/>
              <a:gd name="connsiteX23" fmla="*/ 240506 w 981075"/>
              <a:gd name="connsiteY23" fmla="*/ 371496 h 407215"/>
              <a:gd name="connsiteX24" fmla="*/ 245269 w 981075"/>
              <a:gd name="connsiteY24" fmla="*/ 357209 h 407215"/>
              <a:gd name="connsiteX25" fmla="*/ 247650 w 981075"/>
              <a:gd name="connsiteY25" fmla="*/ 350065 h 407215"/>
              <a:gd name="connsiteX26" fmla="*/ 250031 w 981075"/>
              <a:gd name="connsiteY26" fmla="*/ 340540 h 407215"/>
              <a:gd name="connsiteX27" fmla="*/ 254794 w 981075"/>
              <a:gd name="connsiteY27" fmla="*/ 326252 h 407215"/>
              <a:gd name="connsiteX28" fmla="*/ 259556 w 981075"/>
              <a:gd name="connsiteY28" fmla="*/ 309584 h 407215"/>
              <a:gd name="connsiteX29" fmla="*/ 261938 w 981075"/>
              <a:gd name="connsiteY29" fmla="*/ 316727 h 407215"/>
              <a:gd name="connsiteX30" fmla="*/ 266700 w 981075"/>
              <a:gd name="connsiteY30" fmla="*/ 350065 h 407215"/>
              <a:gd name="connsiteX31" fmla="*/ 276225 w 981075"/>
              <a:gd name="connsiteY31" fmla="*/ 261959 h 407215"/>
              <a:gd name="connsiteX32" fmla="*/ 283369 w 981075"/>
              <a:gd name="connsiteY32" fmla="*/ 254815 h 407215"/>
              <a:gd name="connsiteX33" fmla="*/ 285750 w 981075"/>
              <a:gd name="connsiteY33" fmla="*/ 245290 h 407215"/>
              <a:gd name="connsiteX34" fmla="*/ 290513 w 981075"/>
              <a:gd name="connsiteY34" fmla="*/ 238146 h 407215"/>
              <a:gd name="connsiteX35" fmla="*/ 295275 w 981075"/>
              <a:gd name="connsiteY35" fmla="*/ 226240 h 407215"/>
              <a:gd name="connsiteX36" fmla="*/ 292894 w 981075"/>
              <a:gd name="connsiteY36" fmla="*/ 242909 h 407215"/>
              <a:gd name="connsiteX37" fmla="*/ 295275 w 981075"/>
              <a:gd name="connsiteY37" fmla="*/ 235765 h 407215"/>
              <a:gd name="connsiteX38" fmla="*/ 300038 w 981075"/>
              <a:gd name="connsiteY38" fmla="*/ 211952 h 407215"/>
              <a:gd name="connsiteX39" fmla="*/ 302419 w 981075"/>
              <a:gd name="connsiteY39" fmla="*/ 173852 h 407215"/>
              <a:gd name="connsiteX40" fmla="*/ 311944 w 981075"/>
              <a:gd name="connsiteY40" fmla="*/ 159565 h 407215"/>
              <a:gd name="connsiteX41" fmla="*/ 314325 w 981075"/>
              <a:gd name="connsiteY41" fmla="*/ 152421 h 407215"/>
              <a:gd name="connsiteX42" fmla="*/ 319088 w 981075"/>
              <a:gd name="connsiteY42" fmla="*/ 161946 h 407215"/>
              <a:gd name="connsiteX43" fmla="*/ 321469 w 981075"/>
              <a:gd name="connsiteY43" fmla="*/ 104796 h 407215"/>
              <a:gd name="connsiteX44" fmla="*/ 326231 w 981075"/>
              <a:gd name="connsiteY44" fmla="*/ 85746 h 407215"/>
              <a:gd name="connsiteX45" fmla="*/ 333375 w 981075"/>
              <a:gd name="connsiteY45" fmla="*/ 80984 h 407215"/>
              <a:gd name="connsiteX46" fmla="*/ 342900 w 981075"/>
              <a:gd name="connsiteY46" fmla="*/ 85746 h 407215"/>
              <a:gd name="connsiteX47" fmla="*/ 345281 w 981075"/>
              <a:gd name="connsiteY47" fmla="*/ 71459 h 407215"/>
              <a:gd name="connsiteX48" fmla="*/ 350044 w 981075"/>
              <a:gd name="connsiteY48" fmla="*/ 57171 h 407215"/>
              <a:gd name="connsiteX49" fmla="*/ 357188 w 981075"/>
              <a:gd name="connsiteY49" fmla="*/ 35740 h 407215"/>
              <a:gd name="connsiteX50" fmla="*/ 359569 w 981075"/>
              <a:gd name="connsiteY50" fmla="*/ 28596 h 407215"/>
              <a:gd name="connsiteX51" fmla="*/ 364331 w 981075"/>
              <a:gd name="connsiteY51" fmla="*/ 21452 h 407215"/>
              <a:gd name="connsiteX52" fmla="*/ 369094 w 981075"/>
              <a:gd name="connsiteY52" fmla="*/ 4784 h 407215"/>
              <a:gd name="connsiteX53" fmla="*/ 373856 w 981075"/>
              <a:gd name="connsiteY53" fmla="*/ 11927 h 407215"/>
              <a:gd name="connsiteX54" fmla="*/ 376238 w 981075"/>
              <a:gd name="connsiteY54" fmla="*/ 19071 h 407215"/>
              <a:gd name="connsiteX55" fmla="*/ 390525 w 981075"/>
              <a:gd name="connsiteY55" fmla="*/ 16690 h 407215"/>
              <a:gd name="connsiteX56" fmla="*/ 402431 w 981075"/>
              <a:gd name="connsiteY56" fmla="*/ 4784 h 407215"/>
              <a:gd name="connsiteX57" fmla="*/ 404813 w 981075"/>
              <a:gd name="connsiteY57" fmla="*/ 14309 h 407215"/>
              <a:gd name="connsiteX58" fmla="*/ 407194 w 981075"/>
              <a:gd name="connsiteY58" fmla="*/ 21452 h 407215"/>
              <a:gd name="connsiteX59" fmla="*/ 414338 w 981075"/>
              <a:gd name="connsiteY59" fmla="*/ 23834 h 407215"/>
              <a:gd name="connsiteX60" fmla="*/ 431006 w 981075"/>
              <a:gd name="connsiteY60" fmla="*/ 21452 h 407215"/>
              <a:gd name="connsiteX61" fmla="*/ 445294 w 981075"/>
              <a:gd name="connsiteY61" fmla="*/ 11927 h 407215"/>
              <a:gd name="connsiteX62" fmla="*/ 447675 w 981075"/>
              <a:gd name="connsiteY62" fmla="*/ 4784 h 407215"/>
              <a:gd name="connsiteX63" fmla="*/ 464344 w 981075"/>
              <a:gd name="connsiteY63" fmla="*/ 4784 h 407215"/>
              <a:gd name="connsiteX64" fmla="*/ 471488 w 981075"/>
              <a:gd name="connsiteY64" fmla="*/ 19071 h 407215"/>
              <a:gd name="connsiteX65" fmla="*/ 473869 w 981075"/>
              <a:gd name="connsiteY65" fmla="*/ 26215 h 407215"/>
              <a:gd name="connsiteX66" fmla="*/ 497681 w 981075"/>
              <a:gd name="connsiteY66" fmla="*/ 14309 h 407215"/>
              <a:gd name="connsiteX67" fmla="*/ 516731 w 981075"/>
              <a:gd name="connsiteY67" fmla="*/ 7165 h 407215"/>
              <a:gd name="connsiteX68" fmla="*/ 521494 w 981075"/>
              <a:gd name="connsiteY68" fmla="*/ 16690 h 407215"/>
              <a:gd name="connsiteX69" fmla="*/ 526256 w 981075"/>
              <a:gd name="connsiteY69" fmla="*/ 30977 h 407215"/>
              <a:gd name="connsiteX70" fmla="*/ 533400 w 981075"/>
              <a:gd name="connsiteY70" fmla="*/ 23834 h 407215"/>
              <a:gd name="connsiteX71" fmla="*/ 542925 w 981075"/>
              <a:gd name="connsiteY71" fmla="*/ 9546 h 407215"/>
              <a:gd name="connsiteX72" fmla="*/ 557213 w 981075"/>
              <a:gd name="connsiteY72" fmla="*/ 4784 h 407215"/>
              <a:gd name="connsiteX73" fmla="*/ 564356 w 981075"/>
              <a:gd name="connsiteY73" fmla="*/ 9546 h 407215"/>
              <a:gd name="connsiteX74" fmla="*/ 566738 w 981075"/>
              <a:gd name="connsiteY74" fmla="*/ 19071 h 407215"/>
              <a:gd name="connsiteX75" fmla="*/ 576263 w 981075"/>
              <a:gd name="connsiteY75" fmla="*/ 21452 h 407215"/>
              <a:gd name="connsiteX76" fmla="*/ 590550 w 981075"/>
              <a:gd name="connsiteY76" fmla="*/ 16690 h 407215"/>
              <a:gd name="connsiteX77" fmla="*/ 607219 w 981075"/>
              <a:gd name="connsiteY77" fmla="*/ 4784 h 407215"/>
              <a:gd name="connsiteX78" fmla="*/ 614363 w 981075"/>
              <a:gd name="connsiteY78" fmla="*/ 2402 h 407215"/>
              <a:gd name="connsiteX79" fmla="*/ 623888 w 981075"/>
              <a:gd name="connsiteY79" fmla="*/ 21452 h 407215"/>
              <a:gd name="connsiteX80" fmla="*/ 633413 w 981075"/>
              <a:gd name="connsiteY80" fmla="*/ 40502 h 407215"/>
              <a:gd name="connsiteX81" fmla="*/ 635794 w 981075"/>
              <a:gd name="connsiteY81" fmla="*/ 47646 h 407215"/>
              <a:gd name="connsiteX82" fmla="*/ 647700 w 981075"/>
              <a:gd name="connsiteY82" fmla="*/ 33359 h 407215"/>
              <a:gd name="connsiteX83" fmla="*/ 652463 w 981075"/>
              <a:gd name="connsiteY83" fmla="*/ 19071 h 407215"/>
              <a:gd name="connsiteX84" fmla="*/ 661988 w 981075"/>
              <a:gd name="connsiteY84" fmla="*/ 4784 h 407215"/>
              <a:gd name="connsiteX85" fmla="*/ 673894 w 981075"/>
              <a:gd name="connsiteY85" fmla="*/ 21452 h 407215"/>
              <a:gd name="connsiteX86" fmla="*/ 676275 w 981075"/>
              <a:gd name="connsiteY86" fmla="*/ 28596 h 407215"/>
              <a:gd name="connsiteX87" fmla="*/ 681038 w 981075"/>
              <a:gd name="connsiteY87" fmla="*/ 19071 h 407215"/>
              <a:gd name="connsiteX88" fmla="*/ 683419 w 981075"/>
              <a:gd name="connsiteY88" fmla="*/ 11927 h 407215"/>
              <a:gd name="connsiteX89" fmla="*/ 697706 w 981075"/>
              <a:gd name="connsiteY89" fmla="*/ 7165 h 407215"/>
              <a:gd name="connsiteX90" fmla="*/ 704850 w 981075"/>
              <a:gd name="connsiteY90" fmla="*/ 4784 h 407215"/>
              <a:gd name="connsiteX91" fmla="*/ 709613 w 981075"/>
              <a:gd name="connsiteY91" fmla="*/ 30977 h 407215"/>
              <a:gd name="connsiteX92" fmla="*/ 711994 w 981075"/>
              <a:gd name="connsiteY92" fmla="*/ 47646 h 407215"/>
              <a:gd name="connsiteX93" fmla="*/ 719138 w 981075"/>
              <a:gd name="connsiteY93" fmla="*/ 21452 h 407215"/>
              <a:gd name="connsiteX94" fmla="*/ 728663 w 981075"/>
              <a:gd name="connsiteY94" fmla="*/ 30977 h 407215"/>
              <a:gd name="connsiteX95" fmla="*/ 733425 w 981075"/>
              <a:gd name="connsiteY95" fmla="*/ 50027 h 407215"/>
              <a:gd name="connsiteX96" fmla="*/ 738188 w 981075"/>
              <a:gd name="connsiteY96" fmla="*/ 71459 h 407215"/>
              <a:gd name="connsiteX97" fmla="*/ 735806 w 981075"/>
              <a:gd name="connsiteY97" fmla="*/ 88127 h 407215"/>
              <a:gd name="connsiteX98" fmla="*/ 733425 w 981075"/>
              <a:gd name="connsiteY98" fmla="*/ 95271 h 407215"/>
              <a:gd name="connsiteX99" fmla="*/ 735806 w 981075"/>
              <a:gd name="connsiteY99" fmla="*/ 64315 h 407215"/>
              <a:gd name="connsiteX100" fmla="*/ 738188 w 981075"/>
              <a:gd name="connsiteY100" fmla="*/ 114321 h 407215"/>
              <a:gd name="connsiteX101" fmla="*/ 740569 w 981075"/>
              <a:gd name="connsiteY101" fmla="*/ 121465 h 407215"/>
              <a:gd name="connsiteX102" fmla="*/ 742950 w 981075"/>
              <a:gd name="connsiteY102" fmla="*/ 130990 h 407215"/>
              <a:gd name="connsiteX103" fmla="*/ 745331 w 981075"/>
              <a:gd name="connsiteY103" fmla="*/ 138134 h 407215"/>
              <a:gd name="connsiteX104" fmla="*/ 747713 w 981075"/>
              <a:gd name="connsiteY104" fmla="*/ 152421 h 407215"/>
              <a:gd name="connsiteX105" fmla="*/ 750094 w 981075"/>
              <a:gd name="connsiteY105" fmla="*/ 140515 h 407215"/>
              <a:gd name="connsiteX106" fmla="*/ 752475 w 981075"/>
              <a:gd name="connsiteY106" fmla="*/ 123846 h 407215"/>
              <a:gd name="connsiteX107" fmla="*/ 754856 w 981075"/>
              <a:gd name="connsiteY107" fmla="*/ 266721 h 407215"/>
              <a:gd name="connsiteX108" fmla="*/ 762000 w 981075"/>
              <a:gd name="connsiteY108" fmla="*/ 242909 h 407215"/>
              <a:gd name="connsiteX109" fmla="*/ 764381 w 981075"/>
              <a:gd name="connsiteY109" fmla="*/ 231002 h 407215"/>
              <a:gd name="connsiteX110" fmla="*/ 766763 w 981075"/>
              <a:gd name="connsiteY110" fmla="*/ 223859 h 407215"/>
              <a:gd name="connsiteX111" fmla="*/ 764381 w 981075"/>
              <a:gd name="connsiteY111" fmla="*/ 252434 h 407215"/>
              <a:gd name="connsiteX112" fmla="*/ 759619 w 981075"/>
              <a:gd name="connsiteY112" fmla="*/ 266721 h 407215"/>
              <a:gd name="connsiteX113" fmla="*/ 762000 w 981075"/>
              <a:gd name="connsiteY113" fmla="*/ 290534 h 407215"/>
              <a:gd name="connsiteX114" fmla="*/ 769144 w 981075"/>
              <a:gd name="connsiteY114" fmla="*/ 292915 h 407215"/>
              <a:gd name="connsiteX115" fmla="*/ 788194 w 981075"/>
              <a:gd name="connsiteY115" fmla="*/ 290534 h 407215"/>
              <a:gd name="connsiteX116" fmla="*/ 783431 w 981075"/>
              <a:gd name="connsiteY116" fmla="*/ 302440 h 407215"/>
              <a:gd name="connsiteX117" fmla="*/ 773906 w 981075"/>
              <a:gd name="connsiteY117" fmla="*/ 316727 h 407215"/>
              <a:gd name="connsiteX118" fmla="*/ 776288 w 981075"/>
              <a:gd name="connsiteY118" fmla="*/ 323871 h 407215"/>
              <a:gd name="connsiteX119" fmla="*/ 797719 w 981075"/>
              <a:gd name="connsiteY119" fmla="*/ 314346 h 407215"/>
              <a:gd name="connsiteX120" fmla="*/ 802481 w 981075"/>
              <a:gd name="connsiteY120" fmla="*/ 307202 h 407215"/>
              <a:gd name="connsiteX121" fmla="*/ 809625 w 981075"/>
              <a:gd name="connsiteY121" fmla="*/ 309584 h 407215"/>
              <a:gd name="connsiteX122" fmla="*/ 816769 w 981075"/>
              <a:gd name="connsiteY122" fmla="*/ 326252 h 407215"/>
              <a:gd name="connsiteX123" fmla="*/ 821531 w 981075"/>
              <a:gd name="connsiteY123" fmla="*/ 333396 h 407215"/>
              <a:gd name="connsiteX124" fmla="*/ 823913 w 981075"/>
              <a:gd name="connsiteY124" fmla="*/ 342921 h 407215"/>
              <a:gd name="connsiteX125" fmla="*/ 826294 w 981075"/>
              <a:gd name="connsiteY125" fmla="*/ 354827 h 407215"/>
              <a:gd name="connsiteX126" fmla="*/ 831056 w 981075"/>
              <a:gd name="connsiteY126" fmla="*/ 345302 h 407215"/>
              <a:gd name="connsiteX127" fmla="*/ 838200 w 981075"/>
              <a:gd name="connsiteY127" fmla="*/ 335777 h 407215"/>
              <a:gd name="connsiteX128" fmla="*/ 847725 w 981075"/>
              <a:gd name="connsiteY128" fmla="*/ 326252 h 407215"/>
              <a:gd name="connsiteX129" fmla="*/ 854869 w 981075"/>
              <a:gd name="connsiteY129" fmla="*/ 333396 h 407215"/>
              <a:gd name="connsiteX130" fmla="*/ 866775 w 981075"/>
              <a:gd name="connsiteY130" fmla="*/ 350065 h 407215"/>
              <a:gd name="connsiteX131" fmla="*/ 881063 w 981075"/>
              <a:gd name="connsiteY131" fmla="*/ 359590 h 407215"/>
              <a:gd name="connsiteX132" fmla="*/ 888206 w 981075"/>
              <a:gd name="connsiteY132" fmla="*/ 352446 h 407215"/>
              <a:gd name="connsiteX133" fmla="*/ 890588 w 981075"/>
              <a:gd name="connsiteY133" fmla="*/ 345302 h 407215"/>
              <a:gd name="connsiteX134" fmla="*/ 895350 w 981075"/>
              <a:gd name="connsiteY134" fmla="*/ 335777 h 407215"/>
              <a:gd name="connsiteX135" fmla="*/ 902494 w 981075"/>
              <a:gd name="connsiteY135" fmla="*/ 321490 h 407215"/>
              <a:gd name="connsiteX136" fmla="*/ 904875 w 981075"/>
              <a:gd name="connsiteY136" fmla="*/ 331015 h 407215"/>
              <a:gd name="connsiteX137" fmla="*/ 907256 w 981075"/>
              <a:gd name="connsiteY137" fmla="*/ 338159 h 407215"/>
              <a:gd name="connsiteX138" fmla="*/ 909638 w 981075"/>
              <a:gd name="connsiteY138" fmla="*/ 385784 h 407215"/>
              <a:gd name="connsiteX139" fmla="*/ 931069 w 981075"/>
              <a:gd name="connsiteY139" fmla="*/ 378640 h 407215"/>
              <a:gd name="connsiteX140" fmla="*/ 940594 w 981075"/>
              <a:gd name="connsiteY140" fmla="*/ 364352 h 407215"/>
              <a:gd name="connsiteX141" fmla="*/ 942975 w 981075"/>
              <a:gd name="connsiteY141" fmla="*/ 371496 h 407215"/>
              <a:gd name="connsiteX142" fmla="*/ 947738 w 981075"/>
              <a:gd name="connsiteY142" fmla="*/ 395309 h 407215"/>
              <a:gd name="connsiteX143" fmla="*/ 954881 w 981075"/>
              <a:gd name="connsiteY143" fmla="*/ 381021 h 407215"/>
              <a:gd name="connsiteX144" fmla="*/ 959644 w 981075"/>
              <a:gd name="connsiteY144" fmla="*/ 373877 h 407215"/>
              <a:gd name="connsiteX145" fmla="*/ 981075 w 981075"/>
              <a:gd name="connsiteY145" fmla="*/ 373877 h 407215"/>
              <a:gd name="connsiteX0" fmla="*/ 0 w 966787"/>
              <a:gd name="connsiteY0" fmla="*/ 373877 h 407215"/>
              <a:gd name="connsiteX1" fmla="*/ 16668 w 966787"/>
              <a:gd name="connsiteY1" fmla="*/ 378640 h 407215"/>
              <a:gd name="connsiteX2" fmla="*/ 23812 w 966787"/>
              <a:gd name="connsiteY2" fmla="*/ 383402 h 407215"/>
              <a:gd name="connsiteX3" fmla="*/ 26193 w 966787"/>
              <a:gd name="connsiteY3" fmla="*/ 390546 h 407215"/>
              <a:gd name="connsiteX4" fmla="*/ 40481 w 966787"/>
              <a:gd name="connsiteY4" fmla="*/ 388165 h 407215"/>
              <a:gd name="connsiteX5" fmla="*/ 50006 w 966787"/>
              <a:gd name="connsiteY5" fmla="*/ 373877 h 407215"/>
              <a:gd name="connsiteX6" fmla="*/ 64293 w 966787"/>
              <a:gd name="connsiteY6" fmla="*/ 364352 h 407215"/>
              <a:gd name="connsiteX7" fmla="*/ 69056 w 966787"/>
              <a:gd name="connsiteY7" fmla="*/ 371496 h 407215"/>
              <a:gd name="connsiteX8" fmla="*/ 73818 w 966787"/>
              <a:gd name="connsiteY8" fmla="*/ 392927 h 407215"/>
              <a:gd name="connsiteX9" fmla="*/ 83343 w 966787"/>
              <a:gd name="connsiteY9" fmla="*/ 390546 h 407215"/>
              <a:gd name="connsiteX10" fmla="*/ 92868 w 966787"/>
              <a:gd name="connsiteY10" fmla="*/ 373877 h 407215"/>
              <a:gd name="connsiteX11" fmla="*/ 273744 w 966787"/>
              <a:gd name="connsiteY11" fmla="*/ 360040 h 407215"/>
              <a:gd name="connsiteX12" fmla="*/ 104775 w 966787"/>
              <a:gd name="connsiteY12" fmla="*/ 407215 h 407215"/>
              <a:gd name="connsiteX13" fmla="*/ 121443 w 966787"/>
              <a:gd name="connsiteY13" fmla="*/ 373877 h 407215"/>
              <a:gd name="connsiteX14" fmla="*/ 140493 w 966787"/>
              <a:gd name="connsiteY14" fmla="*/ 397690 h 407215"/>
              <a:gd name="connsiteX15" fmla="*/ 166687 w 966787"/>
              <a:gd name="connsiteY15" fmla="*/ 395309 h 407215"/>
              <a:gd name="connsiteX16" fmla="*/ 171450 w 966787"/>
              <a:gd name="connsiteY16" fmla="*/ 388165 h 407215"/>
              <a:gd name="connsiteX17" fmla="*/ 195262 w 966787"/>
              <a:gd name="connsiteY17" fmla="*/ 378640 h 407215"/>
              <a:gd name="connsiteX18" fmla="*/ 202406 w 966787"/>
              <a:gd name="connsiteY18" fmla="*/ 392927 h 407215"/>
              <a:gd name="connsiteX19" fmla="*/ 207168 w 966787"/>
              <a:gd name="connsiteY19" fmla="*/ 400071 h 407215"/>
              <a:gd name="connsiteX20" fmla="*/ 216693 w 966787"/>
              <a:gd name="connsiteY20" fmla="*/ 392927 h 407215"/>
              <a:gd name="connsiteX21" fmla="*/ 221456 w 966787"/>
              <a:gd name="connsiteY21" fmla="*/ 381021 h 407215"/>
              <a:gd name="connsiteX22" fmla="*/ 226218 w 966787"/>
              <a:gd name="connsiteY22" fmla="*/ 371496 h 407215"/>
              <a:gd name="connsiteX23" fmla="*/ 230981 w 966787"/>
              <a:gd name="connsiteY23" fmla="*/ 357209 h 407215"/>
              <a:gd name="connsiteX24" fmla="*/ 233362 w 966787"/>
              <a:gd name="connsiteY24" fmla="*/ 350065 h 407215"/>
              <a:gd name="connsiteX25" fmla="*/ 235743 w 966787"/>
              <a:gd name="connsiteY25" fmla="*/ 340540 h 407215"/>
              <a:gd name="connsiteX26" fmla="*/ 240506 w 966787"/>
              <a:gd name="connsiteY26" fmla="*/ 326252 h 407215"/>
              <a:gd name="connsiteX27" fmla="*/ 245268 w 966787"/>
              <a:gd name="connsiteY27" fmla="*/ 309584 h 407215"/>
              <a:gd name="connsiteX28" fmla="*/ 247650 w 966787"/>
              <a:gd name="connsiteY28" fmla="*/ 316727 h 407215"/>
              <a:gd name="connsiteX29" fmla="*/ 252412 w 966787"/>
              <a:gd name="connsiteY29" fmla="*/ 350065 h 407215"/>
              <a:gd name="connsiteX30" fmla="*/ 261937 w 966787"/>
              <a:gd name="connsiteY30" fmla="*/ 261959 h 407215"/>
              <a:gd name="connsiteX31" fmla="*/ 269081 w 966787"/>
              <a:gd name="connsiteY31" fmla="*/ 254815 h 407215"/>
              <a:gd name="connsiteX32" fmla="*/ 271462 w 966787"/>
              <a:gd name="connsiteY32" fmla="*/ 245290 h 407215"/>
              <a:gd name="connsiteX33" fmla="*/ 276225 w 966787"/>
              <a:gd name="connsiteY33" fmla="*/ 238146 h 407215"/>
              <a:gd name="connsiteX34" fmla="*/ 280987 w 966787"/>
              <a:gd name="connsiteY34" fmla="*/ 226240 h 407215"/>
              <a:gd name="connsiteX35" fmla="*/ 278606 w 966787"/>
              <a:gd name="connsiteY35" fmla="*/ 242909 h 407215"/>
              <a:gd name="connsiteX36" fmla="*/ 280987 w 966787"/>
              <a:gd name="connsiteY36" fmla="*/ 235765 h 407215"/>
              <a:gd name="connsiteX37" fmla="*/ 285750 w 966787"/>
              <a:gd name="connsiteY37" fmla="*/ 211952 h 407215"/>
              <a:gd name="connsiteX38" fmla="*/ 288131 w 966787"/>
              <a:gd name="connsiteY38" fmla="*/ 173852 h 407215"/>
              <a:gd name="connsiteX39" fmla="*/ 297656 w 966787"/>
              <a:gd name="connsiteY39" fmla="*/ 159565 h 407215"/>
              <a:gd name="connsiteX40" fmla="*/ 300037 w 966787"/>
              <a:gd name="connsiteY40" fmla="*/ 152421 h 407215"/>
              <a:gd name="connsiteX41" fmla="*/ 304800 w 966787"/>
              <a:gd name="connsiteY41" fmla="*/ 161946 h 407215"/>
              <a:gd name="connsiteX42" fmla="*/ 307181 w 966787"/>
              <a:gd name="connsiteY42" fmla="*/ 104796 h 407215"/>
              <a:gd name="connsiteX43" fmla="*/ 311943 w 966787"/>
              <a:gd name="connsiteY43" fmla="*/ 85746 h 407215"/>
              <a:gd name="connsiteX44" fmla="*/ 319087 w 966787"/>
              <a:gd name="connsiteY44" fmla="*/ 80984 h 407215"/>
              <a:gd name="connsiteX45" fmla="*/ 328612 w 966787"/>
              <a:gd name="connsiteY45" fmla="*/ 85746 h 407215"/>
              <a:gd name="connsiteX46" fmla="*/ 330993 w 966787"/>
              <a:gd name="connsiteY46" fmla="*/ 71459 h 407215"/>
              <a:gd name="connsiteX47" fmla="*/ 335756 w 966787"/>
              <a:gd name="connsiteY47" fmla="*/ 57171 h 407215"/>
              <a:gd name="connsiteX48" fmla="*/ 342900 w 966787"/>
              <a:gd name="connsiteY48" fmla="*/ 35740 h 407215"/>
              <a:gd name="connsiteX49" fmla="*/ 345281 w 966787"/>
              <a:gd name="connsiteY49" fmla="*/ 28596 h 407215"/>
              <a:gd name="connsiteX50" fmla="*/ 350043 w 966787"/>
              <a:gd name="connsiteY50" fmla="*/ 21452 h 407215"/>
              <a:gd name="connsiteX51" fmla="*/ 354806 w 966787"/>
              <a:gd name="connsiteY51" fmla="*/ 4784 h 407215"/>
              <a:gd name="connsiteX52" fmla="*/ 359568 w 966787"/>
              <a:gd name="connsiteY52" fmla="*/ 11927 h 407215"/>
              <a:gd name="connsiteX53" fmla="*/ 361950 w 966787"/>
              <a:gd name="connsiteY53" fmla="*/ 19071 h 407215"/>
              <a:gd name="connsiteX54" fmla="*/ 376237 w 966787"/>
              <a:gd name="connsiteY54" fmla="*/ 16690 h 407215"/>
              <a:gd name="connsiteX55" fmla="*/ 388143 w 966787"/>
              <a:gd name="connsiteY55" fmla="*/ 4784 h 407215"/>
              <a:gd name="connsiteX56" fmla="*/ 390525 w 966787"/>
              <a:gd name="connsiteY56" fmla="*/ 14309 h 407215"/>
              <a:gd name="connsiteX57" fmla="*/ 392906 w 966787"/>
              <a:gd name="connsiteY57" fmla="*/ 21452 h 407215"/>
              <a:gd name="connsiteX58" fmla="*/ 400050 w 966787"/>
              <a:gd name="connsiteY58" fmla="*/ 23834 h 407215"/>
              <a:gd name="connsiteX59" fmla="*/ 416718 w 966787"/>
              <a:gd name="connsiteY59" fmla="*/ 21452 h 407215"/>
              <a:gd name="connsiteX60" fmla="*/ 431006 w 966787"/>
              <a:gd name="connsiteY60" fmla="*/ 11927 h 407215"/>
              <a:gd name="connsiteX61" fmla="*/ 433387 w 966787"/>
              <a:gd name="connsiteY61" fmla="*/ 4784 h 407215"/>
              <a:gd name="connsiteX62" fmla="*/ 450056 w 966787"/>
              <a:gd name="connsiteY62" fmla="*/ 4784 h 407215"/>
              <a:gd name="connsiteX63" fmla="*/ 457200 w 966787"/>
              <a:gd name="connsiteY63" fmla="*/ 19071 h 407215"/>
              <a:gd name="connsiteX64" fmla="*/ 459581 w 966787"/>
              <a:gd name="connsiteY64" fmla="*/ 26215 h 407215"/>
              <a:gd name="connsiteX65" fmla="*/ 483393 w 966787"/>
              <a:gd name="connsiteY65" fmla="*/ 14309 h 407215"/>
              <a:gd name="connsiteX66" fmla="*/ 502443 w 966787"/>
              <a:gd name="connsiteY66" fmla="*/ 7165 h 407215"/>
              <a:gd name="connsiteX67" fmla="*/ 507206 w 966787"/>
              <a:gd name="connsiteY67" fmla="*/ 16690 h 407215"/>
              <a:gd name="connsiteX68" fmla="*/ 511968 w 966787"/>
              <a:gd name="connsiteY68" fmla="*/ 30977 h 407215"/>
              <a:gd name="connsiteX69" fmla="*/ 519112 w 966787"/>
              <a:gd name="connsiteY69" fmla="*/ 23834 h 407215"/>
              <a:gd name="connsiteX70" fmla="*/ 528637 w 966787"/>
              <a:gd name="connsiteY70" fmla="*/ 9546 h 407215"/>
              <a:gd name="connsiteX71" fmla="*/ 542925 w 966787"/>
              <a:gd name="connsiteY71" fmla="*/ 4784 h 407215"/>
              <a:gd name="connsiteX72" fmla="*/ 550068 w 966787"/>
              <a:gd name="connsiteY72" fmla="*/ 9546 h 407215"/>
              <a:gd name="connsiteX73" fmla="*/ 552450 w 966787"/>
              <a:gd name="connsiteY73" fmla="*/ 19071 h 407215"/>
              <a:gd name="connsiteX74" fmla="*/ 561975 w 966787"/>
              <a:gd name="connsiteY74" fmla="*/ 21452 h 407215"/>
              <a:gd name="connsiteX75" fmla="*/ 576262 w 966787"/>
              <a:gd name="connsiteY75" fmla="*/ 16690 h 407215"/>
              <a:gd name="connsiteX76" fmla="*/ 592931 w 966787"/>
              <a:gd name="connsiteY76" fmla="*/ 4784 h 407215"/>
              <a:gd name="connsiteX77" fmla="*/ 600075 w 966787"/>
              <a:gd name="connsiteY77" fmla="*/ 2402 h 407215"/>
              <a:gd name="connsiteX78" fmla="*/ 609600 w 966787"/>
              <a:gd name="connsiteY78" fmla="*/ 21452 h 407215"/>
              <a:gd name="connsiteX79" fmla="*/ 619125 w 966787"/>
              <a:gd name="connsiteY79" fmla="*/ 40502 h 407215"/>
              <a:gd name="connsiteX80" fmla="*/ 621506 w 966787"/>
              <a:gd name="connsiteY80" fmla="*/ 47646 h 407215"/>
              <a:gd name="connsiteX81" fmla="*/ 633412 w 966787"/>
              <a:gd name="connsiteY81" fmla="*/ 33359 h 407215"/>
              <a:gd name="connsiteX82" fmla="*/ 638175 w 966787"/>
              <a:gd name="connsiteY82" fmla="*/ 19071 h 407215"/>
              <a:gd name="connsiteX83" fmla="*/ 647700 w 966787"/>
              <a:gd name="connsiteY83" fmla="*/ 4784 h 407215"/>
              <a:gd name="connsiteX84" fmla="*/ 659606 w 966787"/>
              <a:gd name="connsiteY84" fmla="*/ 21452 h 407215"/>
              <a:gd name="connsiteX85" fmla="*/ 661987 w 966787"/>
              <a:gd name="connsiteY85" fmla="*/ 28596 h 407215"/>
              <a:gd name="connsiteX86" fmla="*/ 666750 w 966787"/>
              <a:gd name="connsiteY86" fmla="*/ 19071 h 407215"/>
              <a:gd name="connsiteX87" fmla="*/ 669131 w 966787"/>
              <a:gd name="connsiteY87" fmla="*/ 11927 h 407215"/>
              <a:gd name="connsiteX88" fmla="*/ 683418 w 966787"/>
              <a:gd name="connsiteY88" fmla="*/ 7165 h 407215"/>
              <a:gd name="connsiteX89" fmla="*/ 690562 w 966787"/>
              <a:gd name="connsiteY89" fmla="*/ 4784 h 407215"/>
              <a:gd name="connsiteX90" fmla="*/ 695325 w 966787"/>
              <a:gd name="connsiteY90" fmla="*/ 30977 h 407215"/>
              <a:gd name="connsiteX91" fmla="*/ 697706 w 966787"/>
              <a:gd name="connsiteY91" fmla="*/ 47646 h 407215"/>
              <a:gd name="connsiteX92" fmla="*/ 704850 w 966787"/>
              <a:gd name="connsiteY92" fmla="*/ 21452 h 407215"/>
              <a:gd name="connsiteX93" fmla="*/ 714375 w 966787"/>
              <a:gd name="connsiteY93" fmla="*/ 30977 h 407215"/>
              <a:gd name="connsiteX94" fmla="*/ 719137 w 966787"/>
              <a:gd name="connsiteY94" fmla="*/ 50027 h 407215"/>
              <a:gd name="connsiteX95" fmla="*/ 723900 w 966787"/>
              <a:gd name="connsiteY95" fmla="*/ 71459 h 407215"/>
              <a:gd name="connsiteX96" fmla="*/ 721518 w 966787"/>
              <a:gd name="connsiteY96" fmla="*/ 88127 h 407215"/>
              <a:gd name="connsiteX97" fmla="*/ 719137 w 966787"/>
              <a:gd name="connsiteY97" fmla="*/ 95271 h 407215"/>
              <a:gd name="connsiteX98" fmla="*/ 721518 w 966787"/>
              <a:gd name="connsiteY98" fmla="*/ 64315 h 407215"/>
              <a:gd name="connsiteX99" fmla="*/ 723900 w 966787"/>
              <a:gd name="connsiteY99" fmla="*/ 114321 h 407215"/>
              <a:gd name="connsiteX100" fmla="*/ 726281 w 966787"/>
              <a:gd name="connsiteY100" fmla="*/ 121465 h 407215"/>
              <a:gd name="connsiteX101" fmla="*/ 728662 w 966787"/>
              <a:gd name="connsiteY101" fmla="*/ 130990 h 407215"/>
              <a:gd name="connsiteX102" fmla="*/ 731043 w 966787"/>
              <a:gd name="connsiteY102" fmla="*/ 138134 h 407215"/>
              <a:gd name="connsiteX103" fmla="*/ 733425 w 966787"/>
              <a:gd name="connsiteY103" fmla="*/ 152421 h 407215"/>
              <a:gd name="connsiteX104" fmla="*/ 735806 w 966787"/>
              <a:gd name="connsiteY104" fmla="*/ 140515 h 407215"/>
              <a:gd name="connsiteX105" fmla="*/ 738187 w 966787"/>
              <a:gd name="connsiteY105" fmla="*/ 123846 h 407215"/>
              <a:gd name="connsiteX106" fmla="*/ 740568 w 966787"/>
              <a:gd name="connsiteY106" fmla="*/ 266721 h 407215"/>
              <a:gd name="connsiteX107" fmla="*/ 747712 w 966787"/>
              <a:gd name="connsiteY107" fmla="*/ 242909 h 407215"/>
              <a:gd name="connsiteX108" fmla="*/ 750093 w 966787"/>
              <a:gd name="connsiteY108" fmla="*/ 231002 h 407215"/>
              <a:gd name="connsiteX109" fmla="*/ 752475 w 966787"/>
              <a:gd name="connsiteY109" fmla="*/ 223859 h 407215"/>
              <a:gd name="connsiteX110" fmla="*/ 750093 w 966787"/>
              <a:gd name="connsiteY110" fmla="*/ 252434 h 407215"/>
              <a:gd name="connsiteX111" fmla="*/ 745331 w 966787"/>
              <a:gd name="connsiteY111" fmla="*/ 266721 h 407215"/>
              <a:gd name="connsiteX112" fmla="*/ 747712 w 966787"/>
              <a:gd name="connsiteY112" fmla="*/ 290534 h 407215"/>
              <a:gd name="connsiteX113" fmla="*/ 754856 w 966787"/>
              <a:gd name="connsiteY113" fmla="*/ 292915 h 407215"/>
              <a:gd name="connsiteX114" fmla="*/ 773906 w 966787"/>
              <a:gd name="connsiteY114" fmla="*/ 290534 h 407215"/>
              <a:gd name="connsiteX115" fmla="*/ 769143 w 966787"/>
              <a:gd name="connsiteY115" fmla="*/ 302440 h 407215"/>
              <a:gd name="connsiteX116" fmla="*/ 759618 w 966787"/>
              <a:gd name="connsiteY116" fmla="*/ 316727 h 407215"/>
              <a:gd name="connsiteX117" fmla="*/ 762000 w 966787"/>
              <a:gd name="connsiteY117" fmla="*/ 323871 h 407215"/>
              <a:gd name="connsiteX118" fmla="*/ 783431 w 966787"/>
              <a:gd name="connsiteY118" fmla="*/ 314346 h 407215"/>
              <a:gd name="connsiteX119" fmla="*/ 788193 w 966787"/>
              <a:gd name="connsiteY119" fmla="*/ 307202 h 407215"/>
              <a:gd name="connsiteX120" fmla="*/ 795337 w 966787"/>
              <a:gd name="connsiteY120" fmla="*/ 309584 h 407215"/>
              <a:gd name="connsiteX121" fmla="*/ 802481 w 966787"/>
              <a:gd name="connsiteY121" fmla="*/ 326252 h 407215"/>
              <a:gd name="connsiteX122" fmla="*/ 807243 w 966787"/>
              <a:gd name="connsiteY122" fmla="*/ 333396 h 407215"/>
              <a:gd name="connsiteX123" fmla="*/ 809625 w 966787"/>
              <a:gd name="connsiteY123" fmla="*/ 342921 h 407215"/>
              <a:gd name="connsiteX124" fmla="*/ 812006 w 966787"/>
              <a:gd name="connsiteY124" fmla="*/ 354827 h 407215"/>
              <a:gd name="connsiteX125" fmla="*/ 816768 w 966787"/>
              <a:gd name="connsiteY125" fmla="*/ 345302 h 407215"/>
              <a:gd name="connsiteX126" fmla="*/ 823912 w 966787"/>
              <a:gd name="connsiteY126" fmla="*/ 335777 h 407215"/>
              <a:gd name="connsiteX127" fmla="*/ 833437 w 966787"/>
              <a:gd name="connsiteY127" fmla="*/ 326252 h 407215"/>
              <a:gd name="connsiteX128" fmla="*/ 840581 w 966787"/>
              <a:gd name="connsiteY128" fmla="*/ 333396 h 407215"/>
              <a:gd name="connsiteX129" fmla="*/ 852487 w 966787"/>
              <a:gd name="connsiteY129" fmla="*/ 350065 h 407215"/>
              <a:gd name="connsiteX130" fmla="*/ 866775 w 966787"/>
              <a:gd name="connsiteY130" fmla="*/ 359590 h 407215"/>
              <a:gd name="connsiteX131" fmla="*/ 873918 w 966787"/>
              <a:gd name="connsiteY131" fmla="*/ 352446 h 407215"/>
              <a:gd name="connsiteX132" fmla="*/ 876300 w 966787"/>
              <a:gd name="connsiteY132" fmla="*/ 345302 h 407215"/>
              <a:gd name="connsiteX133" fmla="*/ 881062 w 966787"/>
              <a:gd name="connsiteY133" fmla="*/ 335777 h 407215"/>
              <a:gd name="connsiteX134" fmla="*/ 888206 w 966787"/>
              <a:gd name="connsiteY134" fmla="*/ 321490 h 407215"/>
              <a:gd name="connsiteX135" fmla="*/ 890587 w 966787"/>
              <a:gd name="connsiteY135" fmla="*/ 331015 h 407215"/>
              <a:gd name="connsiteX136" fmla="*/ 892968 w 966787"/>
              <a:gd name="connsiteY136" fmla="*/ 338159 h 407215"/>
              <a:gd name="connsiteX137" fmla="*/ 895350 w 966787"/>
              <a:gd name="connsiteY137" fmla="*/ 385784 h 407215"/>
              <a:gd name="connsiteX138" fmla="*/ 916781 w 966787"/>
              <a:gd name="connsiteY138" fmla="*/ 378640 h 407215"/>
              <a:gd name="connsiteX139" fmla="*/ 926306 w 966787"/>
              <a:gd name="connsiteY139" fmla="*/ 364352 h 407215"/>
              <a:gd name="connsiteX140" fmla="*/ 928687 w 966787"/>
              <a:gd name="connsiteY140" fmla="*/ 371496 h 407215"/>
              <a:gd name="connsiteX141" fmla="*/ 933450 w 966787"/>
              <a:gd name="connsiteY141" fmla="*/ 395309 h 407215"/>
              <a:gd name="connsiteX142" fmla="*/ 940593 w 966787"/>
              <a:gd name="connsiteY142" fmla="*/ 381021 h 407215"/>
              <a:gd name="connsiteX143" fmla="*/ 945356 w 966787"/>
              <a:gd name="connsiteY143" fmla="*/ 373877 h 407215"/>
              <a:gd name="connsiteX144" fmla="*/ 966787 w 966787"/>
              <a:gd name="connsiteY144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40481 w 966787"/>
              <a:gd name="connsiteY3" fmla="*/ 388165 h 407215"/>
              <a:gd name="connsiteX4" fmla="*/ 50006 w 966787"/>
              <a:gd name="connsiteY4" fmla="*/ 373877 h 407215"/>
              <a:gd name="connsiteX5" fmla="*/ 64293 w 966787"/>
              <a:gd name="connsiteY5" fmla="*/ 364352 h 407215"/>
              <a:gd name="connsiteX6" fmla="*/ 69056 w 966787"/>
              <a:gd name="connsiteY6" fmla="*/ 371496 h 407215"/>
              <a:gd name="connsiteX7" fmla="*/ 73818 w 966787"/>
              <a:gd name="connsiteY7" fmla="*/ 392927 h 407215"/>
              <a:gd name="connsiteX8" fmla="*/ 83343 w 966787"/>
              <a:gd name="connsiteY8" fmla="*/ 390546 h 407215"/>
              <a:gd name="connsiteX9" fmla="*/ 92868 w 966787"/>
              <a:gd name="connsiteY9" fmla="*/ 373877 h 407215"/>
              <a:gd name="connsiteX10" fmla="*/ 273744 w 966787"/>
              <a:gd name="connsiteY10" fmla="*/ 360040 h 407215"/>
              <a:gd name="connsiteX11" fmla="*/ 104775 w 966787"/>
              <a:gd name="connsiteY11" fmla="*/ 407215 h 407215"/>
              <a:gd name="connsiteX12" fmla="*/ 121443 w 966787"/>
              <a:gd name="connsiteY12" fmla="*/ 373877 h 407215"/>
              <a:gd name="connsiteX13" fmla="*/ 140493 w 966787"/>
              <a:gd name="connsiteY13" fmla="*/ 397690 h 407215"/>
              <a:gd name="connsiteX14" fmla="*/ 166687 w 966787"/>
              <a:gd name="connsiteY14" fmla="*/ 395309 h 407215"/>
              <a:gd name="connsiteX15" fmla="*/ 171450 w 966787"/>
              <a:gd name="connsiteY15" fmla="*/ 388165 h 407215"/>
              <a:gd name="connsiteX16" fmla="*/ 195262 w 966787"/>
              <a:gd name="connsiteY16" fmla="*/ 378640 h 407215"/>
              <a:gd name="connsiteX17" fmla="*/ 202406 w 966787"/>
              <a:gd name="connsiteY17" fmla="*/ 392927 h 407215"/>
              <a:gd name="connsiteX18" fmla="*/ 207168 w 966787"/>
              <a:gd name="connsiteY18" fmla="*/ 400071 h 407215"/>
              <a:gd name="connsiteX19" fmla="*/ 216693 w 966787"/>
              <a:gd name="connsiteY19" fmla="*/ 392927 h 407215"/>
              <a:gd name="connsiteX20" fmla="*/ 221456 w 966787"/>
              <a:gd name="connsiteY20" fmla="*/ 381021 h 407215"/>
              <a:gd name="connsiteX21" fmla="*/ 226218 w 966787"/>
              <a:gd name="connsiteY21" fmla="*/ 371496 h 407215"/>
              <a:gd name="connsiteX22" fmla="*/ 230981 w 966787"/>
              <a:gd name="connsiteY22" fmla="*/ 357209 h 407215"/>
              <a:gd name="connsiteX23" fmla="*/ 233362 w 966787"/>
              <a:gd name="connsiteY23" fmla="*/ 350065 h 407215"/>
              <a:gd name="connsiteX24" fmla="*/ 235743 w 966787"/>
              <a:gd name="connsiteY24" fmla="*/ 340540 h 407215"/>
              <a:gd name="connsiteX25" fmla="*/ 240506 w 966787"/>
              <a:gd name="connsiteY25" fmla="*/ 326252 h 407215"/>
              <a:gd name="connsiteX26" fmla="*/ 245268 w 966787"/>
              <a:gd name="connsiteY26" fmla="*/ 309584 h 407215"/>
              <a:gd name="connsiteX27" fmla="*/ 247650 w 966787"/>
              <a:gd name="connsiteY27" fmla="*/ 316727 h 407215"/>
              <a:gd name="connsiteX28" fmla="*/ 252412 w 966787"/>
              <a:gd name="connsiteY28" fmla="*/ 350065 h 407215"/>
              <a:gd name="connsiteX29" fmla="*/ 261937 w 966787"/>
              <a:gd name="connsiteY29" fmla="*/ 261959 h 407215"/>
              <a:gd name="connsiteX30" fmla="*/ 269081 w 966787"/>
              <a:gd name="connsiteY30" fmla="*/ 254815 h 407215"/>
              <a:gd name="connsiteX31" fmla="*/ 271462 w 966787"/>
              <a:gd name="connsiteY31" fmla="*/ 245290 h 407215"/>
              <a:gd name="connsiteX32" fmla="*/ 276225 w 966787"/>
              <a:gd name="connsiteY32" fmla="*/ 238146 h 407215"/>
              <a:gd name="connsiteX33" fmla="*/ 280987 w 966787"/>
              <a:gd name="connsiteY33" fmla="*/ 226240 h 407215"/>
              <a:gd name="connsiteX34" fmla="*/ 278606 w 966787"/>
              <a:gd name="connsiteY34" fmla="*/ 242909 h 407215"/>
              <a:gd name="connsiteX35" fmla="*/ 280987 w 966787"/>
              <a:gd name="connsiteY35" fmla="*/ 235765 h 407215"/>
              <a:gd name="connsiteX36" fmla="*/ 285750 w 966787"/>
              <a:gd name="connsiteY36" fmla="*/ 211952 h 407215"/>
              <a:gd name="connsiteX37" fmla="*/ 288131 w 966787"/>
              <a:gd name="connsiteY37" fmla="*/ 173852 h 407215"/>
              <a:gd name="connsiteX38" fmla="*/ 297656 w 966787"/>
              <a:gd name="connsiteY38" fmla="*/ 159565 h 407215"/>
              <a:gd name="connsiteX39" fmla="*/ 300037 w 966787"/>
              <a:gd name="connsiteY39" fmla="*/ 152421 h 407215"/>
              <a:gd name="connsiteX40" fmla="*/ 304800 w 966787"/>
              <a:gd name="connsiteY40" fmla="*/ 161946 h 407215"/>
              <a:gd name="connsiteX41" fmla="*/ 307181 w 966787"/>
              <a:gd name="connsiteY41" fmla="*/ 104796 h 407215"/>
              <a:gd name="connsiteX42" fmla="*/ 311943 w 966787"/>
              <a:gd name="connsiteY42" fmla="*/ 85746 h 407215"/>
              <a:gd name="connsiteX43" fmla="*/ 319087 w 966787"/>
              <a:gd name="connsiteY43" fmla="*/ 80984 h 407215"/>
              <a:gd name="connsiteX44" fmla="*/ 328612 w 966787"/>
              <a:gd name="connsiteY44" fmla="*/ 85746 h 407215"/>
              <a:gd name="connsiteX45" fmla="*/ 330993 w 966787"/>
              <a:gd name="connsiteY45" fmla="*/ 71459 h 407215"/>
              <a:gd name="connsiteX46" fmla="*/ 335756 w 966787"/>
              <a:gd name="connsiteY46" fmla="*/ 57171 h 407215"/>
              <a:gd name="connsiteX47" fmla="*/ 342900 w 966787"/>
              <a:gd name="connsiteY47" fmla="*/ 35740 h 407215"/>
              <a:gd name="connsiteX48" fmla="*/ 345281 w 966787"/>
              <a:gd name="connsiteY48" fmla="*/ 28596 h 407215"/>
              <a:gd name="connsiteX49" fmla="*/ 350043 w 966787"/>
              <a:gd name="connsiteY49" fmla="*/ 21452 h 407215"/>
              <a:gd name="connsiteX50" fmla="*/ 354806 w 966787"/>
              <a:gd name="connsiteY50" fmla="*/ 4784 h 407215"/>
              <a:gd name="connsiteX51" fmla="*/ 359568 w 966787"/>
              <a:gd name="connsiteY51" fmla="*/ 11927 h 407215"/>
              <a:gd name="connsiteX52" fmla="*/ 361950 w 966787"/>
              <a:gd name="connsiteY52" fmla="*/ 19071 h 407215"/>
              <a:gd name="connsiteX53" fmla="*/ 376237 w 966787"/>
              <a:gd name="connsiteY53" fmla="*/ 16690 h 407215"/>
              <a:gd name="connsiteX54" fmla="*/ 388143 w 966787"/>
              <a:gd name="connsiteY54" fmla="*/ 4784 h 407215"/>
              <a:gd name="connsiteX55" fmla="*/ 390525 w 966787"/>
              <a:gd name="connsiteY55" fmla="*/ 14309 h 407215"/>
              <a:gd name="connsiteX56" fmla="*/ 392906 w 966787"/>
              <a:gd name="connsiteY56" fmla="*/ 21452 h 407215"/>
              <a:gd name="connsiteX57" fmla="*/ 400050 w 966787"/>
              <a:gd name="connsiteY57" fmla="*/ 23834 h 407215"/>
              <a:gd name="connsiteX58" fmla="*/ 416718 w 966787"/>
              <a:gd name="connsiteY58" fmla="*/ 21452 h 407215"/>
              <a:gd name="connsiteX59" fmla="*/ 431006 w 966787"/>
              <a:gd name="connsiteY59" fmla="*/ 11927 h 407215"/>
              <a:gd name="connsiteX60" fmla="*/ 433387 w 966787"/>
              <a:gd name="connsiteY60" fmla="*/ 4784 h 407215"/>
              <a:gd name="connsiteX61" fmla="*/ 450056 w 966787"/>
              <a:gd name="connsiteY61" fmla="*/ 4784 h 407215"/>
              <a:gd name="connsiteX62" fmla="*/ 457200 w 966787"/>
              <a:gd name="connsiteY62" fmla="*/ 19071 h 407215"/>
              <a:gd name="connsiteX63" fmla="*/ 459581 w 966787"/>
              <a:gd name="connsiteY63" fmla="*/ 26215 h 407215"/>
              <a:gd name="connsiteX64" fmla="*/ 483393 w 966787"/>
              <a:gd name="connsiteY64" fmla="*/ 14309 h 407215"/>
              <a:gd name="connsiteX65" fmla="*/ 502443 w 966787"/>
              <a:gd name="connsiteY65" fmla="*/ 7165 h 407215"/>
              <a:gd name="connsiteX66" fmla="*/ 507206 w 966787"/>
              <a:gd name="connsiteY66" fmla="*/ 16690 h 407215"/>
              <a:gd name="connsiteX67" fmla="*/ 511968 w 966787"/>
              <a:gd name="connsiteY67" fmla="*/ 30977 h 407215"/>
              <a:gd name="connsiteX68" fmla="*/ 519112 w 966787"/>
              <a:gd name="connsiteY68" fmla="*/ 23834 h 407215"/>
              <a:gd name="connsiteX69" fmla="*/ 528637 w 966787"/>
              <a:gd name="connsiteY69" fmla="*/ 9546 h 407215"/>
              <a:gd name="connsiteX70" fmla="*/ 542925 w 966787"/>
              <a:gd name="connsiteY70" fmla="*/ 4784 h 407215"/>
              <a:gd name="connsiteX71" fmla="*/ 550068 w 966787"/>
              <a:gd name="connsiteY71" fmla="*/ 9546 h 407215"/>
              <a:gd name="connsiteX72" fmla="*/ 552450 w 966787"/>
              <a:gd name="connsiteY72" fmla="*/ 19071 h 407215"/>
              <a:gd name="connsiteX73" fmla="*/ 561975 w 966787"/>
              <a:gd name="connsiteY73" fmla="*/ 21452 h 407215"/>
              <a:gd name="connsiteX74" fmla="*/ 576262 w 966787"/>
              <a:gd name="connsiteY74" fmla="*/ 16690 h 407215"/>
              <a:gd name="connsiteX75" fmla="*/ 592931 w 966787"/>
              <a:gd name="connsiteY75" fmla="*/ 4784 h 407215"/>
              <a:gd name="connsiteX76" fmla="*/ 600075 w 966787"/>
              <a:gd name="connsiteY76" fmla="*/ 2402 h 407215"/>
              <a:gd name="connsiteX77" fmla="*/ 609600 w 966787"/>
              <a:gd name="connsiteY77" fmla="*/ 21452 h 407215"/>
              <a:gd name="connsiteX78" fmla="*/ 619125 w 966787"/>
              <a:gd name="connsiteY78" fmla="*/ 40502 h 407215"/>
              <a:gd name="connsiteX79" fmla="*/ 621506 w 966787"/>
              <a:gd name="connsiteY79" fmla="*/ 47646 h 407215"/>
              <a:gd name="connsiteX80" fmla="*/ 633412 w 966787"/>
              <a:gd name="connsiteY80" fmla="*/ 33359 h 407215"/>
              <a:gd name="connsiteX81" fmla="*/ 638175 w 966787"/>
              <a:gd name="connsiteY81" fmla="*/ 19071 h 407215"/>
              <a:gd name="connsiteX82" fmla="*/ 647700 w 966787"/>
              <a:gd name="connsiteY82" fmla="*/ 4784 h 407215"/>
              <a:gd name="connsiteX83" fmla="*/ 659606 w 966787"/>
              <a:gd name="connsiteY83" fmla="*/ 21452 h 407215"/>
              <a:gd name="connsiteX84" fmla="*/ 661987 w 966787"/>
              <a:gd name="connsiteY84" fmla="*/ 28596 h 407215"/>
              <a:gd name="connsiteX85" fmla="*/ 666750 w 966787"/>
              <a:gd name="connsiteY85" fmla="*/ 19071 h 407215"/>
              <a:gd name="connsiteX86" fmla="*/ 669131 w 966787"/>
              <a:gd name="connsiteY86" fmla="*/ 11927 h 407215"/>
              <a:gd name="connsiteX87" fmla="*/ 683418 w 966787"/>
              <a:gd name="connsiteY87" fmla="*/ 7165 h 407215"/>
              <a:gd name="connsiteX88" fmla="*/ 690562 w 966787"/>
              <a:gd name="connsiteY88" fmla="*/ 4784 h 407215"/>
              <a:gd name="connsiteX89" fmla="*/ 695325 w 966787"/>
              <a:gd name="connsiteY89" fmla="*/ 30977 h 407215"/>
              <a:gd name="connsiteX90" fmla="*/ 697706 w 966787"/>
              <a:gd name="connsiteY90" fmla="*/ 47646 h 407215"/>
              <a:gd name="connsiteX91" fmla="*/ 704850 w 966787"/>
              <a:gd name="connsiteY91" fmla="*/ 21452 h 407215"/>
              <a:gd name="connsiteX92" fmla="*/ 714375 w 966787"/>
              <a:gd name="connsiteY92" fmla="*/ 30977 h 407215"/>
              <a:gd name="connsiteX93" fmla="*/ 719137 w 966787"/>
              <a:gd name="connsiteY93" fmla="*/ 50027 h 407215"/>
              <a:gd name="connsiteX94" fmla="*/ 723900 w 966787"/>
              <a:gd name="connsiteY94" fmla="*/ 71459 h 407215"/>
              <a:gd name="connsiteX95" fmla="*/ 721518 w 966787"/>
              <a:gd name="connsiteY95" fmla="*/ 88127 h 407215"/>
              <a:gd name="connsiteX96" fmla="*/ 719137 w 966787"/>
              <a:gd name="connsiteY96" fmla="*/ 95271 h 407215"/>
              <a:gd name="connsiteX97" fmla="*/ 721518 w 966787"/>
              <a:gd name="connsiteY97" fmla="*/ 64315 h 407215"/>
              <a:gd name="connsiteX98" fmla="*/ 723900 w 966787"/>
              <a:gd name="connsiteY98" fmla="*/ 114321 h 407215"/>
              <a:gd name="connsiteX99" fmla="*/ 726281 w 966787"/>
              <a:gd name="connsiteY99" fmla="*/ 121465 h 407215"/>
              <a:gd name="connsiteX100" fmla="*/ 728662 w 966787"/>
              <a:gd name="connsiteY100" fmla="*/ 130990 h 407215"/>
              <a:gd name="connsiteX101" fmla="*/ 731043 w 966787"/>
              <a:gd name="connsiteY101" fmla="*/ 138134 h 407215"/>
              <a:gd name="connsiteX102" fmla="*/ 733425 w 966787"/>
              <a:gd name="connsiteY102" fmla="*/ 152421 h 407215"/>
              <a:gd name="connsiteX103" fmla="*/ 735806 w 966787"/>
              <a:gd name="connsiteY103" fmla="*/ 140515 h 407215"/>
              <a:gd name="connsiteX104" fmla="*/ 738187 w 966787"/>
              <a:gd name="connsiteY104" fmla="*/ 123846 h 407215"/>
              <a:gd name="connsiteX105" fmla="*/ 740568 w 966787"/>
              <a:gd name="connsiteY105" fmla="*/ 266721 h 407215"/>
              <a:gd name="connsiteX106" fmla="*/ 747712 w 966787"/>
              <a:gd name="connsiteY106" fmla="*/ 242909 h 407215"/>
              <a:gd name="connsiteX107" fmla="*/ 750093 w 966787"/>
              <a:gd name="connsiteY107" fmla="*/ 231002 h 407215"/>
              <a:gd name="connsiteX108" fmla="*/ 752475 w 966787"/>
              <a:gd name="connsiteY108" fmla="*/ 223859 h 407215"/>
              <a:gd name="connsiteX109" fmla="*/ 750093 w 966787"/>
              <a:gd name="connsiteY109" fmla="*/ 252434 h 407215"/>
              <a:gd name="connsiteX110" fmla="*/ 745331 w 966787"/>
              <a:gd name="connsiteY110" fmla="*/ 266721 h 407215"/>
              <a:gd name="connsiteX111" fmla="*/ 747712 w 966787"/>
              <a:gd name="connsiteY111" fmla="*/ 290534 h 407215"/>
              <a:gd name="connsiteX112" fmla="*/ 754856 w 966787"/>
              <a:gd name="connsiteY112" fmla="*/ 292915 h 407215"/>
              <a:gd name="connsiteX113" fmla="*/ 773906 w 966787"/>
              <a:gd name="connsiteY113" fmla="*/ 290534 h 407215"/>
              <a:gd name="connsiteX114" fmla="*/ 769143 w 966787"/>
              <a:gd name="connsiteY114" fmla="*/ 302440 h 407215"/>
              <a:gd name="connsiteX115" fmla="*/ 759618 w 966787"/>
              <a:gd name="connsiteY115" fmla="*/ 316727 h 407215"/>
              <a:gd name="connsiteX116" fmla="*/ 762000 w 966787"/>
              <a:gd name="connsiteY116" fmla="*/ 323871 h 407215"/>
              <a:gd name="connsiteX117" fmla="*/ 783431 w 966787"/>
              <a:gd name="connsiteY117" fmla="*/ 314346 h 407215"/>
              <a:gd name="connsiteX118" fmla="*/ 788193 w 966787"/>
              <a:gd name="connsiteY118" fmla="*/ 307202 h 407215"/>
              <a:gd name="connsiteX119" fmla="*/ 795337 w 966787"/>
              <a:gd name="connsiteY119" fmla="*/ 309584 h 407215"/>
              <a:gd name="connsiteX120" fmla="*/ 802481 w 966787"/>
              <a:gd name="connsiteY120" fmla="*/ 326252 h 407215"/>
              <a:gd name="connsiteX121" fmla="*/ 807243 w 966787"/>
              <a:gd name="connsiteY121" fmla="*/ 333396 h 407215"/>
              <a:gd name="connsiteX122" fmla="*/ 809625 w 966787"/>
              <a:gd name="connsiteY122" fmla="*/ 342921 h 407215"/>
              <a:gd name="connsiteX123" fmla="*/ 812006 w 966787"/>
              <a:gd name="connsiteY123" fmla="*/ 354827 h 407215"/>
              <a:gd name="connsiteX124" fmla="*/ 816768 w 966787"/>
              <a:gd name="connsiteY124" fmla="*/ 345302 h 407215"/>
              <a:gd name="connsiteX125" fmla="*/ 823912 w 966787"/>
              <a:gd name="connsiteY125" fmla="*/ 335777 h 407215"/>
              <a:gd name="connsiteX126" fmla="*/ 833437 w 966787"/>
              <a:gd name="connsiteY126" fmla="*/ 326252 h 407215"/>
              <a:gd name="connsiteX127" fmla="*/ 840581 w 966787"/>
              <a:gd name="connsiteY127" fmla="*/ 333396 h 407215"/>
              <a:gd name="connsiteX128" fmla="*/ 852487 w 966787"/>
              <a:gd name="connsiteY128" fmla="*/ 350065 h 407215"/>
              <a:gd name="connsiteX129" fmla="*/ 866775 w 966787"/>
              <a:gd name="connsiteY129" fmla="*/ 359590 h 407215"/>
              <a:gd name="connsiteX130" fmla="*/ 873918 w 966787"/>
              <a:gd name="connsiteY130" fmla="*/ 352446 h 407215"/>
              <a:gd name="connsiteX131" fmla="*/ 876300 w 966787"/>
              <a:gd name="connsiteY131" fmla="*/ 345302 h 407215"/>
              <a:gd name="connsiteX132" fmla="*/ 881062 w 966787"/>
              <a:gd name="connsiteY132" fmla="*/ 335777 h 407215"/>
              <a:gd name="connsiteX133" fmla="*/ 888206 w 966787"/>
              <a:gd name="connsiteY133" fmla="*/ 321490 h 407215"/>
              <a:gd name="connsiteX134" fmla="*/ 890587 w 966787"/>
              <a:gd name="connsiteY134" fmla="*/ 331015 h 407215"/>
              <a:gd name="connsiteX135" fmla="*/ 892968 w 966787"/>
              <a:gd name="connsiteY135" fmla="*/ 338159 h 407215"/>
              <a:gd name="connsiteX136" fmla="*/ 895350 w 966787"/>
              <a:gd name="connsiteY136" fmla="*/ 385784 h 407215"/>
              <a:gd name="connsiteX137" fmla="*/ 916781 w 966787"/>
              <a:gd name="connsiteY137" fmla="*/ 378640 h 407215"/>
              <a:gd name="connsiteX138" fmla="*/ 926306 w 966787"/>
              <a:gd name="connsiteY138" fmla="*/ 364352 h 407215"/>
              <a:gd name="connsiteX139" fmla="*/ 928687 w 966787"/>
              <a:gd name="connsiteY139" fmla="*/ 371496 h 407215"/>
              <a:gd name="connsiteX140" fmla="*/ 933450 w 966787"/>
              <a:gd name="connsiteY140" fmla="*/ 395309 h 407215"/>
              <a:gd name="connsiteX141" fmla="*/ 940593 w 966787"/>
              <a:gd name="connsiteY141" fmla="*/ 381021 h 407215"/>
              <a:gd name="connsiteX142" fmla="*/ 945356 w 966787"/>
              <a:gd name="connsiteY142" fmla="*/ 373877 h 407215"/>
              <a:gd name="connsiteX143" fmla="*/ 966787 w 966787"/>
              <a:gd name="connsiteY143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50006 w 966787"/>
              <a:gd name="connsiteY3" fmla="*/ 373877 h 407215"/>
              <a:gd name="connsiteX4" fmla="*/ 64293 w 966787"/>
              <a:gd name="connsiteY4" fmla="*/ 364352 h 407215"/>
              <a:gd name="connsiteX5" fmla="*/ 69056 w 966787"/>
              <a:gd name="connsiteY5" fmla="*/ 371496 h 407215"/>
              <a:gd name="connsiteX6" fmla="*/ 73818 w 966787"/>
              <a:gd name="connsiteY6" fmla="*/ 392927 h 407215"/>
              <a:gd name="connsiteX7" fmla="*/ 83343 w 966787"/>
              <a:gd name="connsiteY7" fmla="*/ 390546 h 407215"/>
              <a:gd name="connsiteX8" fmla="*/ 92868 w 966787"/>
              <a:gd name="connsiteY8" fmla="*/ 373877 h 407215"/>
              <a:gd name="connsiteX9" fmla="*/ 273744 w 966787"/>
              <a:gd name="connsiteY9" fmla="*/ 360040 h 407215"/>
              <a:gd name="connsiteX10" fmla="*/ 104775 w 966787"/>
              <a:gd name="connsiteY10" fmla="*/ 407215 h 407215"/>
              <a:gd name="connsiteX11" fmla="*/ 121443 w 966787"/>
              <a:gd name="connsiteY11" fmla="*/ 373877 h 407215"/>
              <a:gd name="connsiteX12" fmla="*/ 140493 w 966787"/>
              <a:gd name="connsiteY12" fmla="*/ 397690 h 407215"/>
              <a:gd name="connsiteX13" fmla="*/ 166687 w 966787"/>
              <a:gd name="connsiteY13" fmla="*/ 395309 h 407215"/>
              <a:gd name="connsiteX14" fmla="*/ 171450 w 966787"/>
              <a:gd name="connsiteY14" fmla="*/ 388165 h 407215"/>
              <a:gd name="connsiteX15" fmla="*/ 195262 w 966787"/>
              <a:gd name="connsiteY15" fmla="*/ 378640 h 407215"/>
              <a:gd name="connsiteX16" fmla="*/ 202406 w 966787"/>
              <a:gd name="connsiteY16" fmla="*/ 392927 h 407215"/>
              <a:gd name="connsiteX17" fmla="*/ 207168 w 966787"/>
              <a:gd name="connsiteY17" fmla="*/ 400071 h 407215"/>
              <a:gd name="connsiteX18" fmla="*/ 216693 w 966787"/>
              <a:gd name="connsiteY18" fmla="*/ 392927 h 407215"/>
              <a:gd name="connsiteX19" fmla="*/ 221456 w 966787"/>
              <a:gd name="connsiteY19" fmla="*/ 381021 h 407215"/>
              <a:gd name="connsiteX20" fmla="*/ 226218 w 966787"/>
              <a:gd name="connsiteY20" fmla="*/ 371496 h 407215"/>
              <a:gd name="connsiteX21" fmla="*/ 230981 w 966787"/>
              <a:gd name="connsiteY21" fmla="*/ 357209 h 407215"/>
              <a:gd name="connsiteX22" fmla="*/ 233362 w 966787"/>
              <a:gd name="connsiteY22" fmla="*/ 350065 h 407215"/>
              <a:gd name="connsiteX23" fmla="*/ 235743 w 966787"/>
              <a:gd name="connsiteY23" fmla="*/ 340540 h 407215"/>
              <a:gd name="connsiteX24" fmla="*/ 240506 w 966787"/>
              <a:gd name="connsiteY24" fmla="*/ 326252 h 407215"/>
              <a:gd name="connsiteX25" fmla="*/ 245268 w 966787"/>
              <a:gd name="connsiteY25" fmla="*/ 309584 h 407215"/>
              <a:gd name="connsiteX26" fmla="*/ 247650 w 966787"/>
              <a:gd name="connsiteY26" fmla="*/ 316727 h 407215"/>
              <a:gd name="connsiteX27" fmla="*/ 252412 w 966787"/>
              <a:gd name="connsiteY27" fmla="*/ 350065 h 407215"/>
              <a:gd name="connsiteX28" fmla="*/ 261937 w 966787"/>
              <a:gd name="connsiteY28" fmla="*/ 261959 h 407215"/>
              <a:gd name="connsiteX29" fmla="*/ 269081 w 966787"/>
              <a:gd name="connsiteY29" fmla="*/ 254815 h 407215"/>
              <a:gd name="connsiteX30" fmla="*/ 271462 w 966787"/>
              <a:gd name="connsiteY30" fmla="*/ 245290 h 407215"/>
              <a:gd name="connsiteX31" fmla="*/ 276225 w 966787"/>
              <a:gd name="connsiteY31" fmla="*/ 238146 h 407215"/>
              <a:gd name="connsiteX32" fmla="*/ 280987 w 966787"/>
              <a:gd name="connsiteY32" fmla="*/ 226240 h 407215"/>
              <a:gd name="connsiteX33" fmla="*/ 278606 w 966787"/>
              <a:gd name="connsiteY33" fmla="*/ 242909 h 407215"/>
              <a:gd name="connsiteX34" fmla="*/ 280987 w 966787"/>
              <a:gd name="connsiteY34" fmla="*/ 235765 h 407215"/>
              <a:gd name="connsiteX35" fmla="*/ 285750 w 966787"/>
              <a:gd name="connsiteY35" fmla="*/ 211952 h 407215"/>
              <a:gd name="connsiteX36" fmla="*/ 288131 w 966787"/>
              <a:gd name="connsiteY36" fmla="*/ 173852 h 407215"/>
              <a:gd name="connsiteX37" fmla="*/ 297656 w 966787"/>
              <a:gd name="connsiteY37" fmla="*/ 159565 h 407215"/>
              <a:gd name="connsiteX38" fmla="*/ 300037 w 966787"/>
              <a:gd name="connsiteY38" fmla="*/ 152421 h 407215"/>
              <a:gd name="connsiteX39" fmla="*/ 304800 w 966787"/>
              <a:gd name="connsiteY39" fmla="*/ 161946 h 407215"/>
              <a:gd name="connsiteX40" fmla="*/ 307181 w 966787"/>
              <a:gd name="connsiteY40" fmla="*/ 104796 h 407215"/>
              <a:gd name="connsiteX41" fmla="*/ 311943 w 966787"/>
              <a:gd name="connsiteY41" fmla="*/ 85746 h 407215"/>
              <a:gd name="connsiteX42" fmla="*/ 319087 w 966787"/>
              <a:gd name="connsiteY42" fmla="*/ 80984 h 407215"/>
              <a:gd name="connsiteX43" fmla="*/ 328612 w 966787"/>
              <a:gd name="connsiteY43" fmla="*/ 85746 h 407215"/>
              <a:gd name="connsiteX44" fmla="*/ 330993 w 966787"/>
              <a:gd name="connsiteY44" fmla="*/ 71459 h 407215"/>
              <a:gd name="connsiteX45" fmla="*/ 335756 w 966787"/>
              <a:gd name="connsiteY45" fmla="*/ 57171 h 407215"/>
              <a:gd name="connsiteX46" fmla="*/ 342900 w 966787"/>
              <a:gd name="connsiteY46" fmla="*/ 35740 h 407215"/>
              <a:gd name="connsiteX47" fmla="*/ 345281 w 966787"/>
              <a:gd name="connsiteY47" fmla="*/ 28596 h 407215"/>
              <a:gd name="connsiteX48" fmla="*/ 350043 w 966787"/>
              <a:gd name="connsiteY48" fmla="*/ 21452 h 407215"/>
              <a:gd name="connsiteX49" fmla="*/ 354806 w 966787"/>
              <a:gd name="connsiteY49" fmla="*/ 4784 h 407215"/>
              <a:gd name="connsiteX50" fmla="*/ 359568 w 966787"/>
              <a:gd name="connsiteY50" fmla="*/ 11927 h 407215"/>
              <a:gd name="connsiteX51" fmla="*/ 361950 w 966787"/>
              <a:gd name="connsiteY51" fmla="*/ 19071 h 407215"/>
              <a:gd name="connsiteX52" fmla="*/ 376237 w 966787"/>
              <a:gd name="connsiteY52" fmla="*/ 16690 h 407215"/>
              <a:gd name="connsiteX53" fmla="*/ 388143 w 966787"/>
              <a:gd name="connsiteY53" fmla="*/ 4784 h 407215"/>
              <a:gd name="connsiteX54" fmla="*/ 390525 w 966787"/>
              <a:gd name="connsiteY54" fmla="*/ 14309 h 407215"/>
              <a:gd name="connsiteX55" fmla="*/ 392906 w 966787"/>
              <a:gd name="connsiteY55" fmla="*/ 21452 h 407215"/>
              <a:gd name="connsiteX56" fmla="*/ 400050 w 966787"/>
              <a:gd name="connsiteY56" fmla="*/ 23834 h 407215"/>
              <a:gd name="connsiteX57" fmla="*/ 416718 w 966787"/>
              <a:gd name="connsiteY57" fmla="*/ 21452 h 407215"/>
              <a:gd name="connsiteX58" fmla="*/ 431006 w 966787"/>
              <a:gd name="connsiteY58" fmla="*/ 11927 h 407215"/>
              <a:gd name="connsiteX59" fmla="*/ 433387 w 966787"/>
              <a:gd name="connsiteY59" fmla="*/ 4784 h 407215"/>
              <a:gd name="connsiteX60" fmla="*/ 450056 w 966787"/>
              <a:gd name="connsiteY60" fmla="*/ 4784 h 407215"/>
              <a:gd name="connsiteX61" fmla="*/ 457200 w 966787"/>
              <a:gd name="connsiteY61" fmla="*/ 19071 h 407215"/>
              <a:gd name="connsiteX62" fmla="*/ 459581 w 966787"/>
              <a:gd name="connsiteY62" fmla="*/ 26215 h 407215"/>
              <a:gd name="connsiteX63" fmla="*/ 483393 w 966787"/>
              <a:gd name="connsiteY63" fmla="*/ 14309 h 407215"/>
              <a:gd name="connsiteX64" fmla="*/ 502443 w 966787"/>
              <a:gd name="connsiteY64" fmla="*/ 7165 h 407215"/>
              <a:gd name="connsiteX65" fmla="*/ 507206 w 966787"/>
              <a:gd name="connsiteY65" fmla="*/ 16690 h 407215"/>
              <a:gd name="connsiteX66" fmla="*/ 511968 w 966787"/>
              <a:gd name="connsiteY66" fmla="*/ 30977 h 407215"/>
              <a:gd name="connsiteX67" fmla="*/ 519112 w 966787"/>
              <a:gd name="connsiteY67" fmla="*/ 23834 h 407215"/>
              <a:gd name="connsiteX68" fmla="*/ 528637 w 966787"/>
              <a:gd name="connsiteY68" fmla="*/ 9546 h 407215"/>
              <a:gd name="connsiteX69" fmla="*/ 542925 w 966787"/>
              <a:gd name="connsiteY69" fmla="*/ 4784 h 407215"/>
              <a:gd name="connsiteX70" fmla="*/ 550068 w 966787"/>
              <a:gd name="connsiteY70" fmla="*/ 9546 h 407215"/>
              <a:gd name="connsiteX71" fmla="*/ 552450 w 966787"/>
              <a:gd name="connsiteY71" fmla="*/ 19071 h 407215"/>
              <a:gd name="connsiteX72" fmla="*/ 561975 w 966787"/>
              <a:gd name="connsiteY72" fmla="*/ 21452 h 407215"/>
              <a:gd name="connsiteX73" fmla="*/ 576262 w 966787"/>
              <a:gd name="connsiteY73" fmla="*/ 16690 h 407215"/>
              <a:gd name="connsiteX74" fmla="*/ 592931 w 966787"/>
              <a:gd name="connsiteY74" fmla="*/ 4784 h 407215"/>
              <a:gd name="connsiteX75" fmla="*/ 600075 w 966787"/>
              <a:gd name="connsiteY75" fmla="*/ 2402 h 407215"/>
              <a:gd name="connsiteX76" fmla="*/ 609600 w 966787"/>
              <a:gd name="connsiteY76" fmla="*/ 21452 h 407215"/>
              <a:gd name="connsiteX77" fmla="*/ 619125 w 966787"/>
              <a:gd name="connsiteY77" fmla="*/ 40502 h 407215"/>
              <a:gd name="connsiteX78" fmla="*/ 621506 w 966787"/>
              <a:gd name="connsiteY78" fmla="*/ 47646 h 407215"/>
              <a:gd name="connsiteX79" fmla="*/ 633412 w 966787"/>
              <a:gd name="connsiteY79" fmla="*/ 33359 h 407215"/>
              <a:gd name="connsiteX80" fmla="*/ 638175 w 966787"/>
              <a:gd name="connsiteY80" fmla="*/ 19071 h 407215"/>
              <a:gd name="connsiteX81" fmla="*/ 647700 w 966787"/>
              <a:gd name="connsiteY81" fmla="*/ 4784 h 407215"/>
              <a:gd name="connsiteX82" fmla="*/ 659606 w 966787"/>
              <a:gd name="connsiteY82" fmla="*/ 21452 h 407215"/>
              <a:gd name="connsiteX83" fmla="*/ 661987 w 966787"/>
              <a:gd name="connsiteY83" fmla="*/ 28596 h 407215"/>
              <a:gd name="connsiteX84" fmla="*/ 666750 w 966787"/>
              <a:gd name="connsiteY84" fmla="*/ 19071 h 407215"/>
              <a:gd name="connsiteX85" fmla="*/ 669131 w 966787"/>
              <a:gd name="connsiteY85" fmla="*/ 11927 h 407215"/>
              <a:gd name="connsiteX86" fmla="*/ 683418 w 966787"/>
              <a:gd name="connsiteY86" fmla="*/ 7165 h 407215"/>
              <a:gd name="connsiteX87" fmla="*/ 690562 w 966787"/>
              <a:gd name="connsiteY87" fmla="*/ 4784 h 407215"/>
              <a:gd name="connsiteX88" fmla="*/ 695325 w 966787"/>
              <a:gd name="connsiteY88" fmla="*/ 30977 h 407215"/>
              <a:gd name="connsiteX89" fmla="*/ 697706 w 966787"/>
              <a:gd name="connsiteY89" fmla="*/ 47646 h 407215"/>
              <a:gd name="connsiteX90" fmla="*/ 704850 w 966787"/>
              <a:gd name="connsiteY90" fmla="*/ 21452 h 407215"/>
              <a:gd name="connsiteX91" fmla="*/ 714375 w 966787"/>
              <a:gd name="connsiteY91" fmla="*/ 30977 h 407215"/>
              <a:gd name="connsiteX92" fmla="*/ 719137 w 966787"/>
              <a:gd name="connsiteY92" fmla="*/ 50027 h 407215"/>
              <a:gd name="connsiteX93" fmla="*/ 723900 w 966787"/>
              <a:gd name="connsiteY93" fmla="*/ 71459 h 407215"/>
              <a:gd name="connsiteX94" fmla="*/ 721518 w 966787"/>
              <a:gd name="connsiteY94" fmla="*/ 88127 h 407215"/>
              <a:gd name="connsiteX95" fmla="*/ 719137 w 966787"/>
              <a:gd name="connsiteY95" fmla="*/ 95271 h 407215"/>
              <a:gd name="connsiteX96" fmla="*/ 721518 w 966787"/>
              <a:gd name="connsiteY96" fmla="*/ 64315 h 407215"/>
              <a:gd name="connsiteX97" fmla="*/ 723900 w 966787"/>
              <a:gd name="connsiteY97" fmla="*/ 114321 h 407215"/>
              <a:gd name="connsiteX98" fmla="*/ 726281 w 966787"/>
              <a:gd name="connsiteY98" fmla="*/ 121465 h 407215"/>
              <a:gd name="connsiteX99" fmla="*/ 728662 w 966787"/>
              <a:gd name="connsiteY99" fmla="*/ 130990 h 407215"/>
              <a:gd name="connsiteX100" fmla="*/ 731043 w 966787"/>
              <a:gd name="connsiteY100" fmla="*/ 138134 h 407215"/>
              <a:gd name="connsiteX101" fmla="*/ 733425 w 966787"/>
              <a:gd name="connsiteY101" fmla="*/ 152421 h 407215"/>
              <a:gd name="connsiteX102" fmla="*/ 735806 w 966787"/>
              <a:gd name="connsiteY102" fmla="*/ 140515 h 407215"/>
              <a:gd name="connsiteX103" fmla="*/ 738187 w 966787"/>
              <a:gd name="connsiteY103" fmla="*/ 123846 h 407215"/>
              <a:gd name="connsiteX104" fmla="*/ 740568 w 966787"/>
              <a:gd name="connsiteY104" fmla="*/ 266721 h 407215"/>
              <a:gd name="connsiteX105" fmla="*/ 747712 w 966787"/>
              <a:gd name="connsiteY105" fmla="*/ 242909 h 407215"/>
              <a:gd name="connsiteX106" fmla="*/ 750093 w 966787"/>
              <a:gd name="connsiteY106" fmla="*/ 231002 h 407215"/>
              <a:gd name="connsiteX107" fmla="*/ 752475 w 966787"/>
              <a:gd name="connsiteY107" fmla="*/ 223859 h 407215"/>
              <a:gd name="connsiteX108" fmla="*/ 750093 w 966787"/>
              <a:gd name="connsiteY108" fmla="*/ 252434 h 407215"/>
              <a:gd name="connsiteX109" fmla="*/ 745331 w 966787"/>
              <a:gd name="connsiteY109" fmla="*/ 266721 h 407215"/>
              <a:gd name="connsiteX110" fmla="*/ 747712 w 966787"/>
              <a:gd name="connsiteY110" fmla="*/ 290534 h 407215"/>
              <a:gd name="connsiteX111" fmla="*/ 754856 w 966787"/>
              <a:gd name="connsiteY111" fmla="*/ 292915 h 407215"/>
              <a:gd name="connsiteX112" fmla="*/ 773906 w 966787"/>
              <a:gd name="connsiteY112" fmla="*/ 290534 h 407215"/>
              <a:gd name="connsiteX113" fmla="*/ 769143 w 966787"/>
              <a:gd name="connsiteY113" fmla="*/ 302440 h 407215"/>
              <a:gd name="connsiteX114" fmla="*/ 759618 w 966787"/>
              <a:gd name="connsiteY114" fmla="*/ 316727 h 407215"/>
              <a:gd name="connsiteX115" fmla="*/ 762000 w 966787"/>
              <a:gd name="connsiteY115" fmla="*/ 323871 h 407215"/>
              <a:gd name="connsiteX116" fmla="*/ 783431 w 966787"/>
              <a:gd name="connsiteY116" fmla="*/ 314346 h 407215"/>
              <a:gd name="connsiteX117" fmla="*/ 788193 w 966787"/>
              <a:gd name="connsiteY117" fmla="*/ 307202 h 407215"/>
              <a:gd name="connsiteX118" fmla="*/ 795337 w 966787"/>
              <a:gd name="connsiteY118" fmla="*/ 309584 h 407215"/>
              <a:gd name="connsiteX119" fmla="*/ 802481 w 966787"/>
              <a:gd name="connsiteY119" fmla="*/ 326252 h 407215"/>
              <a:gd name="connsiteX120" fmla="*/ 807243 w 966787"/>
              <a:gd name="connsiteY120" fmla="*/ 333396 h 407215"/>
              <a:gd name="connsiteX121" fmla="*/ 809625 w 966787"/>
              <a:gd name="connsiteY121" fmla="*/ 342921 h 407215"/>
              <a:gd name="connsiteX122" fmla="*/ 812006 w 966787"/>
              <a:gd name="connsiteY122" fmla="*/ 354827 h 407215"/>
              <a:gd name="connsiteX123" fmla="*/ 816768 w 966787"/>
              <a:gd name="connsiteY123" fmla="*/ 345302 h 407215"/>
              <a:gd name="connsiteX124" fmla="*/ 823912 w 966787"/>
              <a:gd name="connsiteY124" fmla="*/ 335777 h 407215"/>
              <a:gd name="connsiteX125" fmla="*/ 833437 w 966787"/>
              <a:gd name="connsiteY125" fmla="*/ 326252 h 407215"/>
              <a:gd name="connsiteX126" fmla="*/ 840581 w 966787"/>
              <a:gd name="connsiteY126" fmla="*/ 333396 h 407215"/>
              <a:gd name="connsiteX127" fmla="*/ 852487 w 966787"/>
              <a:gd name="connsiteY127" fmla="*/ 350065 h 407215"/>
              <a:gd name="connsiteX128" fmla="*/ 866775 w 966787"/>
              <a:gd name="connsiteY128" fmla="*/ 359590 h 407215"/>
              <a:gd name="connsiteX129" fmla="*/ 873918 w 966787"/>
              <a:gd name="connsiteY129" fmla="*/ 352446 h 407215"/>
              <a:gd name="connsiteX130" fmla="*/ 876300 w 966787"/>
              <a:gd name="connsiteY130" fmla="*/ 345302 h 407215"/>
              <a:gd name="connsiteX131" fmla="*/ 881062 w 966787"/>
              <a:gd name="connsiteY131" fmla="*/ 335777 h 407215"/>
              <a:gd name="connsiteX132" fmla="*/ 888206 w 966787"/>
              <a:gd name="connsiteY132" fmla="*/ 321490 h 407215"/>
              <a:gd name="connsiteX133" fmla="*/ 890587 w 966787"/>
              <a:gd name="connsiteY133" fmla="*/ 331015 h 407215"/>
              <a:gd name="connsiteX134" fmla="*/ 892968 w 966787"/>
              <a:gd name="connsiteY134" fmla="*/ 338159 h 407215"/>
              <a:gd name="connsiteX135" fmla="*/ 895350 w 966787"/>
              <a:gd name="connsiteY135" fmla="*/ 385784 h 407215"/>
              <a:gd name="connsiteX136" fmla="*/ 916781 w 966787"/>
              <a:gd name="connsiteY136" fmla="*/ 378640 h 407215"/>
              <a:gd name="connsiteX137" fmla="*/ 926306 w 966787"/>
              <a:gd name="connsiteY137" fmla="*/ 364352 h 407215"/>
              <a:gd name="connsiteX138" fmla="*/ 928687 w 966787"/>
              <a:gd name="connsiteY138" fmla="*/ 371496 h 407215"/>
              <a:gd name="connsiteX139" fmla="*/ 933450 w 966787"/>
              <a:gd name="connsiteY139" fmla="*/ 395309 h 407215"/>
              <a:gd name="connsiteX140" fmla="*/ 940593 w 966787"/>
              <a:gd name="connsiteY140" fmla="*/ 381021 h 407215"/>
              <a:gd name="connsiteX141" fmla="*/ 945356 w 966787"/>
              <a:gd name="connsiteY141" fmla="*/ 373877 h 407215"/>
              <a:gd name="connsiteX142" fmla="*/ 966787 w 966787"/>
              <a:gd name="connsiteY142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50006 w 966787"/>
              <a:gd name="connsiteY2" fmla="*/ 373877 h 407215"/>
              <a:gd name="connsiteX3" fmla="*/ 64293 w 966787"/>
              <a:gd name="connsiteY3" fmla="*/ 364352 h 407215"/>
              <a:gd name="connsiteX4" fmla="*/ 69056 w 966787"/>
              <a:gd name="connsiteY4" fmla="*/ 371496 h 407215"/>
              <a:gd name="connsiteX5" fmla="*/ 73818 w 966787"/>
              <a:gd name="connsiteY5" fmla="*/ 392927 h 407215"/>
              <a:gd name="connsiteX6" fmla="*/ 83343 w 966787"/>
              <a:gd name="connsiteY6" fmla="*/ 390546 h 407215"/>
              <a:gd name="connsiteX7" fmla="*/ 92868 w 966787"/>
              <a:gd name="connsiteY7" fmla="*/ 373877 h 407215"/>
              <a:gd name="connsiteX8" fmla="*/ 273744 w 966787"/>
              <a:gd name="connsiteY8" fmla="*/ 360040 h 407215"/>
              <a:gd name="connsiteX9" fmla="*/ 104775 w 966787"/>
              <a:gd name="connsiteY9" fmla="*/ 407215 h 407215"/>
              <a:gd name="connsiteX10" fmla="*/ 121443 w 966787"/>
              <a:gd name="connsiteY10" fmla="*/ 373877 h 407215"/>
              <a:gd name="connsiteX11" fmla="*/ 140493 w 966787"/>
              <a:gd name="connsiteY11" fmla="*/ 397690 h 407215"/>
              <a:gd name="connsiteX12" fmla="*/ 166687 w 966787"/>
              <a:gd name="connsiteY12" fmla="*/ 395309 h 407215"/>
              <a:gd name="connsiteX13" fmla="*/ 171450 w 966787"/>
              <a:gd name="connsiteY13" fmla="*/ 388165 h 407215"/>
              <a:gd name="connsiteX14" fmla="*/ 195262 w 966787"/>
              <a:gd name="connsiteY14" fmla="*/ 378640 h 407215"/>
              <a:gd name="connsiteX15" fmla="*/ 202406 w 966787"/>
              <a:gd name="connsiteY15" fmla="*/ 392927 h 407215"/>
              <a:gd name="connsiteX16" fmla="*/ 207168 w 966787"/>
              <a:gd name="connsiteY16" fmla="*/ 400071 h 407215"/>
              <a:gd name="connsiteX17" fmla="*/ 216693 w 966787"/>
              <a:gd name="connsiteY17" fmla="*/ 392927 h 407215"/>
              <a:gd name="connsiteX18" fmla="*/ 221456 w 966787"/>
              <a:gd name="connsiteY18" fmla="*/ 381021 h 407215"/>
              <a:gd name="connsiteX19" fmla="*/ 226218 w 966787"/>
              <a:gd name="connsiteY19" fmla="*/ 371496 h 407215"/>
              <a:gd name="connsiteX20" fmla="*/ 230981 w 966787"/>
              <a:gd name="connsiteY20" fmla="*/ 357209 h 407215"/>
              <a:gd name="connsiteX21" fmla="*/ 233362 w 966787"/>
              <a:gd name="connsiteY21" fmla="*/ 350065 h 407215"/>
              <a:gd name="connsiteX22" fmla="*/ 235743 w 966787"/>
              <a:gd name="connsiteY22" fmla="*/ 340540 h 407215"/>
              <a:gd name="connsiteX23" fmla="*/ 240506 w 966787"/>
              <a:gd name="connsiteY23" fmla="*/ 326252 h 407215"/>
              <a:gd name="connsiteX24" fmla="*/ 245268 w 966787"/>
              <a:gd name="connsiteY24" fmla="*/ 309584 h 407215"/>
              <a:gd name="connsiteX25" fmla="*/ 247650 w 966787"/>
              <a:gd name="connsiteY25" fmla="*/ 316727 h 407215"/>
              <a:gd name="connsiteX26" fmla="*/ 252412 w 966787"/>
              <a:gd name="connsiteY26" fmla="*/ 350065 h 407215"/>
              <a:gd name="connsiteX27" fmla="*/ 261937 w 966787"/>
              <a:gd name="connsiteY27" fmla="*/ 261959 h 407215"/>
              <a:gd name="connsiteX28" fmla="*/ 269081 w 966787"/>
              <a:gd name="connsiteY28" fmla="*/ 254815 h 407215"/>
              <a:gd name="connsiteX29" fmla="*/ 271462 w 966787"/>
              <a:gd name="connsiteY29" fmla="*/ 245290 h 407215"/>
              <a:gd name="connsiteX30" fmla="*/ 276225 w 966787"/>
              <a:gd name="connsiteY30" fmla="*/ 238146 h 407215"/>
              <a:gd name="connsiteX31" fmla="*/ 280987 w 966787"/>
              <a:gd name="connsiteY31" fmla="*/ 226240 h 407215"/>
              <a:gd name="connsiteX32" fmla="*/ 278606 w 966787"/>
              <a:gd name="connsiteY32" fmla="*/ 242909 h 407215"/>
              <a:gd name="connsiteX33" fmla="*/ 280987 w 966787"/>
              <a:gd name="connsiteY33" fmla="*/ 235765 h 407215"/>
              <a:gd name="connsiteX34" fmla="*/ 285750 w 966787"/>
              <a:gd name="connsiteY34" fmla="*/ 211952 h 407215"/>
              <a:gd name="connsiteX35" fmla="*/ 288131 w 966787"/>
              <a:gd name="connsiteY35" fmla="*/ 173852 h 407215"/>
              <a:gd name="connsiteX36" fmla="*/ 297656 w 966787"/>
              <a:gd name="connsiteY36" fmla="*/ 159565 h 407215"/>
              <a:gd name="connsiteX37" fmla="*/ 300037 w 966787"/>
              <a:gd name="connsiteY37" fmla="*/ 152421 h 407215"/>
              <a:gd name="connsiteX38" fmla="*/ 304800 w 966787"/>
              <a:gd name="connsiteY38" fmla="*/ 161946 h 407215"/>
              <a:gd name="connsiteX39" fmla="*/ 307181 w 966787"/>
              <a:gd name="connsiteY39" fmla="*/ 104796 h 407215"/>
              <a:gd name="connsiteX40" fmla="*/ 311943 w 966787"/>
              <a:gd name="connsiteY40" fmla="*/ 85746 h 407215"/>
              <a:gd name="connsiteX41" fmla="*/ 319087 w 966787"/>
              <a:gd name="connsiteY41" fmla="*/ 80984 h 407215"/>
              <a:gd name="connsiteX42" fmla="*/ 328612 w 966787"/>
              <a:gd name="connsiteY42" fmla="*/ 85746 h 407215"/>
              <a:gd name="connsiteX43" fmla="*/ 330993 w 966787"/>
              <a:gd name="connsiteY43" fmla="*/ 71459 h 407215"/>
              <a:gd name="connsiteX44" fmla="*/ 335756 w 966787"/>
              <a:gd name="connsiteY44" fmla="*/ 57171 h 407215"/>
              <a:gd name="connsiteX45" fmla="*/ 342900 w 966787"/>
              <a:gd name="connsiteY45" fmla="*/ 35740 h 407215"/>
              <a:gd name="connsiteX46" fmla="*/ 345281 w 966787"/>
              <a:gd name="connsiteY46" fmla="*/ 28596 h 407215"/>
              <a:gd name="connsiteX47" fmla="*/ 350043 w 966787"/>
              <a:gd name="connsiteY47" fmla="*/ 21452 h 407215"/>
              <a:gd name="connsiteX48" fmla="*/ 354806 w 966787"/>
              <a:gd name="connsiteY48" fmla="*/ 4784 h 407215"/>
              <a:gd name="connsiteX49" fmla="*/ 359568 w 966787"/>
              <a:gd name="connsiteY49" fmla="*/ 11927 h 407215"/>
              <a:gd name="connsiteX50" fmla="*/ 361950 w 966787"/>
              <a:gd name="connsiteY50" fmla="*/ 19071 h 407215"/>
              <a:gd name="connsiteX51" fmla="*/ 376237 w 966787"/>
              <a:gd name="connsiteY51" fmla="*/ 16690 h 407215"/>
              <a:gd name="connsiteX52" fmla="*/ 388143 w 966787"/>
              <a:gd name="connsiteY52" fmla="*/ 4784 h 407215"/>
              <a:gd name="connsiteX53" fmla="*/ 390525 w 966787"/>
              <a:gd name="connsiteY53" fmla="*/ 14309 h 407215"/>
              <a:gd name="connsiteX54" fmla="*/ 392906 w 966787"/>
              <a:gd name="connsiteY54" fmla="*/ 21452 h 407215"/>
              <a:gd name="connsiteX55" fmla="*/ 400050 w 966787"/>
              <a:gd name="connsiteY55" fmla="*/ 23834 h 407215"/>
              <a:gd name="connsiteX56" fmla="*/ 416718 w 966787"/>
              <a:gd name="connsiteY56" fmla="*/ 21452 h 407215"/>
              <a:gd name="connsiteX57" fmla="*/ 431006 w 966787"/>
              <a:gd name="connsiteY57" fmla="*/ 11927 h 407215"/>
              <a:gd name="connsiteX58" fmla="*/ 433387 w 966787"/>
              <a:gd name="connsiteY58" fmla="*/ 4784 h 407215"/>
              <a:gd name="connsiteX59" fmla="*/ 450056 w 966787"/>
              <a:gd name="connsiteY59" fmla="*/ 4784 h 407215"/>
              <a:gd name="connsiteX60" fmla="*/ 457200 w 966787"/>
              <a:gd name="connsiteY60" fmla="*/ 19071 h 407215"/>
              <a:gd name="connsiteX61" fmla="*/ 459581 w 966787"/>
              <a:gd name="connsiteY61" fmla="*/ 26215 h 407215"/>
              <a:gd name="connsiteX62" fmla="*/ 483393 w 966787"/>
              <a:gd name="connsiteY62" fmla="*/ 14309 h 407215"/>
              <a:gd name="connsiteX63" fmla="*/ 502443 w 966787"/>
              <a:gd name="connsiteY63" fmla="*/ 7165 h 407215"/>
              <a:gd name="connsiteX64" fmla="*/ 507206 w 966787"/>
              <a:gd name="connsiteY64" fmla="*/ 16690 h 407215"/>
              <a:gd name="connsiteX65" fmla="*/ 511968 w 966787"/>
              <a:gd name="connsiteY65" fmla="*/ 30977 h 407215"/>
              <a:gd name="connsiteX66" fmla="*/ 519112 w 966787"/>
              <a:gd name="connsiteY66" fmla="*/ 23834 h 407215"/>
              <a:gd name="connsiteX67" fmla="*/ 528637 w 966787"/>
              <a:gd name="connsiteY67" fmla="*/ 9546 h 407215"/>
              <a:gd name="connsiteX68" fmla="*/ 542925 w 966787"/>
              <a:gd name="connsiteY68" fmla="*/ 4784 h 407215"/>
              <a:gd name="connsiteX69" fmla="*/ 550068 w 966787"/>
              <a:gd name="connsiteY69" fmla="*/ 9546 h 407215"/>
              <a:gd name="connsiteX70" fmla="*/ 552450 w 966787"/>
              <a:gd name="connsiteY70" fmla="*/ 19071 h 407215"/>
              <a:gd name="connsiteX71" fmla="*/ 561975 w 966787"/>
              <a:gd name="connsiteY71" fmla="*/ 21452 h 407215"/>
              <a:gd name="connsiteX72" fmla="*/ 576262 w 966787"/>
              <a:gd name="connsiteY72" fmla="*/ 16690 h 407215"/>
              <a:gd name="connsiteX73" fmla="*/ 592931 w 966787"/>
              <a:gd name="connsiteY73" fmla="*/ 4784 h 407215"/>
              <a:gd name="connsiteX74" fmla="*/ 600075 w 966787"/>
              <a:gd name="connsiteY74" fmla="*/ 2402 h 407215"/>
              <a:gd name="connsiteX75" fmla="*/ 609600 w 966787"/>
              <a:gd name="connsiteY75" fmla="*/ 21452 h 407215"/>
              <a:gd name="connsiteX76" fmla="*/ 619125 w 966787"/>
              <a:gd name="connsiteY76" fmla="*/ 40502 h 407215"/>
              <a:gd name="connsiteX77" fmla="*/ 621506 w 966787"/>
              <a:gd name="connsiteY77" fmla="*/ 47646 h 407215"/>
              <a:gd name="connsiteX78" fmla="*/ 633412 w 966787"/>
              <a:gd name="connsiteY78" fmla="*/ 33359 h 407215"/>
              <a:gd name="connsiteX79" fmla="*/ 638175 w 966787"/>
              <a:gd name="connsiteY79" fmla="*/ 19071 h 407215"/>
              <a:gd name="connsiteX80" fmla="*/ 647700 w 966787"/>
              <a:gd name="connsiteY80" fmla="*/ 4784 h 407215"/>
              <a:gd name="connsiteX81" fmla="*/ 659606 w 966787"/>
              <a:gd name="connsiteY81" fmla="*/ 21452 h 407215"/>
              <a:gd name="connsiteX82" fmla="*/ 661987 w 966787"/>
              <a:gd name="connsiteY82" fmla="*/ 28596 h 407215"/>
              <a:gd name="connsiteX83" fmla="*/ 666750 w 966787"/>
              <a:gd name="connsiteY83" fmla="*/ 19071 h 407215"/>
              <a:gd name="connsiteX84" fmla="*/ 669131 w 966787"/>
              <a:gd name="connsiteY84" fmla="*/ 11927 h 407215"/>
              <a:gd name="connsiteX85" fmla="*/ 683418 w 966787"/>
              <a:gd name="connsiteY85" fmla="*/ 7165 h 407215"/>
              <a:gd name="connsiteX86" fmla="*/ 690562 w 966787"/>
              <a:gd name="connsiteY86" fmla="*/ 4784 h 407215"/>
              <a:gd name="connsiteX87" fmla="*/ 695325 w 966787"/>
              <a:gd name="connsiteY87" fmla="*/ 30977 h 407215"/>
              <a:gd name="connsiteX88" fmla="*/ 697706 w 966787"/>
              <a:gd name="connsiteY88" fmla="*/ 47646 h 407215"/>
              <a:gd name="connsiteX89" fmla="*/ 704850 w 966787"/>
              <a:gd name="connsiteY89" fmla="*/ 21452 h 407215"/>
              <a:gd name="connsiteX90" fmla="*/ 714375 w 966787"/>
              <a:gd name="connsiteY90" fmla="*/ 30977 h 407215"/>
              <a:gd name="connsiteX91" fmla="*/ 719137 w 966787"/>
              <a:gd name="connsiteY91" fmla="*/ 50027 h 407215"/>
              <a:gd name="connsiteX92" fmla="*/ 723900 w 966787"/>
              <a:gd name="connsiteY92" fmla="*/ 71459 h 407215"/>
              <a:gd name="connsiteX93" fmla="*/ 721518 w 966787"/>
              <a:gd name="connsiteY93" fmla="*/ 88127 h 407215"/>
              <a:gd name="connsiteX94" fmla="*/ 719137 w 966787"/>
              <a:gd name="connsiteY94" fmla="*/ 95271 h 407215"/>
              <a:gd name="connsiteX95" fmla="*/ 721518 w 966787"/>
              <a:gd name="connsiteY95" fmla="*/ 64315 h 407215"/>
              <a:gd name="connsiteX96" fmla="*/ 723900 w 966787"/>
              <a:gd name="connsiteY96" fmla="*/ 114321 h 407215"/>
              <a:gd name="connsiteX97" fmla="*/ 726281 w 966787"/>
              <a:gd name="connsiteY97" fmla="*/ 121465 h 407215"/>
              <a:gd name="connsiteX98" fmla="*/ 728662 w 966787"/>
              <a:gd name="connsiteY98" fmla="*/ 130990 h 407215"/>
              <a:gd name="connsiteX99" fmla="*/ 731043 w 966787"/>
              <a:gd name="connsiteY99" fmla="*/ 138134 h 407215"/>
              <a:gd name="connsiteX100" fmla="*/ 733425 w 966787"/>
              <a:gd name="connsiteY100" fmla="*/ 152421 h 407215"/>
              <a:gd name="connsiteX101" fmla="*/ 735806 w 966787"/>
              <a:gd name="connsiteY101" fmla="*/ 140515 h 407215"/>
              <a:gd name="connsiteX102" fmla="*/ 738187 w 966787"/>
              <a:gd name="connsiteY102" fmla="*/ 123846 h 407215"/>
              <a:gd name="connsiteX103" fmla="*/ 740568 w 966787"/>
              <a:gd name="connsiteY103" fmla="*/ 266721 h 407215"/>
              <a:gd name="connsiteX104" fmla="*/ 747712 w 966787"/>
              <a:gd name="connsiteY104" fmla="*/ 242909 h 407215"/>
              <a:gd name="connsiteX105" fmla="*/ 750093 w 966787"/>
              <a:gd name="connsiteY105" fmla="*/ 231002 h 407215"/>
              <a:gd name="connsiteX106" fmla="*/ 752475 w 966787"/>
              <a:gd name="connsiteY106" fmla="*/ 223859 h 407215"/>
              <a:gd name="connsiteX107" fmla="*/ 750093 w 966787"/>
              <a:gd name="connsiteY107" fmla="*/ 252434 h 407215"/>
              <a:gd name="connsiteX108" fmla="*/ 745331 w 966787"/>
              <a:gd name="connsiteY108" fmla="*/ 266721 h 407215"/>
              <a:gd name="connsiteX109" fmla="*/ 747712 w 966787"/>
              <a:gd name="connsiteY109" fmla="*/ 290534 h 407215"/>
              <a:gd name="connsiteX110" fmla="*/ 754856 w 966787"/>
              <a:gd name="connsiteY110" fmla="*/ 292915 h 407215"/>
              <a:gd name="connsiteX111" fmla="*/ 773906 w 966787"/>
              <a:gd name="connsiteY111" fmla="*/ 290534 h 407215"/>
              <a:gd name="connsiteX112" fmla="*/ 769143 w 966787"/>
              <a:gd name="connsiteY112" fmla="*/ 302440 h 407215"/>
              <a:gd name="connsiteX113" fmla="*/ 759618 w 966787"/>
              <a:gd name="connsiteY113" fmla="*/ 316727 h 407215"/>
              <a:gd name="connsiteX114" fmla="*/ 762000 w 966787"/>
              <a:gd name="connsiteY114" fmla="*/ 323871 h 407215"/>
              <a:gd name="connsiteX115" fmla="*/ 783431 w 966787"/>
              <a:gd name="connsiteY115" fmla="*/ 314346 h 407215"/>
              <a:gd name="connsiteX116" fmla="*/ 788193 w 966787"/>
              <a:gd name="connsiteY116" fmla="*/ 307202 h 407215"/>
              <a:gd name="connsiteX117" fmla="*/ 795337 w 966787"/>
              <a:gd name="connsiteY117" fmla="*/ 309584 h 407215"/>
              <a:gd name="connsiteX118" fmla="*/ 802481 w 966787"/>
              <a:gd name="connsiteY118" fmla="*/ 326252 h 407215"/>
              <a:gd name="connsiteX119" fmla="*/ 807243 w 966787"/>
              <a:gd name="connsiteY119" fmla="*/ 333396 h 407215"/>
              <a:gd name="connsiteX120" fmla="*/ 809625 w 966787"/>
              <a:gd name="connsiteY120" fmla="*/ 342921 h 407215"/>
              <a:gd name="connsiteX121" fmla="*/ 812006 w 966787"/>
              <a:gd name="connsiteY121" fmla="*/ 354827 h 407215"/>
              <a:gd name="connsiteX122" fmla="*/ 816768 w 966787"/>
              <a:gd name="connsiteY122" fmla="*/ 345302 h 407215"/>
              <a:gd name="connsiteX123" fmla="*/ 823912 w 966787"/>
              <a:gd name="connsiteY123" fmla="*/ 335777 h 407215"/>
              <a:gd name="connsiteX124" fmla="*/ 833437 w 966787"/>
              <a:gd name="connsiteY124" fmla="*/ 326252 h 407215"/>
              <a:gd name="connsiteX125" fmla="*/ 840581 w 966787"/>
              <a:gd name="connsiteY125" fmla="*/ 333396 h 407215"/>
              <a:gd name="connsiteX126" fmla="*/ 852487 w 966787"/>
              <a:gd name="connsiteY126" fmla="*/ 350065 h 407215"/>
              <a:gd name="connsiteX127" fmla="*/ 866775 w 966787"/>
              <a:gd name="connsiteY127" fmla="*/ 359590 h 407215"/>
              <a:gd name="connsiteX128" fmla="*/ 873918 w 966787"/>
              <a:gd name="connsiteY128" fmla="*/ 352446 h 407215"/>
              <a:gd name="connsiteX129" fmla="*/ 876300 w 966787"/>
              <a:gd name="connsiteY129" fmla="*/ 345302 h 407215"/>
              <a:gd name="connsiteX130" fmla="*/ 881062 w 966787"/>
              <a:gd name="connsiteY130" fmla="*/ 335777 h 407215"/>
              <a:gd name="connsiteX131" fmla="*/ 888206 w 966787"/>
              <a:gd name="connsiteY131" fmla="*/ 321490 h 407215"/>
              <a:gd name="connsiteX132" fmla="*/ 890587 w 966787"/>
              <a:gd name="connsiteY132" fmla="*/ 331015 h 407215"/>
              <a:gd name="connsiteX133" fmla="*/ 892968 w 966787"/>
              <a:gd name="connsiteY133" fmla="*/ 338159 h 407215"/>
              <a:gd name="connsiteX134" fmla="*/ 895350 w 966787"/>
              <a:gd name="connsiteY134" fmla="*/ 385784 h 407215"/>
              <a:gd name="connsiteX135" fmla="*/ 916781 w 966787"/>
              <a:gd name="connsiteY135" fmla="*/ 378640 h 407215"/>
              <a:gd name="connsiteX136" fmla="*/ 926306 w 966787"/>
              <a:gd name="connsiteY136" fmla="*/ 364352 h 407215"/>
              <a:gd name="connsiteX137" fmla="*/ 928687 w 966787"/>
              <a:gd name="connsiteY137" fmla="*/ 371496 h 407215"/>
              <a:gd name="connsiteX138" fmla="*/ 933450 w 966787"/>
              <a:gd name="connsiteY138" fmla="*/ 395309 h 407215"/>
              <a:gd name="connsiteX139" fmla="*/ 940593 w 966787"/>
              <a:gd name="connsiteY139" fmla="*/ 381021 h 407215"/>
              <a:gd name="connsiteX140" fmla="*/ 945356 w 966787"/>
              <a:gd name="connsiteY140" fmla="*/ 373877 h 407215"/>
              <a:gd name="connsiteX141" fmla="*/ 966787 w 966787"/>
              <a:gd name="connsiteY141" fmla="*/ 373877 h 407215"/>
              <a:gd name="connsiteX0" fmla="*/ 0 w 966787"/>
              <a:gd name="connsiteY0" fmla="*/ 373877 h 407215"/>
              <a:gd name="connsiteX1" fmla="*/ 50006 w 966787"/>
              <a:gd name="connsiteY1" fmla="*/ 373877 h 407215"/>
              <a:gd name="connsiteX2" fmla="*/ 64293 w 966787"/>
              <a:gd name="connsiteY2" fmla="*/ 364352 h 407215"/>
              <a:gd name="connsiteX3" fmla="*/ 69056 w 966787"/>
              <a:gd name="connsiteY3" fmla="*/ 371496 h 407215"/>
              <a:gd name="connsiteX4" fmla="*/ 73818 w 966787"/>
              <a:gd name="connsiteY4" fmla="*/ 392927 h 407215"/>
              <a:gd name="connsiteX5" fmla="*/ 83343 w 966787"/>
              <a:gd name="connsiteY5" fmla="*/ 390546 h 407215"/>
              <a:gd name="connsiteX6" fmla="*/ 92868 w 966787"/>
              <a:gd name="connsiteY6" fmla="*/ 373877 h 407215"/>
              <a:gd name="connsiteX7" fmla="*/ 273744 w 966787"/>
              <a:gd name="connsiteY7" fmla="*/ 360040 h 407215"/>
              <a:gd name="connsiteX8" fmla="*/ 104775 w 966787"/>
              <a:gd name="connsiteY8" fmla="*/ 407215 h 407215"/>
              <a:gd name="connsiteX9" fmla="*/ 121443 w 966787"/>
              <a:gd name="connsiteY9" fmla="*/ 373877 h 407215"/>
              <a:gd name="connsiteX10" fmla="*/ 140493 w 966787"/>
              <a:gd name="connsiteY10" fmla="*/ 397690 h 407215"/>
              <a:gd name="connsiteX11" fmla="*/ 166687 w 966787"/>
              <a:gd name="connsiteY11" fmla="*/ 395309 h 407215"/>
              <a:gd name="connsiteX12" fmla="*/ 171450 w 966787"/>
              <a:gd name="connsiteY12" fmla="*/ 388165 h 407215"/>
              <a:gd name="connsiteX13" fmla="*/ 195262 w 966787"/>
              <a:gd name="connsiteY13" fmla="*/ 378640 h 407215"/>
              <a:gd name="connsiteX14" fmla="*/ 202406 w 966787"/>
              <a:gd name="connsiteY14" fmla="*/ 392927 h 407215"/>
              <a:gd name="connsiteX15" fmla="*/ 207168 w 966787"/>
              <a:gd name="connsiteY15" fmla="*/ 400071 h 407215"/>
              <a:gd name="connsiteX16" fmla="*/ 216693 w 966787"/>
              <a:gd name="connsiteY16" fmla="*/ 392927 h 407215"/>
              <a:gd name="connsiteX17" fmla="*/ 221456 w 966787"/>
              <a:gd name="connsiteY17" fmla="*/ 381021 h 407215"/>
              <a:gd name="connsiteX18" fmla="*/ 226218 w 966787"/>
              <a:gd name="connsiteY18" fmla="*/ 371496 h 407215"/>
              <a:gd name="connsiteX19" fmla="*/ 230981 w 966787"/>
              <a:gd name="connsiteY19" fmla="*/ 357209 h 407215"/>
              <a:gd name="connsiteX20" fmla="*/ 233362 w 966787"/>
              <a:gd name="connsiteY20" fmla="*/ 350065 h 407215"/>
              <a:gd name="connsiteX21" fmla="*/ 235743 w 966787"/>
              <a:gd name="connsiteY21" fmla="*/ 340540 h 407215"/>
              <a:gd name="connsiteX22" fmla="*/ 240506 w 966787"/>
              <a:gd name="connsiteY22" fmla="*/ 326252 h 407215"/>
              <a:gd name="connsiteX23" fmla="*/ 245268 w 966787"/>
              <a:gd name="connsiteY23" fmla="*/ 309584 h 407215"/>
              <a:gd name="connsiteX24" fmla="*/ 247650 w 966787"/>
              <a:gd name="connsiteY24" fmla="*/ 316727 h 407215"/>
              <a:gd name="connsiteX25" fmla="*/ 252412 w 966787"/>
              <a:gd name="connsiteY25" fmla="*/ 350065 h 407215"/>
              <a:gd name="connsiteX26" fmla="*/ 261937 w 966787"/>
              <a:gd name="connsiteY26" fmla="*/ 261959 h 407215"/>
              <a:gd name="connsiteX27" fmla="*/ 269081 w 966787"/>
              <a:gd name="connsiteY27" fmla="*/ 254815 h 407215"/>
              <a:gd name="connsiteX28" fmla="*/ 271462 w 966787"/>
              <a:gd name="connsiteY28" fmla="*/ 245290 h 407215"/>
              <a:gd name="connsiteX29" fmla="*/ 276225 w 966787"/>
              <a:gd name="connsiteY29" fmla="*/ 238146 h 407215"/>
              <a:gd name="connsiteX30" fmla="*/ 280987 w 966787"/>
              <a:gd name="connsiteY30" fmla="*/ 226240 h 407215"/>
              <a:gd name="connsiteX31" fmla="*/ 278606 w 966787"/>
              <a:gd name="connsiteY31" fmla="*/ 242909 h 407215"/>
              <a:gd name="connsiteX32" fmla="*/ 280987 w 966787"/>
              <a:gd name="connsiteY32" fmla="*/ 235765 h 407215"/>
              <a:gd name="connsiteX33" fmla="*/ 285750 w 966787"/>
              <a:gd name="connsiteY33" fmla="*/ 211952 h 407215"/>
              <a:gd name="connsiteX34" fmla="*/ 288131 w 966787"/>
              <a:gd name="connsiteY34" fmla="*/ 173852 h 407215"/>
              <a:gd name="connsiteX35" fmla="*/ 297656 w 966787"/>
              <a:gd name="connsiteY35" fmla="*/ 159565 h 407215"/>
              <a:gd name="connsiteX36" fmla="*/ 300037 w 966787"/>
              <a:gd name="connsiteY36" fmla="*/ 152421 h 407215"/>
              <a:gd name="connsiteX37" fmla="*/ 304800 w 966787"/>
              <a:gd name="connsiteY37" fmla="*/ 161946 h 407215"/>
              <a:gd name="connsiteX38" fmla="*/ 307181 w 966787"/>
              <a:gd name="connsiteY38" fmla="*/ 104796 h 407215"/>
              <a:gd name="connsiteX39" fmla="*/ 311943 w 966787"/>
              <a:gd name="connsiteY39" fmla="*/ 85746 h 407215"/>
              <a:gd name="connsiteX40" fmla="*/ 319087 w 966787"/>
              <a:gd name="connsiteY40" fmla="*/ 80984 h 407215"/>
              <a:gd name="connsiteX41" fmla="*/ 328612 w 966787"/>
              <a:gd name="connsiteY41" fmla="*/ 85746 h 407215"/>
              <a:gd name="connsiteX42" fmla="*/ 330993 w 966787"/>
              <a:gd name="connsiteY42" fmla="*/ 71459 h 407215"/>
              <a:gd name="connsiteX43" fmla="*/ 335756 w 966787"/>
              <a:gd name="connsiteY43" fmla="*/ 57171 h 407215"/>
              <a:gd name="connsiteX44" fmla="*/ 342900 w 966787"/>
              <a:gd name="connsiteY44" fmla="*/ 35740 h 407215"/>
              <a:gd name="connsiteX45" fmla="*/ 345281 w 966787"/>
              <a:gd name="connsiteY45" fmla="*/ 28596 h 407215"/>
              <a:gd name="connsiteX46" fmla="*/ 350043 w 966787"/>
              <a:gd name="connsiteY46" fmla="*/ 21452 h 407215"/>
              <a:gd name="connsiteX47" fmla="*/ 354806 w 966787"/>
              <a:gd name="connsiteY47" fmla="*/ 4784 h 407215"/>
              <a:gd name="connsiteX48" fmla="*/ 359568 w 966787"/>
              <a:gd name="connsiteY48" fmla="*/ 11927 h 407215"/>
              <a:gd name="connsiteX49" fmla="*/ 361950 w 966787"/>
              <a:gd name="connsiteY49" fmla="*/ 19071 h 407215"/>
              <a:gd name="connsiteX50" fmla="*/ 376237 w 966787"/>
              <a:gd name="connsiteY50" fmla="*/ 16690 h 407215"/>
              <a:gd name="connsiteX51" fmla="*/ 388143 w 966787"/>
              <a:gd name="connsiteY51" fmla="*/ 4784 h 407215"/>
              <a:gd name="connsiteX52" fmla="*/ 390525 w 966787"/>
              <a:gd name="connsiteY52" fmla="*/ 14309 h 407215"/>
              <a:gd name="connsiteX53" fmla="*/ 392906 w 966787"/>
              <a:gd name="connsiteY53" fmla="*/ 21452 h 407215"/>
              <a:gd name="connsiteX54" fmla="*/ 400050 w 966787"/>
              <a:gd name="connsiteY54" fmla="*/ 23834 h 407215"/>
              <a:gd name="connsiteX55" fmla="*/ 416718 w 966787"/>
              <a:gd name="connsiteY55" fmla="*/ 21452 h 407215"/>
              <a:gd name="connsiteX56" fmla="*/ 431006 w 966787"/>
              <a:gd name="connsiteY56" fmla="*/ 11927 h 407215"/>
              <a:gd name="connsiteX57" fmla="*/ 433387 w 966787"/>
              <a:gd name="connsiteY57" fmla="*/ 4784 h 407215"/>
              <a:gd name="connsiteX58" fmla="*/ 450056 w 966787"/>
              <a:gd name="connsiteY58" fmla="*/ 4784 h 407215"/>
              <a:gd name="connsiteX59" fmla="*/ 457200 w 966787"/>
              <a:gd name="connsiteY59" fmla="*/ 19071 h 407215"/>
              <a:gd name="connsiteX60" fmla="*/ 459581 w 966787"/>
              <a:gd name="connsiteY60" fmla="*/ 26215 h 407215"/>
              <a:gd name="connsiteX61" fmla="*/ 483393 w 966787"/>
              <a:gd name="connsiteY61" fmla="*/ 14309 h 407215"/>
              <a:gd name="connsiteX62" fmla="*/ 502443 w 966787"/>
              <a:gd name="connsiteY62" fmla="*/ 7165 h 407215"/>
              <a:gd name="connsiteX63" fmla="*/ 507206 w 966787"/>
              <a:gd name="connsiteY63" fmla="*/ 16690 h 407215"/>
              <a:gd name="connsiteX64" fmla="*/ 511968 w 966787"/>
              <a:gd name="connsiteY64" fmla="*/ 30977 h 407215"/>
              <a:gd name="connsiteX65" fmla="*/ 519112 w 966787"/>
              <a:gd name="connsiteY65" fmla="*/ 23834 h 407215"/>
              <a:gd name="connsiteX66" fmla="*/ 528637 w 966787"/>
              <a:gd name="connsiteY66" fmla="*/ 9546 h 407215"/>
              <a:gd name="connsiteX67" fmla="*/ 542925 w 966787"/>
              <a:gd name="connsiteY67" fmla="*/ 4784 h 407215"/>
              <a:gd name="connsiteX68" fmla="*/ 550068 w 966787"/>
              <a:gd name="connsiteY68" fmla="*/ 9546 h 407215"/>
              <a:gd name="connsiteX69" fmla="*/ 552450 w 966787"/>
              <a:gd name="connsiteY69" fmla="*/ 19071 h 407215"/>
              <a:gd name="connsiteX70" fmla="*/ 561975 w 966787"/>
              <a:gd name="connsiteY70" fmla="*/ 21452 h 407215"/>
              <a:gd name="connsiteX71" fmla="*/ 576262 w 966787"/>
              <a:gd name="connsiteY71" fmla="*/ 16690 h 407215"/>
              <a:gd name="connsiteX72" fmla="*/ 592931 w 966787"/>
              <a:gd name="connsiteY72" fmla="*/ 4784 h 407215"/>
              <a:gd name="connsiteX73" fmla="*/ 600075 w 966787"/>
              <a:gd name="connsiteY73" fmla="*/ 2402 h 407215"/>
              <a:gd name="connsiteX74" fmla="*/ 609600 w 966787"/>
              <a:gd name="connsiteY74" fmla="*/ 21452 h 407215"/>
              <a:gd name="connsiteX75" fmla="*/ 619125 w 966787"/>
              <a:gd name="connsiteY75" fmla="*/ 40502 h 407215"/>
              <a:gd name="connsiteX76" fmla="*/ 621506 w 966787"/>
              <a:gd name="connsiteY76" fmla="*/ 47646 h 407215"/>
              <a:gd name="connsiteX77" fmla="*/ 633412 w 966787"/>
              <a:gd name="connsiteY77" fmla="*/ 33359 h 407215"/>
              <a:gd name="connsiteX78" fmla="*/ 638175 w 966787"/>
              <a:gd name="connsiteY78" fmla="*/ 19071 h 407215"/>
              <a:gd name="connsiteX79" fmla="*/ 647700 w 966787"/>
              <a:gd name="connsiteY79" fmla="*/ 4784 h 407215"/>
              <a:gd name="connsiteX80" fmla="*/ 659606 w 966787"/>
              <a:gd name="connsiteY80" fmla="*/ 21452 h 407215"/>
              <a:gd name="connsiteX81" fmla="*/ 661987 w 966787"/>
              <a:gd name="connsiteY81" fmla="*/ 28596 h 407215"/>
              <a:gd name="connsiteX82" fmla="*/ 666750 w 966787"/>
              <a:gd name="connsiteY82" fmla="*/ 19071 h 407215"/>
              <a:gd name="connsiteX83" fmla="*/ 669131 w 966787"/>
              <a:gd name="connsiteY83" fmla="*/ 11927 h 407215"/>
              <a:gd name="connsiteX84" fmla="*/ 683418 w 966787"/>
              <a:gd name="connsiteY84" fmla="*/ 7165 h 407215"/>
              <a:gd name="connsiteX85" fmla="*/ 690562 w 966787"/>
              <a:gd name="connsiteY85" fmla="*/ 4784 h 407215"/>
              <a:gd name="connsiteX86" fmla="*/ 695325 w 966787"/>
              <a:gd name="connsiteY86" fmla="*/ 30977 h 407215"/>
              <a:gd name="connsiteX87" fmla="*/ 697706 w 966787"/>
              <a:gd name="connsiteY87" fmla="*/ 47646 h 407215"/>
              <a:gd name="connsiteX88" fmla="*/ 704850 w 966787"/>
              <a:gd name="connsiteY88" fmla="*/ 21452 h 407215"/>
              <a:gd name="connsiteX89" fmla="*/ 714375 w 966787"/>
              <a:gd name="connsiteY89" fmla="*/ 30977 h 407215"/>
              <a:gd name="connsiteX90" fmla="*/ 719137 w 966787"/>
              <a:gd name="connsiteY90" fmla="*/ 50027 h 407215"/>
              <a:gd name="connsiteX91" fmla="*/ 723900 w 966787"/>
              <a:gd name="connsiteY91" fmla="*/ 71459 h 407215"/>
              <a:gd name="connsiteX92" fmla="*/ 721518 w 966787"/>
              <a:gd name="connsiteY92" fmla="*/ 88127 h 407215"/>
              <a:gd name="connsiteX93" fmla="*/ 719137 w 966787"/>
              <a:gd name="connsiteY93" fmla="*/ 95271 h 407215"/>
              <a:gd name="connsiteX94" fmla="*/ 721518 w 966787"/>
              <a:gd name="connsiteY94" fmla="*/ 64315 h 407215"/>
              <a:gd name="connsiteX95" fmla="*/ 723900 w 966787"/>
              <a:gd name="connsiteY95" fmla="*/ 114321 h 407215"/>
              <a:gd name="connsiteX96" fmla="*/ 726281 w 966787"/>
              <a:gd name="connsiteY96" fmla="*/ 121465 h 407215"/>
              <a:gd name="connsiteX97" fmla="*/ 728662 w 966787"/>
              <a:gd name="connsiteY97" fmla="*/ 130990 h 407215"/>
              <a:gd name="connsiteX98" fmla="*/ 731043 w 966787"/>
              <a:gd name="connsiteY98" fmla="*/ 138134 h 407215"/>
              <a:gd name="connsiteX99" fmla="*/ 733425 w 966787"/>
              <a:gd name="connsiteY99" fmla="*/ 152421 h 407215"/>
              <a:gd name="connsiteX100" fmla="*/ 735806 w 966787"/>
              <a:gd name="connsiteY100" fmla="*/ 140515 h 407215"/>
              <a:gd name="connsiteX101" fmla="*/ 738187 w 966787"/>
              <a:gd name="connsiteY101" fmla="*/ 123846 h 407215"/>
              <a:gd name="connsiteX102" fmla="*/ 740568 w 966787"/>
              <a:gd name="connsiteY102" fmla="*/ 266721 h 407215"/>
              <a:gd name="connsiteX103" fmla="*/ 747712 w 966787"/>
              <a:gd name="connsiteY103" fmla="*/ 242909 h 407215"/>
              <a:gd name="connsiteX104" fmla="*/ 750093 w 966787"/>
              <a:gd name="connsiteY104" fmla="*/ 231002 h 407215"/>
              <a:gd name="connsiteX105" fmla="*/ 752475 w 966787"/>
              <a:gd name="connsiteY105" fmla="*/ 223859 h 407215"/>
              <a:gd name="connsiteX106" fmla="*/ 750093 w 966787"/>
              <a:gd name="connsiteY106" fmla="*/ 252434 h 407215"/>
              <a:gd name="connsiteX107" fmla="*/ 745331 w 966787"/>
              <a:gd name="connsiteY107" fmla="*/ 266721 h 407215"/>
              <a:gd name="connsiteX108" fmla="*/ 747712 w 966787"/>
              <a:gd name="connsiteY108" fmla="*/ 290534 h 407215"/>
              <a:gd name="connsiteX109" fmla="*/ 754856 w 966787"/>
              <a:gd name="connsiteY109" fmla="*/ 292915 h 407215"/>
              <a:gd name="connsiteX110" fmla="*/ 773906 w 966787"/>
              <a:gd name="connsiteY110" fmla="*/ 290534 h 407215"/>
              <a:gd name="connsiteX111" fmla="*/ 769143 w 966787"/>
              <a:gd name="connsiteY111" fmla="*/ 302440 h 407215"/>
              <a:gd name="connsiteX112" fmla="*/ 759618 w 966787"/>
              <a:gd name="connsiteY112" fmla="*/ 316727 h 407215"/>
              <a:gd name="connsiteX113" fmla="*/ 762000 w 966787"/>
              <a:gd name="connsiteY113" fmla="*/ 323871 h 407215"/>
              <a:gd name="connsiteX114" fmla="*/ 783431 w 966787"/>
              <a:gd name="connsiteY114" fmla="*/ 314346 h 407215"/>
              <a:gd name="connsiteX115" fmla="*/ 788193 w 966787"/>
              <a:gd name="connsiteY115" fmla="*/ 307202 h 407215"/>
              <a:gd name="connsiteX116" fmla="*/ 795337 w 966787"/>
              <a:gd name="connsiteY116" fmla="*/ 309584 h 407215"/>
              <a:gd name="connsiteX117" fmla="*/ 802481 w 966787"/>
              <a:gd name="connsiteY117" fmla="*/ 326252 h 407215"/>
              <a:gd name="connsiteX118" fmla="*/ 807243 w 966787"/>
              <a:gd name="connsiteY118" fmla="*/ 333396 h 407215"/>
              <a:gd name="connsiteX119" fmla="*/ 809625 w 966787"/>
              <a:gd name="connsiteY119" fmla="*/ 342921 h 407215"/>
              <a:gd name="connsiteX120" fmla="*/ 812006 w 966787"/>
              <a:gd name="connsiteY120" fmla="*/ 354827 h 407215"/>
              <a:gd name="connsiteX121" fmla="*/ 816768 w 966787"/>
              <a:gd name="connsiteY121" fmla="*/ 345302 h 407215"/>
              <a:gd name="connsiteX122" fmla="*/ 823912 w 966787"/>
              <a:gd name="connsiteY122" fmla="*/ 335777 h 407215"/>
              <a:gd name="connsiteX123" fmla="*/ 833437 w 966787"/>
              <a:gd name="connsiteY123" fmla="*/ 326252 h 407215"/>
              <a:gd name="connsiteX124" fmla="*/ 840581 w 966787"/>
              <a:gd name="connsiteY124" fmla="*/ 333396 h 407215"/>
              <a:gd name="connsiteX125" fmla="*/ 852487 w 966787"/>
              <a:gd name="connsiteY125" fmla="*/ 350065 h 407215"/>
              <a:gd name="connsiteX126" fmla="*/ 866775 w 966787"/>
              <a:gd name="connsiteY126" fmla="*/ 359590 h 407215"/>
              <a:gd name="connsiteX127" fmla="*/ 873918 w 966787"/>
              <a:gd name="connsiteY127" fmla="*/ 352446 h 407215"/>
              <a:gd name="connsiteX128" fmla="*/ 876300 w 966787"/>
              <a:gd name="connsiteY128" fmla="*/ 345302 h 407215"/>
              <a:gd name="connsiteX129" fmla="*/ 881062 w 966787"/>
              <a:gd name="connsiteY129" fmla="*/ 335777 h 407215"/>
              <a:gd name="connsiteX130" fmla="*/ 888206 w 966787"/>
              <a:gd name="connsiteY130" fmla="*/ 321490 h 407215"/>
              <a:gd name="connsiteX131" fmla="*/ 890587 w 966787"/>
              <a:gd name="connsiteY131" fmla="*/ 331015 h 407215"/>
              <a:gd name="connsiteX132" fmla="*/ 892968 w 966787"/>
              <a:gd name="connsiteY132" fmla="*/ 338159 h 407215"/>
              <a:gd name="connsiteX133" fmla="*/ 895350 w 966787"/>
              <a:gd name="connsiteY133" fmla="*/ 385784 h 407215"/>
              <a:gd name="connsiteX134" fmla="*/ 916781 w 966787"/>
              <a:gd name="connsiteY134" fmla="*/ 378640 h 407215"/>
              <a:gd name="connsiteX135" fmla="*/ 926306 w 966787"/>
              <a:gd name="connsiteY135" fmla="*/ 364352 h 407215"/>
              <a:gd name="connsiteX136" fmla="*/ 928687 w 966787"/>
              <a:gd name="connsiteY136" fmla="*/ 371496 h 407215"/>
              <a:gd name="connsiteX137" fmla="*/ 933450 w 966787"/>
              <a:gd name="connsiteY137" fmla="*/ 395309 h 407215"/>
              <a:gd name="connsiteX138" fmla="*/ 940593 w 966787"/>
              <a:gd name="connsiteY138" fmla="*/ 381021 h 407215"/>
              <a:gd name="connsiteX139" fmla="*/ 945356 w 966787"/>
              <a:gd name="connsiteY139" fmla="*/ 373877 h 407215"/>
              <a:gd name="connsiteX140" fmla="*/ 966787 w 966787"/>
              <a:gd name="connsiteY140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69056 w 966787"/>
              <a:gd name="connsiteY2" fmla="*/ 371496 h 407215"/>
              <a:gd name="connsiteX3" fmla="*/ 73818 w 966787"/>
              <a:gd name="connsiteY3" fmla="*/ 392927 h 407215"/>
              <a:gd name="connsiteX4" fmla="*/ 83343 w 966787"/>
              <a:gd name="connsiteY4" fmla="*/ 390546 h 407215"/>
              <a:gd name="connsiteX5" fmla="*/ 92868 w 966787"/>
              <a:gd name="connsiteY5" fmla="*/ 373877 h 407215"/>
              <a:gd name="connsiteX6" fmla="*/ 273744 w 966787"/>
              <a:gd name="connsiteY6" fmla="*/ 360040 h 407215"/>
              <a:gd name="connsiteX7" fmla="*/ 104775 w 966787"/>
              <a:gd name="connsiteY7" fmla="*/ 407215 h 407215"/>
              <a:gd name="connsiteX8" fmla="*/ 121443 w 966787"/>
              <a:gd name="connsiteY8" fmla="*/ 373877 h 407215"/>
              <a:gd name="connsiteX9" fmla="*/ 140493 w 966787"/>
              <a:gd name="connsiteY9" fmla="*/ 397690 h 407215"/>
              <a:gd name="connsiteX10" fmla="*/ 166687 w 966787"/>
              <a:gd name="connsiteY10" fmla="*/ 395309 h 407215"/>
              <a:gd name="connsiteX11" fmla="*/ 171450 w 966787"/>
              <a:gd name="connsiteY11" fmla="*/ 388165 h 407215"/>
              <a:gd name="connsiteX12" fmla="*/ 195262 w 966787"/>
              <a:gd name="connsiteY12" fmla="*/ 378640 h 407215"/>
              <a:gd name="connsiteX13" fmla="*/ 202406 w 966787"/>
              <a:gd name="connsiteY13" fmla="*/ 392927 h 407215"/>
              <a:gd name="connsiteX14" fmla="*/ 207168 w 966787"/>
              <a:gd name="connsiteY14" fmla="*/ 400071 h 407215"/>
              <a:gd name="connsiteX15" fmla="*/ 216693 w 966787"/>
              <a:gd name="connsiteY15" fmla="*/ 392927 h 407215"/>
              <a:gd name="connsiteX16" fmla="*/ 221456 w 966787"/>
              <a:gd name="connsiteY16" fmla="*/ 381021 h 407215"/>
              <a:gd name="connsiteX17" fmla="*/ 226218 w 966787"/>
              <a:gd name="connsiteY17" fmla="*/ 371496 h 407215"/>
              <a:gd name="connsiteX18" fmla="*/ 230981 w 966787"/>
              <a:gd name="connsiteY18" fmla="*/ 357209 h 407215"/>
              <a:gd name="connsiteX19" fmla="*/ 233362 w 966787"/>
              <a:gd name="connsiteY19" fmla="*/ 350065 h 407215"/>
              <a:gd name="connsiteX20" fmla="*/ 235743 w 966787"/>
              <a:gd name="connsiteY20" fmla="*/ 340540 h 407215"/>
              <a:gd name="connsiteX21" fmla="*/ 240506 w 966787"/>
              <a:gd name="connsiteY21" fmla="*/ 326252 h 407215"/>
              <a:gd name="connsiteX22" fmla="*/ 245268 w 966787"/>
              <a:gd name="connsiteY22" fmla="*/ 309584 h 407215"/>
              <a:gd name="connsiteX23" fmla="*/ 247650 w 966787"/>
              <a:gd name="connsiteY23" fmla="*/ 316727 h 407215"/>
              <a:gd name="connsiteX24" fmla="*/ 252412 w 966787"/>
              <a:gd name="connsiteY24" fmla="*/ 350065 h 407215"/>
              <a:gd name="connsiteX25" fmla="*/ 261937 w 966787"/>
              <a:gd name="connsiteY25" fmla="*/ 261959 h 407215"/>
              <a:gd name="connsiteX26" fmla="*/ 269081 w 966787"/>
              <a:gd name="connsiteY26" fmla="*/ 254815 h 407215"/>
              <a:gd name="connsiteX27" fmla="*/ 271462 w 966787"/>
              <a:gd name="connsiteY27" fmla="*/ 245290 h 407215"/>
              <a:gd name="connsiteX28" fmla="*/ 276225 w 966787"/>
              <a:gd name="connsiteY28" fmla="*/ 238146 h 407215"/>
              <a:gd name="connsiteX29" fmla="*/ 280987 w 966787"/>
              <a:gd name="connsiteY29" fmla="*/ 226240 h 407215"/>
              <a:gd name="connsiteX30" fmla="*/ 278606 w 966787"/>
              <a:gd name="connsiteY30" fmla="*/ 242909 h 407215"/>
              <a:gd name="connsiteX31" fmla="*/ 280987 w 966787"/>
              <a:gd name="connsiteY31" fmla="*/ 235765 h 407215"/>
              <a:gd name="connsiteX32" fmla="*/ 285750 w 966787"/>
              <a:gd name="connsiteY32" fmla="*/ 211952 h 407215"/>
              <a:gd name="connsiteX33" fmla="*/ 288131 w 966787"/>
              <a:gd name="connsiteY33" fmla="*/ 173852 h 407215"/>
              <a:gd name="connsiteX34" fmla="*/ 297656 w 966787"/>
              <a:gd name="connsiteY34" fmla="*/ 159565 h 407215"/>
              <a:gd name="connsiteX35" fmla="*/ 300037 w 966787"/>
              <a:gd name="connsiteY35" fmla="*/ 152421 h 407215"/>
              <a:gd name="connsiteX36" fmla="*/ 304800 w 966787"/>
              <a:gd name="connsiteY36" fmla="*/ 161946 h 407215"/>
              <a:gd name="connsiteX37" fmla="*/ 307181 w 966787"/>
              <a:gd name="connsiteY37" fmla="*/ 104796 h 407215"/>
              <a:gd name="connsiteX38" fmla="*/ 311943 w 966787"/>
              <a:gd name="connsiteY38" fmla="*/ 85746 h 407215"/>
              <a:gd name="connsiteX39" fmla="*/ 319087 w 966787"/>
              <a:gd name="connsiteY39" fmla="*/ 80984 h 407215"/>
              <a:gd name="connsiteX40" fmla="*/ 328612 w 966787"/>
              <a:gd name="connsiteY40" fmla="*/ 85746 h 407215"/>
              <a:gd name="connsiteX41" fmla="*/ 330993 w 966787"/>
              <a:gd name="connsiteY41" fmla="*/ 71459 h 407215"/>
              <a:gd name="connsiteX42" fmla="*/ 335756 w 966787"/>
              <a:gd name="connsiteY42" fmla="*/ 57171 h 407215"/>
              <a:gd name="connsiteX43" fmla="*/ 342900 w 966787"/>
              <a:gd name="connsiteY43" fmla="*/ 35740 h 407215"/>
              <a:gd name="connsiteX44" fmla="*/ 345281 w 966787"/>
              <a:gd name="connsiteY44" fmla="*/ 28596 h 407215"/>
              <a:gd name="connsiteX45" fmla="*/ 350043 w 966787"/>
              <a:gd name="connsiteY45" fmla="*/ 21452 h 407215"/>
              <a:gd name="connsiteX46" fmla="*/ 354806 w 966787"/>
              <a:gd name="connsiteY46" fmla="*/ 4784 h 407215"/>
              <a:gd name="connsiteX47" fmla="*/ 359568 w 966787"/>
              <a:gd name="connsiteY47" fmla="*/ 11927 h 407215"/>
              <a:gd name="connsiteX48" fmla="*/ 361950 w 966787"/>
              <a:gd name="connsiteY48" fmla="*/ 19071 h 407215"/>
              <a:gd name="connsiteX49" fmla="*/ 376237 w 966787"/>
              <a:gd name="connsiteY49" fmla="*/ 16690 h 407215"/>
              <a:gd name="connsiteX50" fmla="*/ 388143 w 966787"/>
              <a:gd name="connsiteY50" fmla="*/ 4784 h 407215"/>
              <a:gd name="connsiteX51" fmla="*/ 390525 w 966787"/>
              <a:gd name="connsiteY51" fmla="*/ 14309 h 407215"/>
              <a:gd name="connsiteX52" fmla="*/ 392906 w 966787"/>
              <a:gd name="connsiteY52" fmla="*/ 21452 h 407215"/>
              <a:gd name="connsiteX53" fmla="*/ 400050 w 966787"/>
              <a:gd name="connsiteY53" fmla="*/ 23834 h 407215"/>
              <a:gd name="connsiteX54" fmla="*/ 416718 w 966787"/>
              <a:gd name="connsiteY54" fmla="*/ 21452 h 407215"/>
              <a:gd name="connsiteX55" fmla="*/ 431006 w 966787"/>
              <a:gd name="connsiteY55" fmla="*/ 11927 h 407215"/>
              <a:gd name="connsiteX56" fmla="*/ 433387 w 966787"/>
              <a:gd name="connsiteY56" fmla="*/ 4784 h 407215"/>
              <a:gd name="connsiteX57" fmla="*/ 450056 w 966787"/>
              <a:gd name="connsiteY57" fmla="*/ 4784 h 407215"/>
              <a:gd name="connsiteX58" fmla="*/ 457200 w 966787"/>
              <a:gd name="connsiteY58" fmla="*/ 19071 h 407215"/>
              <a:gd name="connsiteX59" fmla="*/ 459581 w 966787"/>
              <a:gd name="connsiteY59" fmla="*/ 26215 h 407215"/>
              <a:gd name="connsiteX60" fmla="*/ 483393 w 966787"/>
              <a:gd name="connsiteY60" fmla="*/ 14309 h 407215"/>
              <a:gd name="connsiteX61" fmla="*/ 502443 w 966787"/>
              <a:gd name="connsiteY61" fmla="*/ 7165 h 407215"/>
              <a:gd name="connsiteX62" fmla="*/ 507206 w 966787"/>
              <a:gd name="connsiteY62" fmla="*/ 16690 h 407215"/>
              <a:gd name="connsiteX63" fmla="*/ 511968 w 966787"/>
              <a:gd name="connsiteY63" fmla="*/ 30977 h 407215"/>
              <a:gd name="connsiteX64" fmla="*/ 519112 w 966787"/>
              <a:gd name="connsiteY64" fmla="*/ 23834 h 407215"/>
              <a:gd name="connsiteX65" fmla="*/ 528637 w 966787"/>
              <a:gd name="connsiteY65" fmla="*/ 9546 h 407215"/>
              <a:gd name="connsiteX66" fmla="*/ 542925 w 966787"/>
              <a:gd name="connsiteY66" fmla="*/ 4784 h 407215"/>
              <a:gd name="connsiteX67" fmla="*/ 550068 w 966787"/>
              <a:gd name="connsiteY67" fmla="*/ 9546 h 407215"/>
              <a:gd name="connsiteX68" fmla="*/ 552450 w 966787"/>
              <a:gd name="connsiteY68" fmla="*/ 19071 h 407215"/>
              <a:gd name="connsiteX69" fmla="*/ 561975 w 966787"/>
              <a:gd name="connsiteY69" fmla="*/ 21452 h 407215"/>
              <a:gd name="connsiteX70" fmla="*/ 576262 w 966787"/>
              <a:gd name="connsiteY70" fmla="*/ 16690 h 407215"/>
              <a:gd name="connsiteX71" fmla="*/ 592931 w 966787"/>
              <a:gd name="connsiteY71" fmla="*/ 4784 h 407215"/>
              <a:gd name="connsiteX72" fmla="*/ 600075 w 966787"/>
              <a:gd name="connsiteY72" fmla="*/ 2402 h 407215"/>
              <a:gd name="connsiteX73" fmla="*/ 609600 w 966787"/>
              <a:gd name="connsiteY73" fmla="*/ 21452 h 407215"/>
              <a:gd name="connsiteX74" fmla="*/ 619125 w 966787"/>
              <a:gd name="connsiteY74" fmla="*/ 40502 h 407215"/>
              <a:gd name="connsiteX75" fmla="*/ 621506 w 966787"/>
              <a:gd name="connsiteY75" fmla="*/ 47646 h 407215"/>
              <a:gd name="connsiteX76" fmla="*/ 633412 w 966787"/>
              <a:gd name="connsiteY76" fmla="*/ 33359 h 407215"/>
              <a:gd name="connsiteX77" fmla="*/ 638175 w 966787"/>
              <a:gd name="connsiteY77" fmla="*/ 19071 h 407215"/>
              <a:gd name="connsiteX78" fmla="*/ 647700 w 966787"/>
              <a:gd name="connsiteY78" fmla="*/ 4784 h 407215"/>
              <a:gd name="connsiteX79" fmla="*/ 659606 w 966787"/>
              <a:gd name="connsiteY79" fmla="*/ 21452 h 407215"/>
              <a:gd name="connsiteX80" fmla="*/ 661987 w 966787"/>
              <a:gd name="connsiteY80" fmla="*/ 28596 h 407215"/>
              <a:gd name="connsiteX81" fmla="*/ 666750 w 966787"/>
              <a:gd name="connsiteY81" fmla="*/ 19071 h 407215"/>
              <a:gd name="connsiteX82" fmla="*/ 669131 w 966787"/>
              <a:gd name="connsiteY82" fmla="*/ 11927 h 407215"/>
              <a:gd name="connsiteX83" fmla="*/ 683418 w 966787"/>
              <a:gd name="connsiteY83" fmla="*/ 7165 h 407215"/>
              <a:gd name="connsiteX84" fmla="*/ 690562 w 966787"/>
              <a:gd name="connsiteY84" fmla="*/ 4784 h 407215"/>
              <a:gd name="connsiteX85" fmla="*/ 695325 w 966787"/>
              <a:gd name="connsiteY85" fmla="*/ 30977 h 407215"/>
              <a:gd name="connsiteX86" fmla="*/ 697706 w 966787"/>
              <a:gd name="connsiteY86" fmla="*/ 47646 h 407215"/>
              <a:gd name="connsiteX87" fmla="*/ 704850 w 966787"/>
              <a:gd name="connsiteY87" fmla="*/ 21452 h 407215"/>
              <a:gd name="connsiteX88" fmla="*/ 714375 w 966787"/>
              <a:gd name="connsiteY88" fmla="*/ 30977 h 407215"/>
              <a:gd name="connsiteX89" fmla="*/ 719137 w 966787"/>
              <a:gd name="connsiteY89" fmla="*/ 50027 h 407215"/>
              <a:gd name="connsiteX90" fmla="*/ 723900 w 966787"/>
              <a:gd name="connsiteY90" fmla="*/ 71459 h 407215"/>
              <a:gd name="connsiteX91" fmla="*/ 721518 w 966787"/>
              <a:gd name="connsiteY91" fmla="*/ 88127 h 407215"/>
              <a:gd name="connsiteX92" fmla="*/ 719137 w 966787"/>
              <a:gd name="connsiteY92" fmla="*/ 95271 h 407215"/>
              <a:gd name="connsiteX93" fmla="*/ 721518 w 966787"/>
              <a:gd name="connsiteY93" fmla="*/ 64315 h 407215"/>
              <a:gd name="connsiteX94" fmla="*/ 723900 w 966787"/>
              <a:gd name="connsiteY94" fmla="*/ 114321 h 407215"/>
              <a:gd name="connsiteX95" fmla="*/ 726281 w 966787"/>
              <a:gd name="connsiteY95" fmla="*/ 121465 h 407215"/>
              <a:gd name="connsiteX96" fmla="*/ 728662 w 966787"/>
              <a:gd name="connsiteY96" fmla="*/ 130990 h 407215"/>
              <a:gd name="connsiteX97" fmla="*/ 731043 w 966787"/>
              <a:gd name="connsiteY97" fmla="*/ 138134 h 407215"/>
              <a:gd name="connsiteX98" fmla="*/ 733425 w 966787"/>
              <a:gd name="connsiteY98" fmla="*/ 152421 h 407215"/>
              <a:gd name="connsiteX99" fmla="*/ 735806 w 966787"/>
              <a:gd name="connsiteY99" fmla="*/ 140515 h 407215"/>
              <a:gd name="connsiteX100" fmla="*/ 738187 w 966787"/>
              <a:gd name="connsiteY100" fmla="*/ 123846 h 407215"/>
              <a:gd name="connsiteX101" fmla="*/ 740568 w 966787"/>
              <a:gd name="connsiteY101" fmla="*/ 266721 h 407215"/>
              <a:gd name="connsiteX102" fmla="*/ 747712 w 966787"/>
              <a:gd name="connsiteY102" fmla="*/ 242909 h 407215"/>
              <a:gd name="connsiteX103" fmla="*/ 750093 w 966787"/>
              <a:gd name="connsiteY103" fmla="*/ 231002 h 407215"/>
              <a:gd name="connsiteX104" fmla="*/ 752475 w 966787"/>
              <a:gd name="connsiteY104" fmla="*/ 223859 h 407215"/>
              <a:gd name="connsiteX105" fmla="*/ 750093 w 966787"/>
              <a:gd name="connsiteY105" fmla="*/ 252434 h 407215"/>
              <a:gd name="connsiteX106" fmla="*/ 745331 w 966787"/>
              <a:gd name="connsiteY106" fmla="*/ 266721 h 407215"/>
              <a:gd name="connsiteX107" fmla="*/ 747712 w 966787"/>
              <a:gd name="connsiteY107" fmla="*/ 290534 h 407215"/>
              <a:gd name="connsiteX108" fmla="*/ 754856 w 966787"/>
              <a:gd name="connsiteY108" fmla="*/ 292915 h 407215"/>
              <a:gd name="connsiteX109" fmla="*/ 773906 w 966787"/>
              <a:gd name="connsiteY109" fmla="*/ 290534 h 407215"/>
              <a:gd name="connsiteX110" fmla="*/ 769143 w 966787"/>
              <a:gd name="connsiteY110" fmla="*/ 302440 h 407215"/>
              <a:gd name="connsiteX111" fmla="*/ 759618 w 966787"/>
              <a:gd name="connsiteY111" fmla="*/ 316727 h 407215"/>
              <a:gd name="connsiteX112" fmla="*/ 762000 w 966787"/>
              <a:gd name="connsiteY112" fmla="*/ 323871 h 407215"/>
              <a:gd name="connsiteX113" fmla="*/ 783431 w 966787"/>
              <a:gd name="connsiteY113" fmla="*/ 314346 h 407215"/>
              <a:gd name="connsiteX114" fmla="*/ 788193 w 966787"/>
              <a:gd name="connsiteY114" fmla="*/ 307202 h 407215"/>
              <a:gd name="connsiteX115" fmla="*/ 795337 w 966787"/>
              <a:gd name="connsiteY115" fmla="*/ 309584 h 407215"/>
              <a:gd name="connsiteX116" fmla="*/ 802481 w 966787"/>
              <a:gd name="connsiteY116" fmla="*/ 326252 h 407215"/>
              <a:gd name="connsiteX117" fmla="*/ 807243 w 966787"/>
              <a:gd name="connsiteY117" fmla="*/ 333396 h 407215"/>
              <a:gd name="connsiteX118" fmla="*/ 809625 w 966787"/>
              <a:gd name="connsiteY118" fmla="*/ 342921 h 407215"/>
              <a:gd name="connsiteX119" fmla="*/ 812006 w 966787"/>
              <a:gd name="connsiteY119" fmla="*/ 354827 h 407215"/>
              <a:gd name="connsiteX120" fmla="*/ 816768 w 966787"/>
              <a:gd name="connsiteY120" fmla="*/ 345302 h 407215"/>
              <a:gd name="connsiteX121" fmla="*/ 823912 w 966787"/>
              <a:gd name="connsiteY121" fmla="*/ 335777 h 407215"/>
              <a:gd name="connsiteX122" fmla="*/ 833437 w 966787"/>
              <a:gd name="connsiteY122" fmla="*/ 326252 h 407215"/>
              <a:gd name="connsiteX123" fmla="*/ 840581 w 966787"/>
              <a:gd name="connsiteY123" fmla="*/ 333396 h 407215"/>
              <a:gd name="connsiteX124" fmla="*/ 852487 w 966787"/>
              <a:gd name="connsiteY124" fmla="*/ 350065 h 407215"/>
              <a:gd name="connsiteX125" fmla="*/ 866775 w 966787"/>
              <a:gd name="connsiteY125" fmla="*/ 359590 h 407215"/>
              <a:gd name="connsiteX126" fmla="*/ 873918 w 966787"/>
              <a:gd name="connsiteY126" fmla="*/ 352446 h 407215"/>
              <a:gd name="connsiteX127" fmla="*/ 876300 w 966787"/>
              <a:gd name="connsiteY127" fmla="*/ 345302 h 407215"/>
              <a:gd name="connsiteX128" fmla="*/ 881062 w 966787"/>
              <a:gd name="connsiteY128" fmla="*/ 335777 h 407215"/>
              <a:gd name="connsiteX129" fmla="*/ 888206 w 966787"/>
              <a:gd name="connsiteY129" fmla="*/ 321490 h 407215"/>
              <a:gd name="connsiteX130" fmla="*/ 890587 w 966787"/>
              <a:gd name="connsiteY130" fmla="*/ 331015 h 407215"/>
              <a:gd name="connsiteX131" fmla="*/ 892968 w 966787"/>
              <a:gd name="connsiteY131" fmla="*/ 338159 h 407215"/>
              <a:gd name="connsiteX132" fmla="*/ 895350 w 966787"/>
              <a:gd name="connsiteY132" fmla="*/ 385784 h 407215"/>
              <a:gd name="connsiteX133" fmla="*/ 916781 w 966787"/>
              <a:gd name="connsiteY133" fmla="*/ 378640 h 407215"/>
              <a:gd name="connsiteX134" fmla="*/ 926306 w 966787"/>
              <a:gd name="connsiteY134" fmla="*/ 364352 h 407215"/>
              <a:gd name="connsiteX135" fmla="*/ 928687 w 966787"/>
              <a:gd name="connsiteY135" fmla="*/ 371496 h 407215"/>
              <a:gd name="connsiteX136" fmla="*/ 933450 w 966787"/>
              <a:gd name="connsiteY136" fmla="*/ 395309 h 407215"/>
              <a:gd name="connsiteX137" fmla="*/ 940593 w 966787"/>
              <a:gd name="connsiteY137" fmla="*/ 381021 h 407215"/>
              <a:gd name="connsiteX138" fmla="*/ 945356 w 966787"/>
              <a:gd name="connsiteY138" fmla="*/ 373877 h 407215"/>
              <a:gd name="connsiteX139" fmla="*/ 966787 w 966787"/>
              <a:gd name="connsiteY139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83343 w 966787"/>
              <a:gd name="connsiteY3" fmla="*/ 390546 h 407215"/>
              <a:gd name="connsiteX4" fmla="*/ 92868 w 966787"/>
              <a:gd name="connsiteY4" fmla="*/ 373877 h 407215"/>
              <a:gd name="connsiteX5" fmla="*/ 273744 w 966787"/>
              <a:gd name="connsiteY5" fmla="*/ 360040 h 407215"/>
              <a:gd name="connsiteX6" fmla="*/ 104775 w 966787"/>
              <a:gd name="connsiteY6" fmla="*/ 407215 h 407215"/>
              <a:gd name="connsiteX7" fmla="*/ 121443 w 966787"/>
              <a:gd name="connsiteY7" fmla="*/ 373877 h 407215"/>
              <a:gd name="connsiteX8" fmla="*/ 140493 w 966787"/>
              <a:gd name="connsiteY8" fmla="*/ 397690 h 407215"/>
              <a:gd name="connsiteX9" fmla="*/ 166687 w 966787"/>
              <a:gd name="connsiteY9" fmla="*/ 395309 h 407215"/>
              <a:gd name="connsiteX10" fmla="*/ 171450 w 966787"/>
              <a:gd name="connsiteY10" fmla="*/ 388165 h 407215"/>
              <a:gd name="connsiteX11" fmla="*/ 195262 w 966787"/>
              <a:gd name="connsiteY11" fmla="*/ 378640 h 407215"/>
              <a:gd name="connsiteX12" fmla="*/ 202406 w 966787"/>
              <a:gd name="connsiteY12" fmla="*/ 392927 h 407215"/>
              <a:gd name="connsiteX13" fmla="*/ 207168 w 966787"/>
              <a:gd name="connsiteY13" fmla="*/ 400071 h 407215"/>
              <a:gd name="connsiteX14" fmla="*/ 216693 w 966787"/>
              <a:gd name="connsiteY14" fmla="*/ 392927 h 407215"/>
              <a:gd name="connsiteX15" fmla="*/ 221456 w 966787"/>
              <a:gd name="connsiteY15" fmla="*/ 381021 h 407215"/>
              <a:gd name="connsiteX16" fmla="*/ 226218 w 966787"/>
              <a:gd name="connsiteY16" fmla="*/ 371496 h 407215"/>
              <a:gd name="connsiteX17" fmla="*/ 230981 w 966787"/>
              <a:gd name="connsiteY17" fmla="*/ 357209 h 407215"/>
              <a:gd name="connsiteX18" fmla="*/ 233362 w 966787"/>
              <a:gd name="connsiteY18" fmla="*/ 350065 h 407215"/>
              <a:gd name="connsiteX19" fmla="*/ 235743 w 966787"/>
              <a:gd name="connsiteY19" fmla="*/ 340540 h 407215"/>
              <a:gd name="connsiteX20" fmla="*/ 240506 w 966787"/>
              <a:gd name="connsiteY20" fmla="*/ 326252 h 407215"/>
              <a:gd name="connsiteX21" fmla="*/ 245268 w 966787"/>
              <a:gd name="connsiteY21" fmla="*/ 309584 h 407215"/>
              <a:gd name="connsiteX22" fmla="*/ 247650 w 966787"/>
              <a:gd name="connsiteY22" fmla="*/ 316727 h 407215"/>
              <a:gd name="connsiteX23" fmla="*/ 252412 w 966787"/>
              <a:gd name="connsiteY23" fmla="*/ 350065 h 407215"/>
              <a:gd name="connsiteX24" fmla="*/ 261937 w 966787"/>
              <a:gd name="connsiteY24" fmla="*/ 261959 h 407215"/>
              <a:gd name="connsiteX25" fmla="*/ 269081 w 966787"/>
              <a:gd name="connsiteY25" fmla="*/ 254815 h 407215"/>
              <a:gd name="connsiteX26" fmla="*/ 271462 w 966787"/>
              <a:gd name="connsiteY26" fmla="*/ 245290 h 407215"/>
              <a:gd name="connsiteX27" fmla="*/ 276225 w 966787"/>
              <a:gd name="connsiteY27" fmla="*/ 238146 h 407215"/>
              <a:gd name="connsiteX28" fmla="*/ 280987 w 966787"/>
              <a:gd name="connsiteY28" fmla="*/ 226240 h 407215"/>
              <a:gd name="connsiteX29" fmla="*/ 278606 w 966787"/>
              <a:gd name="connsiteY29" fmla="*/ 242909 h 407215"/>
              <a:gd name="connsiteX30" fmla="*/ 280987 w 966787"/>
              <a:gd name="connsiteY30" fmla="*/ 235765 h 407215"/>
              <a:gd name="connsiteX31" fmla="*/ 285750 w 966787"/>
              <a:gd name="connsiteY31" fmla="*/ 211952 h 407215"/>
              <a:gd name="connsiteX32" fmla="*/ 288131 w 966787"/>
              <a:gd name="connsiteY32" fmla="*/ 173852 h 407215"/>
              <a:gd name="connsiteX33" fmla="*/ 297656 w 966787"/>
              <a:gd name="connsiteY33" fmla="*/ 159565 h 407215"/>
              <a:gd name="connsiteX34" fmla="*/ 300037 w 966787"/>
              <a:gd name="connsiteY34" fmla="*/ 152421 h 407215"/>
              <a:gd name="connsiteX35" fmla="*/ 304800 w 966787"/>
              <a:gd name="connsiteY35" fmla="*/ 161946 h 407215"/>
              <a:gd name="connsiteX36" fmla="*/ 307181 w 966787"/>
              <a:gd name="connsiteY36" fmla="*/ 104796 h 407215"/>
              <a:gd name="connsiteX37" fmla="*/ 311943 w 966787"/>
              <a:gd name="connsiteY37" fmla="*/ 85746 h 407215"/>
              <a:gd name="connsiteX38" fmla="*/ 319087 w 966787"/>
              <a:gd name="connsiteY38" fmla="*/ 80984 h 407215"/>
              <a:gd name="connsiteX39" fmla="*/ 328612 w 966787"/>
              <a:gd name="connsiteY39" fmla="*/ 85746 h 407215"/>
              <a:gd name="connsiteX40" fmla="*/ 330993 w 966787"/>
              <a:gd name="connsiteY40" fmla="*/ 71459 h 407215"/>
              <a:gd name="connsiteX41" fmla="*/ 335756 w 966787"/>
              <a:gd name="connsiteY41" fmla="*/ 57171 h 407215"/>
              <a:gd name="connsiteX42" fmla="*/ 342900 w 966787"/>
              <a:gd name="connsiteY42" fmla="*/ 35740 h 407215"/>
              <a:gd name="connsiteX43" fmla="*/ 345281 w 966787"/>
              <a:gd name="connsiteY43" fmla="*/ 28596 h 407215"/>
              <a:gd name="connsiteX44" fmla="*/ 350043 w 966787"/>
              <a:gd name="connsiteY44" fmla="*/ 21452 h 407215"/>
              <a:gd name="connsiteX45" fmla="*/ 354806 w 966787"/>
              <a:gd name="connsiteY45" fmla="*/ 4784 h 407215"/>
              <a:gd name="connsiteX46" fmla="*/ 359568 w 966787"/>
              <a:gd name="connsiteY46" fmla="*/ 11927 h 407215"/>
              <a:gd name="connsiteX47" fmla="*/ 361950 w 966787"/>
              <a:gd name="connsiteY47" fmla="*/ 19071 h 407215"/>
              <a:gd name="connsiteX48" fmla="*/ 376237 w 966787"/>
              <a:gd name="connsiteY48" fmla="*/ 16690 h 407215"/>
              <a:gd name="connsiteX49" fmla="*/ 388143 w 966787"/>
              <a:gd name="connsiteY49" fmla="*/ 4784 h 407215"/>
              <a:gd name="connsiteX50" fmla="*/ 390525 w 966787"/>
              <a:gd name="connsiteY50" fmla="*/ 14309 h 407215"/>
              <a:gd name="connsiteX51" fmla="*/ 392906 w 966787"/>
              <a:gd name="connsiteY51" fmla="*/ 21452 h 407215"/>
              <a:gd name="connsiteX52" fmla="*/ 400050 w 966787"/>
              <a:gd name="connsiteY52" fmla="*/ 23834 h 407215"/>
              <a:gd name="connsiteX53" fmla="*/ 416718 w 966787"/>
              <a:gd name="connsiteY53" fmla="*/ 21452 h 407215"/>
              <a:gd name="connsiteX54" fmla="*/ 431006 w 966787"/>
              <a:gd name="connsiteY54" fmla="*/ 11927 h 407215"/>
              <a:gd name="connsiteX55" fmla="*/ 433387 w 966787"/>
              <a:gd name="connsiteY55" fmla="*/ 4784 h 407215"/>
              <a:gd name="connsiteX56" fmla="*/ 450056 w 966787"/>
              <a:gd name="connsiteY56" fmla="*/ 4784 h 407215"/>
              <a:gd name="connsiteX57" fmla="*/ 457200 w 966787"/>
              <a:gd name="connsiteY57" fmla="*/ 19071 h 407215"/>
              <a:gd name="connsiteX58" fmla="*/ 459581 w 966787"/>
              <a:gd name="connsiteY58" fmla="*/ 26215 h 407215"/>
              <a:gd name="connsiteX59" fmla="*/ 483393 w 966787"/>
              <a:gd name="connsiteY59" fmla="*/ 14309 h 407215"/>
              <a:gd name="connsiteX60" fmla="*/ 502443 w 966787"/>
              <a:gd name="connsiteY60" fmla="*/ 7165 h 407215"/>
              <a:gd name="connsiteX61" fmla="*/ 507206 w 966787"/>
              <a:gd name="connsiteY61" fmla="*/ 16690 h 407215"/>
              <a:gd name="connsiteX62" fmla="*/ 511968 w 966787"/>
              <a:gd name="connsiteY62" fmla="*/ 30977 h 407215"/>
              <a:gd name="connsiteX63" fmla="*/ 519112 w 966787"/>
              <a:gd name="connsiteY63" fmla="*/ 23834 h 407215"/>
              <a:gd name="connsiteX64" fmla="*/ 528637 w 966787"/>
              <a:gd name="connsiteY64" fmla="*/ 9546 h 407215"/>
              <a:gd name="connsiteX65" fmla="*/ 542925 w 966787"/>
              <a:gd name="connsiteY65" fmla="*/ 4784 h 407215"/>
              <a:gd name="connsiteX66" fmla="*/ 550068 w 966787"/>
              <a:gd name="connsiteY66" fmla="*/ 9546 h 407215"/>
              <a:gd name="connsiteX67" fmla="*/ 552450 w 966787"/>
              <a:gd name="connsiteY67" fmla="*/ 19071 h 407215"/>
              <a:gd name="connsiteX68" fmla="*/ 561975 w 966787"/>
              <a:gd name="connsiteY68" fmla="*/ 21452 h 407215"/>
              <a:gd name="connsiteX69" fmla="*/ 576262 w 966787"/>
              <a:gd name="connsiteY69" fmla="*/ 16690 h 407215"/>
              <a:gd name="connsiteX70" fmla="*/ 592931 w 966787"/>
              <a:gd name="connsiteY70" fmla="*/ 4784 h 407215"/>
              <a:gd name="connsiteX71" fmla="*/ 600075 w 966787"/>
              <a:gd name="connsiteY71" fmla="*/ 2402 h 407215"/>
              <a:gd name="connsiteX72" fmla="*/ 609600 w 966787"/>
              <a:gd name="connsiteY72" fmla="*/ 21452 h 407215"/>
              <a:gd name="connsiteX73" fmla="*/ 619125 w 966787"/>
              <a:gd name="connsiteY73" fmla="*/ 40502 h 407215"/>
              <a:gd name="connsiteX74" fmla="*/ 621506 w 966787"/>
              <a:gd name="connsiteY74" fmla="*/ 47646 h 407215"/>
              <a:gd name="connsiteX75" fmla="*/ 633412 w 966787"/>
              <a:gd name="connsiteY75" fmla="*/ 33359 h 407215"/>
              <a:gd name="connsiteX76" fmla="*/ 638175 w 966787"/>
              <a:gd name="connsiteY76" fmla="*/ 19071 h 407215"/>
              <a:gd name="connsiteX77" fmla="*/ 647700 w 966787"/>
              <a:gd name="connsiteY77" fmla="*/ 4784 h 407215"/>
              <a:gd name="connsiteX78" fmla="*/ 659606 w 966787"/>
              <a:gd name="connsiteY78" fmla="*/ 21452 h 407215"/>
              <a:gd name="connsiteX79" fmla="*/ 661987 w 966787"/>
              <a:gd name="connsiteY79" fmla="*/ 28596 h 407215"/>
              <a:gd name="connsiteX80" fmla="*/ 666750 w 966787"/>
              <a:gd name="connsiteY80" fmla="*/ 19071 h 407215"/>
              <a:gd name="connsiteX81" fmla="*/ 669131 w 966787"/>
              <a:gd name="connsiteY81" fmla="*/ 11927 h 407215"/>
              <a:gd name="connsiteX82" fmla="*/ 683418 w 966787"/>
              <a:gd name="connsiteY82" fmla="*/ 7165 h 407215"/>
              <a:gd name="connsiteX83" fmla="*/ 690562 w 966787"/>
              <a:gd name="connsiteY83" fmla="*/ 4784 h 407215"/>
              <a:gd name="connsiteX84" fmla="*/ 695325 w 966787"/>
              <a:gd name="connsiteY84" fmla="*/ 30977 h 407215"/>
              <a:gd name="connsiteX85" fmla="*/ 697706 w 966787"/>
              <a:gd name="connsiteY85" fmla="*/ 47646 h 407215"/>
              <a:gd name="connsiteX86" fmla="*/ 704850 w 966787"/>
              <a:gd name="connsiteY86" fmla="*/ 21452 h 407215"/>
              <a:gd name="connsiteX87" fmla="*/ 714375 w 966787"/>
              <a:gd name="connsiteY87" fmla="*/ 30977 h 407215"/>
              <a:gd name="connsiteX88" fmla="*/ 719137 w 966787"/>
              <a:gd name="connsiteY88" fmla="*/ 50027 h 407215"/>
              <a:gd name="connsiteX89" fmla="*/ 723900 w 966787"/>
              <a:gd name="connsiteY89" fmla="*/ 71459 h 407215"/>
              <a:gd name="connsiteX90" fmla="*/ 721518 w 966787"/>
              <a:gd name="connsiteY90" fmla="*/ 88127 h 407215"/>
              <a:gd name="connsiteX91" fmla="*/ 719137 w 966787"/>
              <a:gd name="connsiteY91" fmla="*/ 95271 h 407215"/>
              <a:gd name="connsiteX92" fmla="*/ 721518 w 966787"/>
              <a:gd name="connsiteY92" fmla="*/ 64315 h 407215"/>
              <a:gd name="connsiteX93" fmla="*/ 723900 w 966787"/>
              <a:gd name="connsiteY93" fmla="*/ 114321 h 407215"/>
              <a:gd name="connsiteX94" fmla="*/ 726281 w 966787"/>
              <a:gd name="connsiteY94" fmla="*/ 121465 h 407215"/>
              <a:gd name="connsiteX95" fmla="*/ 728662 w 966787"/>
              <a:gd name="connsiteY95" fmla="*/ 130990 h 407215"/>
              <a:gd name="connsiteX96" fmla="*/ 731043 w 966787"/>
              <a:gd name="connsiteY96" fmla="*/ 138134 h 407215"/>
              <a:gd name="connsiteX97" fmla="*/ 733425 w 966787"/>
              <a:gd name="connsiteY97" fmla="*/ 152421 h 407215"/>
              <a:gd name="connsiteX98" fmla="*/ 735806 w 966787"/>
              <a:gd name="connsiteY98" fmla="*/ 140515 h 407215"/>
              <a:gd name="connsiteX99" fmla="*/ 738187 w 966787"/>
              <a:gd name="connsiteY99" fmla="*/ 123846 h 407215"/>
              <a:gd name="connsiteX100" fmla="*/ 740568 w 966787"/>
              <a:gd name="connsiteY100" fmla="*/ 266721 h 407215"/>
              <a:gd name="connsiteX101" fmla="*/ 747712 w 966787"/>
              <a:gd name="connsiteY101" fmla="*/ 242909 h 407215"/>
              <a:gd name="connsiteX102" fmla="*/ 750093 w 966787"/>
              <a:gd name="connsiteY102" fmla="*/ 231002 h 407215"/>
              <a:gd name="connsiteX103" fmla="*/ 752475 w 966787"/>
              <a:gd name="connsiteY103" fmla="*/ 223859 h 407215"/>
              <a:gd name="connsiteX104" fmla="*/ 750093 w 966787"/>
              <a:gd name="connsiteY104" fmla="*/ 252434 h 407215"/>
              <a:gd name="connsiteX105" fmla="*/ 745331 w 966787"/>
              <a:gd name="connsiteY105" fmla="*/ 266721 h 407215"/>
              <a:gd name="connsiteX106" fmla="*/ 747712 w 966787"/>
              <a:gd name="connsiteY106" fmla="*/ 290534 h 407215"/>
              <a:gd name="connsiteX107" fmla="*/ 754856 w 966787"/>
              <a:gd name="connsiteY107" fmla="*/ 292915 h 407215"/>
              <a:gd name="connsiteX108" fmla="*/ 773906 w 966787"/>
              <a:gd name="connsiteY108" fmla="*/ 290534 h 407215"/>
              <a:gd name="connsiteX109" fmla="*/ 769143 w 966787"/>
              <a:gd name="connsiteY109" fmla="*/ 302440 h 407215"/>
              <a:gd name="connsiteX110" fmla="*/ 759618 w 966787"/>
              <a:gd name="connsiteY110" fmla="*/ 316727 h 407215"/>
              <a:gd name="connsiteX111" fmla="*/ 762000 w 966787"/>
              <a:gd name="connsiteY111" fmla="*/ 323871 h 407215"/>
              <a:gd name="connsiteX112" fmla="*/ 783431 w 966787"/>
              <a:gd name="connsiteY112" fmla="*/ 314346 h 407215"/>
              <a:gd name="connsiteX113" fmla="*/ 788193 w 966787"/>
              <a:gd name="connsiteY113" fmla="*/ 307202 h 407215"/>
              <a:gd name="connsiteX114" fmla="*/ 795337 w 966787"/>
              <a:gd name="connsiteY114" fmla="*/ 309584 h 407215"/>
              <a:gd name="connsiteX115" fmla="*/ 802481 w 966787"/>
              <a:gd name="connsiteY115" fmla="*/ 326252 h 407215"/>
              <a:gd name="connsiteX116" fmla="*/ 807243 w 966787"/>
              <a:gd name="connsiteY116" fmla="*/ 333396 h 407215"/>
              <a:gd name="connsiteX117" fmla="*/ 809625 w 966787"/>
              <a:gd name="connsiteY117" fmla="*/ 342921 h 407215"/>
              <a:gd name="connsiteX118" fmla="*/ 812006 w 966787"/>
              <a:gd name="connsiteY118" fmla="*/ 354827 h 407215"/>
              <a:gd name="connsiteX119" fmla="*/ 816768 w 966787"/>
              <a:gd name="connsiteY119" fmla="*/ 345302 h 407215"/>
              <a:gd name="connsiteX120" fmla="*/ 823912 w 966787"/>
              <a:gd name="connsiteY120" fmla="*/ 335777 h 407215"/>
              <a:gd name="connsiteX121" fmla="*/ 833437 w 966787"/>
              <a:gd name="connsiteY121" fmla="*/ 326252 h 407215"/>
              <a:gd name="connsiteX122" fmla="*/ 840581 w 966787"/>
              <a:gd name="connsiteY122" fmla="*/ 333396 h 407215"/>
              <a:gd name="connsiteX123" fmla="*/ 852487 w 966787"/>
              <a:gd name="connsiteY123" fmla="*/ 350065 h 407215"/>
              <a:gd name="connsiteX124" fmla="*/ 866775 w 966787"/>
              <a:gd name="connsiteY124" fmla="*/ 359590 h 407215"/>
              <a:gd name="connsiteX125" fmla="*/ 873918 w 966787"/>
              <a:gd name="connsiteY125" fmla="*/ 352446 h 407215"/>
              <a:gd name="connsiteX126" fmla="*/ 876300 w 966787"/>
              <a:gd name="connsiteY126" fmla="*/ 345302 h 407215"/>
              <a:gd name="connsiteX127" fmla="*/ 881062 w 966787"/>
              <a:gd name="connsiteY127" fmla="*/ 335777 h 407215"/>
              <a:gd name="connsiteX128" fmla="*/ 888206 w 966787"/>
              <a:gd name="connsiteY128" fmla="*/ 321490 h 407215"/>
              <a:gd name="connsiteX129" fmla="*/ 890587 w 966787"/>
              <a:gd name="connsiteY129" fmla="*/ 331015 h 407215"/>
              <a:gd name="connsiteX130" fmla="*/ 892968 w 966787"/>
              <a:gd name="connsiteY130" fmla="*/ 338159 h 407215"/>
              <a:gd name="connsiteX131" fmla="*/ 895350 w 966787"/>
              <a:gd name="connsiteY131" fmla="*/ 385784 h 407215"/>
              <a:gd name="connsiteX132" fmla="*/ 916781 w 966787"/>
              <a:gd name="connsiteY132" fmla="*/ 378640 h 407215"/>
              <a:gd name="connsiteX133" fmla="*/ 926306 w 966787"/>
              <a:gd name="connsiteY133" fmla="*/ 364352 h 407215"/>
              <a:gd name="connsiteX134" fmla="*/ 928687 w 966787"/>
              <a:gd name="connsiteY134" fmla="*/ 371496 h 407215"/>
              <a:gd name="connsiteX135" fmla="*/ 933450 w 966787"/>
              <a:gd name="connsiteY135" fmla="*/ 395309 h 407215"/>
              <a:gd name="connsiteX136" fmla="*/ 940593 w 966787"/>
              <a:gd name="connsiteY136" fmla="*/ 381021 h 407215"/>
              <a:gd name="connsiteX137" fmla="*/ 945356 w 966787"/>
              <a:gd name="connsiteY137" fmla="*/ 373877 h 407215"/>
              <a:gd name="connsiteX138" fmla="*/ 966787 w 966787"/>
              <a:gd name="connsiteY138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57720 w 966787"/>
              <a:gd name="connsiteY1" fmla="*/ 360040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73818 w 966787"/>
              <a:gd name="connsiteY1" fmla="*/ 392927 h 407215"/>
              <a:gd name="connsiteX2" fmla="*/ 92868 w 966787"/>
              <a:gd name="connsiteY2" fmla="*/ 373877 h 407215"/>
              <a:gd name="connsiteX3" fmla="*/ 273744 w 966787"/>
              <a:gd name="connsiteY3" fmla="*/ 360040 h 407215"/>
              <a:gd name="connsiteX4" fmla="*/ 104775 w 966787"/>
              <a:gd name="connsiteY4" fmla="*/ 407215 h 407215"/>
              <a:gd name="connsiteX5" fmla="*/ 121443 w 966787"/>
              <a:gd name="connsiteY5" fmla="*/ 373877 h 407215"/>
              <a:gd name="connsiteX6" fmla="*/ 140493 w 966787"/>
              <a:gd name="connsiteY6" fmla="*/ 397690 h 407215"/>
              <a:gd name="connsiteX7" fmla="*/ 166687 w 966787"/>
              <a:gd name="connsiteY7" fmla="*/ 395309 h 407215"/>
              <a:gd name="connsiteX8" fmla="*/ 171450 w 966787"/>
              <a:gd name="connsiteY8" fmla="*/ 388165 h 407215"/>
              <a:gd name="connsiteX9" fmla="*/ 195262 w 966787"/>
              <a:gd name="connsiteY9" fmla="*/ 378640 h 407215"/>
              <a:gd name="connsiteX10" fmla="*/ 202406 w 966787"/>
              <a:gd name="connsiteY10" fmla="*/ 392927 h 407215"/>
              <a:gd name="connsiteX11" fmla="*/ 207168 w 966787"/>
              <a:gd name="connsiteY11" fmla="*/ 400071 h 407215"/>
              <a:gd name="connsiteX12" fmla="*/ 216693 w 966787"/>
              <a:gd name="connsiteY12" fmla="*/ 392927 h 407215"/>
              <a:gd name="connsiteX13" fmla="*/ 221456 w 966787"/>
              <a:gd name="connsiteY13" fmla="*/ 381021 h 407215"/>
              <a:gd name="connsiteX14" fmla="*/ 226218 w 966787"/>
              <a:gd name="connsiteY14" fmla="*/ 371496 h 407215"/>
              <a:gd name="connsiteX15" fmla="*/ 230981 w 966787"/>
              <a:gd name="connsiteY15" fmla="*/ 357209 h 407215"/>
              <a:gd name="connsiteX16" fmla="*/ 233362 w 966787"/>
              <a:gd name="connsiteY16" fmla="*/ 350065 h 407215"/>
              <a:gd name="connsiteX17" fmla="*/ 235743 w 966787"/>
              <a:gd name="connsiteY17" fmla="*/ 340540 h 407215"/>
              <a:gd name="connsiteX18" fmla="*/ 240506 w 966787"/>
              <a:gd name="connsiteY18" fmla="*/ 326252 h 407215"/>
              <a:gd name="connsiteX19" fmla="*/ 245268 w 966787"/>
              <a:gd name="connsiteY19" fmla="*/ 309584 h 407215"/>
              <a:gd name="connsiteX20" fmla="*/ 247650 w 966787"/>
              <a:gd name="connsiteY20" fmla="*/ 316727 h 407215"/>
              <a:gd name="connsiteX21" fmla="*/ 252412 w 966787"/>
              <a:gd name="connsiteY21" fmla="*/ 350065 h 407215"/>
              <a:gd name="connsiteX22" fmla="*/ 261937 w 966787"/>
              <a:gd name="connsiteY22" fmla="*/ 261959 h 407215"/>
              <a:gd name="connsiteX23" fmla="*/ 269081 w 966787"/>
              <a:gd name="connsiteY23" fmla="*/ 254815 h 407215"/>
              <a:gd name="connsiteX24" fmla="*/ 271462 w 966787"/>
              <a:gd name="connsiteY24" fmla="*/ 245290 h 407215"/>
              <a:gd name="connsiteX25" fmla="*/ 276225 w 966787"/>
              <a:gd name="connsiteY25" fmla="*/ 238146 h 407215"/>
              <a:gd name="connsiteX26" fmla="*/ 280987 w 966787"/>
              <a:gd name="connsiteY26" fmla="*/ 226240 h 407215"/>
              <a:gd name="connsiteX27" fmla="*/ 278606 w 966787"/>
              <a:gd name="connsiteY27" fmla="*/ 242909 h 407215"/>
              <a:gd name="connsiteX28" fmla="*/ 280987 w 966787"/>
              <a:gd name="connsiteY28" fmla="*/ 235765 h 407215"/>
              <a:gd name="connsiteX29" fmla="*/ 285750 w 966787"/>
              <a:gd name="connsiteY29" fmla="*/ 211952 h 407215"/>
              <a:gd name="connsiteX30" fmla="*/ 288131 w 966787"/>
              <a:gd name="connsiteY30" fmla="*/ 173852 h 407215"/>
              <a:gd name="connsiteX31" fmla="*/ 297656 w 966787"/>
              <a:gd name="connsiteY31" fmla="*/ 159565 h 407215"/>
              <a:gd name="connsiteX32" fmla="*/ 300037 w 966787"/>
              <a:gd name="connsiteY32" fmla="*/ 152421 h 407215"/>
              <a:gd name="connsiteX33" fmla="*/ 304800 w 966787"/>
              <a:gd name="connsiteY33" fmla="*/ 161946 h 407215"/>
              <a:gd name="connsiteX34" fmla="*/ 307181 w 966787"/>
              <a:gd name="connsiteY34" fmla="*/ 104796 h 407215"/>
              <a:gd name="connsiteX35" fmla="*/ 311943 w 966787"/>
              <a:gd name="connsiteY35" fmla="*/ 85746 h 407215"/>
              <a:gd name="connsiteX36" fmla="*/ 319087 w 966787"/>
              <a:gd name="connsiteY36" fmla="*/ 80984 h 407215"/>
              <a:gd name="connsiteX37" fmla="*/ 328612 w 966787"/>
              <a:gd name="connsiteY37" fmla="*/ 85746 h 407215"/>
              <a:gd name="connsiteX38" fmla="*/ 330993 w 966787"/>
              <a:gd name="connsiteY38" fmla="*/ 71459 h 407215"/>
              <a:gd name="connsiteX39" fmla="*/ 335756 w 966787"/>
              <a:gd name="connsiteY39" fmla="*/ 57171 h 407215"/>
              <a:gd name="connsiteX40" fmla="*/ 342900 w 966787"/>
              <a:gd name="connsiteY40" fmla="*/ 35740 h 407215"/>
              <a:gd name="connsiteX41" fmla="*/ 345281 w 966787"/>
              <a:gd name="connsiteY41" fmla="*/ 28596 h 407215"/>
              <a:gd name="connsiteX42" fmla="*/ 350043 w 966787"/>
              <a:gd name="connsiteY42" fmla="*/ 21452 h 407215"/>
              <a:gd name="connsiteX43" fmla="*/ 354806 w 966787"/>
              <a:gd name="connsiteY43" fmla="*/ 4784 h 407215"/>
              <a:gd name="connsiteX44" fmla="*/ 359568 w 966787"/>
              <a:gd name="connsiteY44" fmla="*/ 11927 h 407215"/>
              <a:gd name="connsiteX45" fmla="*/ 361950 w 966787"/>
              <a:gd name="connsiteY45" fmla="*/ 19071 h 407215"/>
              <a:gd name="connsiteX46" fmla="*/ 376237 w 966787"/>
              <a:gd name="connsiteY46" fmla="*/ 16690 h 407215"/>
              <a:gd name="connsiteX47" fmla="*/ 388143 w 966787"/>
              <a:gd name="connsiteY47" fmla="*/ 4784 h 407215"/>
              <a:gd name="connsiteX48" fmla="*/ 390525 w 966787"/>
              <a:gd name="connsiteY48" fmla="*/ 14309 h 407215"/>
              <a:gd name="connsiteX49" fmla="*/ 392906 w 966787"/>
              <a:gd name="connsiteY49" fmla="*/ 21452 h 407215"/>
              <a:gd name="connsiteX50" fmla="*/ 400050 w 966787"/>
              <a:gd name="connsiteY50" fmla="*/ 23834 h 407215"/>
              <a:gd name="connsiteX51" fmla="*/ 416718 w 966787"/>
              <a:gd name="connsiteY51" fmla="*/ 21452 h 407215"/>
              <a:gd name="connsiteX52" fmla="*/ 431006 w 966787"/>
              <a:gd name="connsiteY52" fmla="*/ 11927 h 407215"/>
              <a:gd name="connsiteX53" fmla="*/ 433387 w 966787"/>
              <a:gd name="connsiteY53" fmla="*/ 4784 h 407215"/>
              <a:gd name="connsiteX54" fmla="*/ 450056 w 966787"/>
              <a:gd name="connsiteY54" fmla="*/ 4784 h 407215"/>
              <a:gd name="connsiteX55" fmla="*/ 457200 w 966787"/>
              <a:gd name="connsiteY55" fmla="*/ 19071 h 407215"/>
              <a:gd name="connsiteX56" fmla="*/ 459581 w 966787"/>
              <a:gd name="connsiteY56" fmla="*/ 26215 h 407215"/>
              <a:gd name="connsiteX57" fmla="*/ 483393 w 966787"/>
              <a:gd name="connsiteY57" fmla="*/ 14309 h 407215"/>
              <a:gd name="connsiteX58" fmla="*/ 502443 w 966787"/>
              <a:gd name="connsiteY58" fmla="*/ 7165 h 407215"/>
              <a:gd name="connsiteX59" fmla="*/ 507206 w 966787"/>
              <a:gd name="connsiteY59" fmla="*/ 16690 h 407215"/>
              <a:gd name="connsiteX60" fmla="*/ 511968 w 966787"/>
              <a:gd name="connsiteY60" fmla="*/ 30977 h 407215"/>
              <a:gd name="connsiteX61" fmla="*/ 519112 w 966787"/>
              <a:gd name="connsiteY61" fmla="*/ 23834 h 407215"/>
              <a:gd name="connsiteX62" fmla="*/ 528637 w 966787"/>
              <a:gd name="connsiteY62" fmla="*/ 9546 h 407215"/>
              <a:gd name="connsiteX63" fmla="*/ 542925 w 966787"/>
              <a:gd name="connsiteY63" fmla="*/ 4784 h 407215"/>
              <a:gd name="connsiteX64" fmla="*/ 550068 w 966787"/>
              <a:gd name="connsiteY64" fmla="*/ 9546 h 407215"/>
              <a:gd name="connsiteX65" fmla="*/ 552450 w 966787"/>
              <a:gd name="connsiteY65" fmla="*/ 19071 h 407215"/>
              <a:gd name="connsiteX66" fmla="*/ 561975 w 966787"/>
              <a:gd name="connsiteY66" fmla="*/ 21452 h 407215"/>
              <a:gd name="connsiteX67" fmla="*/ 576262 w 966787"/>
              <a:gd name="connsiteY67" fmla="*/ 16690 h 407215"/>
              <a:gd name="connsiteX68" fmla="*/ 592931 w 966787"/>
              <a:gd name="connsiteY68" fmla="*/ 4784 h 407215"/>
              <a:gd name="connsiteX69" fmla="*/ 600075 w 966787"/>
              <a:gd name="connsiteY69" fmla="*/ 2402 h 407215"/>
              <a:gd name="connsiteX70" fmla="*/ 609600 w 966787"/>
              <a:gd name="connsiteY70" fmla="*/ 21452 h 407215"/>
              <a:gd name="connsiteX71" fmla="*/ 619125 w 966787"/>
              <a:gd name="connsiteY71" fmla="*/ 40502 h 407215"/>
              <a:gd name="connsiteX72" fmla="*/ 621506 w 966787"/>
              <a:gd name="connsiteY72" fmla="*/ 47646 h 407215"/>
              <a:gd name="connsiteX73" fmla="*/ 633412 w 966787"/>
              <a:gd name="connsiteY73" fmla="*/ 33359 h 407215"/>
              <a:gd name="connsiteX74" fmla="*/ 638175 w 966787"/>
              <a:gd name="connsiteY74" fmla="*/ 19071 h 407215"/>
              <a:gd name="connsiteX75" fmla="*/ 647700 w 966787"/>
              <a:gd name="connsiteY75" fmla="*/ 4784 h 407215"/>
              <a:gd name="connsiteX76" fmla="*/ 659606 w 966787"/>
              <a:gd name="connsiteY76" fmla="*/ 21452 h 407215"/>
              <a:gd name="connsiteX77" fmla="*/ 661987 w 966787"/>
              <a:gd name="connsiteY77" fmla="*/ 28596 h 407215"/>
              <a:gd name="connsiteX78" fmla="*/ 666750 w 966787"/>
              <a:gd name="connsiteY78" fmla="*/ 19071 h 407215"/>
              <a:gd name="connsiteX79" fmla="*/ 669131 w 966787"/>
              <a:gd name="connsiteY79" fmla="*/ 11927 h 407215"/>
              <a:gd name="connsiteX80" fmla="*/ 683418 w 966787"/>
              <a:gd name="connsiteY80" fmla="*/ 7165 h 407215"/>
              <a:gd name="connsiteX81" fmla="*/ 690562 w 966787"/>
              <a:gd name="connsiteY81" fmla="*/ 4784 h 407215"/>
              <a:gd name="connsiteX82" fmla="*/ 695325 w 966787"/>
              <a:gd name="connsiteY82" fmla="*/ 30977 h 407215"/>
              <a:gd name="connsiteX83" fmla="*/ 697706 w 966787"/>
              <a:gd name="connsiteY83" fmla="*/ 47646 h 407215"/>
              <a:gd name="connsiteX84" fmla="*/ 704850 w 966787"/>
              <a:gd name="connsiteY84" fmla="*/ 21452 h 407215"/>
              <a:gd name="connsiteX85" fmla="*/ 714375 w 966787"/>
              <a:gd name="connsiteY85" fmla="*/ 30977 h 407215"/>
              <a:gd name="connsiteX86" fmla="*/ 719137 w 966787"/>
              <a:gd name="connsiteY86" fmla="*/ 50027 h 407215"/>
              <a:gd name="connsiteX87" fmla="*/ 723900 w 966787"/>
              <a:gd name="connsiteY87" fmla="*/ 71459 h 407215"/>
              <a:gd name="connsiteX88" fmla="*/ 721518 w 966787"/>
              <a:gd name="connsiteY88" fmla="*/ 88127 h 407215"/>
              <a:gd name="connsiteX89" fmla="*/ 719137 w 966787"/>
              <a:gd name="connsiteY89" fmla="*/ 95271 h 407215"/>
              <a:gd name="connsiteX90" fmla="*/ 721518 w 966787"/>
              <a:gd name="connsiteY90" fmla="*/ 64315 h 407215"/>
              <a:gd name="connsiteX91" fmla="*/ 723900 w 966787"/>
              <a:gd name="connsiteY91" fmla="*/ 114321 h 407215"/>
              <a:gd name="connsiteX92" fmla="*/ 726281 w 966787"/>
              <a:gd name="connsiteY92" fmla="*/ 121465 h 407215"/>
              <a:gd name="connsiteX93" fmla="*/ 728662 w 966787"/>
              <a:gd name="connsiteY93" fmla="*/ 130990 h 407215"/>
              <a:gd name="connsiteX94" fmla="*/ 731043 w 966787"/>
              <a:gd name="connsiteY94" fmla="*/ 138134 h 407215"/>
              <a:gd name="connsiteX95" fmla="*/ 733425 w 966787"/>
              <a:gd name="connsiteY95" fmla="*/ 152421 h 407215"/>
              <a:gd name="connsiteX96" fmla="*/ 735806 w 966787"/>
              <a:gd name="connsiteY96" fmla="*/ 140515 h 407215"/>
              <a:gd name="connsiteX97" fmla="*/ 738187 w 966787"/>
              <a:gd name="connsiteY97" fmla="*/ 123846 h 407215"/>
              <a:gd name="connsiteX98" fmla="*/ 740568 w 966787"/>
              <a:gd name="connsiteY98" fmla="*/ 266721 h 407215"/>
              <a:gd name="connsiteX99" fmla="*/ 747712 w 966787"/>
              <a:gd name="connsiteY99" fmla="*/ 242909 h 407215"/>
              <a:gd name="connsiteX100" fmla="*/ 750093 w 966787"/>
              <a:gd name="connsiteY100" fmla="*/ 231002 h 407215"/>
              <a:gd name="connsiteX101" fmla="*/ 752475 w 966787"/>
              <a:gd name="connsiteY101" fmla="*/ 223859 h 407215"/>
              <a:gd name="connsiteX102" fmla="*/ 750093 w 966787"/>
              <a:gd name="connsiteY102" fmla="*/ 252434 h 407215"/>
              <a:gd name="connsiteX103" fmla="*/ 745331 w 966787"/>
              <a:gd name="connsiteY103" fmla="*/ 266721 h 407215"/>
              <a:gd name="connsiteX104" fmla="*/ 747712 w 966787"/>
              <a:gd name="connsiteY104" fmla="*/ 290534 h 407215"/>
              <a:gd name="connsiteX105" fmla="*/ 754856 w 966787"/>
              <a:gd name="connsiteY105" fmla="*/ 292915 h 407215"/>
              <a:gd name="connsiteX106" fmla="*/ 773906 w 966787"/>
              <a:gd name="connsiteY106" fmla="*/ 290534 h 407215"/>
              <a:gd name="connsiteX107" fmla="*/ 769143 w 966787"/>
              <a:gd name="connsiteY107" fmla="*/ 302440 h 407215"/>
              <a:gd name="connsiteX108" fmla="*/ 759618 w 966787"/>
              <a:gd name="connsiteY108" fmla="*/ 316727 h 407215"/>
              <a:gd name="connsiteX109" fmla="*/ 762000 w 966787"/>
              <a:gd name="connsiteY109" fmla="*/ 323871 h 407215"/>
              <a:gd name="connsiteX110" fmla="*/ 783431 w 966787"/>
              <a:gd name="connsiteY110" fmla="*/ 314346 h 407215"/>
              <a:gd name="connsiteX111" fmla="*/ 788193 w 966787"/>
              <a:gd name="connsiteY111" fmla="*/ 307202 h 407215"/>
              <a:gd name="connsiteX112" fmla="*/ 795337 w 966787"/>
              <a:gd name="connsiteY112" fmla="*/ 309584 h 407215"/>
              <a:gd name="connsiteX113" fmla="*/ 802481 w 966787"/>
              <a:gd name="connsiteY113" fmla="*/ 326252 h 407215"/>
              <a:gd name="connsiteX114" fmla="*/ 807243 w 966787"/>
              <a:gd name="connsiteY114" fmla="*/ 333396 h 407215"/>
              <a:gd name="connsiteX115" fmla="*/ 809625 w 966787"/>
              <a:gd name="connsiteY115" fmla="*/ 342921 h 407215"/>
              <a:gd name="connsiteX116" fmla="*/ 812006 w 966787"/>
              <a:gd name="connsiteY116" fmla="*/ 354827 h 407215"/>
              <a:gd name="connsiteX117" fmla="*/ 816768 w 966787"/>
              <a:gd name="connsiteY117" fmla="*/ 345302 h 407215"/>
              <a:gd name="connsiteX118" fmla="*/ 823912 w 966787"/>
              <a:gd name="connsiteY118" fmla="*/ 335777 h 407215"/>
              <a:gd name="connsiteX119" fmla="*/ 833437 w 966787"/>
              <a:gd name="connsiteY119" fmla="*/ 326252 h 407215"/>
              <a:gd name="connsiteX120" fmla="*/ 840581 w 966787"/>
              <a:gd name="connsiteY120" fmla="*/ 333396 h 407215"/>
              <a:gd name="connsiteX121" fmla="*/ 852487 w 966787"/>
              <a:gd name="connsiteY121" fmla="*/ 350065 h 407215"/>
              <a:gd name="connsiteX122" fmla="*/ 866775 w 966787"/>
              <a:gd name="connsiteY122" fmla="*/ 359590 h 407215"/>
              <a:gd name="connsiteX123" fmla="*/ 873918 w 966787"/>
              <a:gd name="connsiteY123" fmla="*/ 352446 h 407215"/>
              <a:gd name="connsiteX124" fmla="*/ 876300 w 966787"/>
              <a:gd name="connsiteY124" fmla="*/ 345302 h 407215"/>
              <a:gd name="connsiteX125" fmla="*/ 881062 w 966787"/>
              <a:gd name="connsiteY125" fmla="*/ 335777 h 407215"/>
              <a:gd name="connsiteX126" fmla="*/ 888206 w 966787"/>
              <a:gd name="connsiteY126" fmla="*/ 321490 h 407215"/>
              <a:gd name="connsiteX127" fmla="*/ 890587 w 966787"/>
              <a:gd name="connsiteY127" fmla="*/ 331015 h 407215"/>
              <a:gd name="connsiteX128" fmla="*/ 892968 w 966787"/>
              <a:gd name="connsiteY128" fmla="*/ 338159 h 407215"/>
              <a:gd name="connsiteX129" fmla="*/ 895350 w 966787"/>
              <a:gd name="connsiteY129" fmla="*/ 385784 h 407215"/>
              <a:gd name="connsiteX130" fmla="*/ 916781 w 966787"/>
              <a:gd name="connsiteY130" fmla="*/ 378640 h 407215"/>
              <a:gd name="connsiteX131" fmla="*/ 926306 w 966787"/>
              <a:gd name="connsiteY131" fmla="*/ 364352 h 407215"/>
              <a:gd name="connsiteX132" fmla="*/ 928687 w 966787"/>
              <a:gd name="connsiteY132" fmla="*/ 371496 h 407215"/>
              <a:gd name="connsiteX133" fmla="*/ 933450 w 966787"/>
              <a:gd name="connsiteY133" fmla="*/ 395309 h 407215"/>
              <a:gd name="connsiteX134" fmla="*/ 940593 w 966787"/>
              <a:gd name="connsiteY134" fmla="*/ 381021 h 407215"/>
              <a:gd name="connsiteX135" fmla="*/ 945356 w 966787"/>
              <a:gd name="connsiteY135" fmla="*/ 373877 h 407215"/>
              <a:gd name="connsiteX136" fmla="*/ 966787 w 966787"/>
              <a:gd name="connsiteY136" fmla="*/ 373877 h 407215"/>
              <a:gd name="connsiteX0" fmla="*/ 0 w 966787"/>
              <a:gd name="connsiteY0" fmla="*/ 373877 h 407215"/>
              <a:gd name="connsiteX1" fmla="*/ 92868 w 966787"/>
              <a:gd name="connsiteY1" fmla="*/ 373877 h 407215"/>
              <a:gd name="connsiteX2" fmla="*/ 273744 w 966787"/>
              <a:gd name="connsiteY2" fmla="*/ 360040 h 407215"/>
              <a:gd name="connsiteX3" fmla="*/ 104775 w 966787"/>
              <a:gd name="connsiteY3" fmla="*/ 407215 h 407215"/>
              <a:gd name="connsiteX4" fmla="*/ 121443 w 966787"/>
              <a:gd name="connsiteY4" fmla="*/ 373877 h 407215"/>
              <a:gd name="connsiteX5" fmla="*/ 140493 w 966787"/>
              <a:gd name="connsiteY5" fmla="*/ 397690 h 407215"/>
              <a:gd name="connsiteX6" fmla="*/ 166687 w 966787"/>
              <a:gd name="connsiteY6" fmla="*/ 395309 h 407215"/>
              <a:gd name="connsiteX7" fmla="*/ 171450 w 966787"/>
              <a:gd name="connsiteY7" fmla="*/ 388165 h 407215"/>
              <a:gd name="connsiteX8" fmla="*/ 195262 w 966787"/>
              <a:gd name="connsiteY8" fmla="*/ 378640 h 407215"/>
              <a:gd name="connsiteX9" fmla="*/ 202406 w 966787"/>
              <a:gd name="connsiteY9" fmla="*/ 392927 h 407215"/>
              <a:gd name="connsiteX10" fmla="*/ 207168 w 966787"/>
              <a:gd name="connsiteY10" fmla="*/ 400071 h 407215"/>
              <a:gd name="connsiteX11" fmla="*/ 216693 w 966787"/>
              <a:gd name="connsiteY11" fmla="*/ 392927 h 407215"/>
              <a:gd name="connsiteX12" fmla="*/ 221456 w 966787"/>
              <a:gd name="connsiteY12" fmla="*/ 381021 h 407215"/>
              <a:gd name="connsiteX13" fmla="*/ 226218 w 966787"/>
              <a:gd name="connsiteY13" fmla="*/ 371496 h 407215"/>
              <a:gd name="connsiteX14" fmla="*/ 230981 w 966787"/>
              <a:gd name="connsiteY14" fmla="*/ 357209 h 407215"/>
              <a:gd name="connsiteX15" fmla="*/ 233362 w 966787"/>
              <a:gd name="connsiteY15" fmla="*/ 350065 h 407215"/>
              <a:gd name="connsiteX16" fmla="*/ 235743 w 966787"/>
              <a:gd name="connsiteY16" fmla="*/ 340540 h 407215"/>
              <a:gd name="connsiteX17" fmla="*/ 240506 w 966787"/>
              <a:gd name="connsiteY17" fmla="*/ 326252 h 407215"/>
              <a:gd name="connsiteX18" fmla="*/ 245268 w 966787"/>
              <a:gd name="connsiteY18" fmla="*/ 309584 h 407215"/>
              <a:gd name="connsiteX19" fmla="*/ 247650 w 966787"/>
              <a:gd name="connsiteY19" fmla="*/ 316727 h 407215"/>
              <a:gd name="connsiteX20" fmla="*/ 252412 w 966787"/>
              <a:gd name="connsiteY20" fmla="*/ 350065 h 407215"/>
              <a:gd name="connsiteX21" fmla="*/ 261937 w 966787"/>
              <a:gd name="connsiteY21" fmla="*/ 261959 h 407215"/>
              <a:gd name="connsiteX22" fmla="*/ 269081 w 966787"/>
              <a:gd name="connsiteY22" fmla="*/ 254815 h 407215"/>
              <a:gd name="connsiteX23" fmla="*/ 271462 w 966787"/>
              <a:gd name="connsiteY23" fmla="*/ 245290 h 407215"/>
              <a:gd name="connsiteX24" fmla="*/ 276225 w 966787"/>
              <a:gd name="connsiteY24" fmla="*/ 238146 h 407215"/>
              <a:gd name="connsiteX25" fmla="*/ 280987 w 966787"/>
              <a:gd name="connsiteY25" fmla="*/ 226240 h 407215"/>
              <a:gd name="connsiteX26" fmla="*/ 278606 w 966787"/>
              <a:gd name="connsiteY26" fmla="*/ 242909 h 407215"/>
              <a:gd name="connsiteX27" fmla="*/ 280987 w 966787"/>
              <a:gd name="connsiteY27" fmla="*/ 235765 h 407215"/>
              <a:gd name="connsiteX28" fmla="*/ 285750 w 966787"/>
              <a:gd name="connsiteY28" fmla="*/ 211952 h 407215"/>
              <a:gd name="connsiteX29" fmla="*/ 288131 w 966787"/>
              <a:gd name="connsiteY29" fmla="*/ 173852 h 407215"/>
              <a:gd name="connsiteX30" fmla="*/ 297656 w 966787"/>
              <a:gd name="connsiteY30" fmla="*/ 159565 h 407215"/>
              <a:gd name="connsiteX31" fmla="*/ 300037 w 966787"/>
              <a:gd name="connsiteY31" fmla="*/ 152421 h 407215"/>
              <a:gd name="connsiteX32" fmla="*/ 304800 w 966787"/>
              <a:gd name="connsiteY32" fmla="*/ 161946 h 407215"/>
              <a:gd name="connsiteX33" fmla="*/ 307181 w 966787"/>
              <a:gd name="connsiteY33" fmla="*/ 104796 h 407215"/>
              <a:gd name="connsiteX34" fmla="*/ 311943 w 966787"/>
              <a:gd name="connsiteY34" fmla="*/ 85746 h 407215"/>
              <a:gd name="connsiteX35" fmla="*/ 319087 w 966787"/>
              <a:gd name="connsiteY35" fmla="*/ 80984 h 407215"/>
              <a:gd name="connsiteX36" fmla="*/ 328612 w 966787"/>
              <a:gd name="connsiteY36" fmla="*/ 85746 h 407215"/>
              <a:gd name="connsiteX37" fmla="*/ 330993 w 966787"/>
              <a:gd name="connsiteY37" fmla="*/ 71459 h 407215"/>
              <a:gd name="connsiteX38" fmla="*/ 335756 w 966787"/>
              <a:gd name="connsiteY38" fmla="*/ 57171 h 407215"/>
              <a:gd name="connsiteX39" fmla="*/ 342900 w 966787"/>
              <a:gd name="connsiteY39" fmla="*/ 35740 h 407215"/>
              <a:gd name="connsiteX40" fmla="*/ 345281 w 966787"/>
              <a:gd name="connsiteY40" fmla="*/ 28596 h 407215"/>
              <a:gd name="connsiteX41" fmla="*/ 350043 w 966787"/>
              <a:gd name="connsiteY41" fmla="*/ 21452 h 407215"/>
              <a:gd name="connsiteX42" fmla="*/ 354806 w 966787"/>
              <a:gd name="connsiteY42" fmla="*/ 4784 h 407215"/>
              <a:gd name="connsiteX43" fmla="*/ 359568 w 966787"/>
              <a:gd name="connsiteY43" fmla="*/ 11927 h 407215"/>
              <a:gd name="connsiteX44" fmla="*/ 361950 w 966787"/>
              <a:gd name="connsiteY44" fmla="*/ 19071 h 407215"/>
              <a:gd name="connsiteX45" fmla="*/ 376237 w 966787"/>
              <a:gd name="connsiteY45" fmla="*/ 16690 h 407215"/>
              <a:gd name="connsiteX46" fmla="*/ 388143 w 966787"/>
              <a:gd name="connsiteY46" fmla="*/ 4784 h 407215"/>
              <a:gd name="connsiteX47" fmla="*/ 390525 w 966787"/>
              <a:gd name="connsiteY47" fmla="*/ 14309 h 407215"/>
              <a:gd name="connsiteX48" fmla="*/ 392906 w 966787"/>
              <a:gd name="connsiteY48" fmla="*/ 21452 h 407215"/>
              <a:gd name="connsiteX49" fmla="*/ 400050 w 966787"/>
              <a:gd name="connsiteY49" fmla="*/ 23834 h 407215"/>
              <a:gd name="connsiteX50" fmla="*/ 416718 w 966787"/>
              <a:gd name="connsiteY50" fmla="*/ 21452 h 407215"/>
              <a:gd name="connsiteX51" fmla="*/ 431006 w 966787"/>
              <a:gd name="connsiteY51" fmla="*/ 11927 h 407215"/>
              <a:gd name="connsiteX52" fmla="*/ 433387 w 966787"/>
              <a:gd name="connsiteY52" fmla="*/ 4784 h 407215"/>
              <a:gd name="connsiteX53" fmla="*/ 450056 w 966787"/>
              <a:gd name="connsiteY53" fmla="*/ 4784 h 407215"/>
              <a:gd name="connsiteX54" fmla="*/ 457200 w 966787"/>
              <a:gd name="connsiteY54" fmla="*/ 19071 h 407215"/>
              <a:gd name="connsiteX55" fmla="*/ 459581 w 966787"/>
              <a:gd name="connsiteY55" fmla="*/ 26215 h 407215"/>
              <a:gd name="connsiteX56" fmla="*/ 483393 w 966787"/>
              <a:gd name="connsiteY56" fmla="*/ 14309 h 407215"/>
              <a:gd name="connsiteX57" fmla="*/ 502443 w 966787"/>
              <a:gd name="connsiteY57" fmla="*/ 7165 h 407215"/>
              <a:gd name="connsiteX58" fmla="*/ 507206 w 966787"/>
              <a:gd name="connsiteY58" fmla="*/ 16690 h 407215"/>
              <a:gd name="connsiteX59" fmla="*/ 511968 w 966787"/>
              <a:gd name="connsiteY59" fmla="*/ 30977 h 407215"/>
              <a:gd name="connsiteX60" fmla="*/ 519112 w 966787"/>
              <a:gd name="connsiteY60" fmla="*/ 23834 h 407215"/>
              <a:gd name="connsiteX61" fmla="*/ 528637 w 966787"/>
              <a:gd name="connsiteY61" fmla="*/ 9546 h 407215"/>
              <a:gd name="connsiteX62" fmla="*/ 542925 w 966787"/>
              <a:gd name="connsiteY62" fmla="*/ 4784 h 407215"/>
              <a:gd name="connsiteX63" fmla="*/ 550068 w 966787"/>
              <a:gd name="connsiteY63" fmla="*/ 9546 h 407215"/>
              <a:gd name="connsiteX64" fmla="*/ 552450 w 966787"/>
              <a:gd name="connsiteY64" fmla="*/ 19071 h 407215"/>
              <a:gd name="connsiteX65" fmla="*/ 561975 w 966787"/>
              <a:gd name="connsiteY65" fmla="*/ 21452 h 407215"/>
              <a:gd name="connsiteX66" fmla="*/ 576262 w 966787"/>
              <a:gd name="connsiteY66" fmla="*/ 16690 h 407215"/>
              <a:gd name="connsiteX67" fmla="*/ 592931 w 966787"/>
              <a:gd name="connsiteY67" fmla="*/ 4784 h 407215"/>
              <a:gd name="connsiteX68" fmla="*/ 600075 w 966787"/>
              <a:gd name="connsiteY68" fmla="*/ 2402 h 407215"/>
              <a:gd name="connsiteX69" fmla="*/ 609600 w 966787"/>
              <a:gd name="connsiteY69" fmla="*/ 21452 h 407215"/>
              <a:gd name="connsiteX70" fmla="*/ 619125 w 966787"/>
              <a:gd name="connsiteY70" fmla="*/ 40502 h 407215"/>
              <a:gd name="connsiteX71" fmla="*/ 621506 w 966787"/>
              <a:gd name="connsiteY71" fmla="*/ 47646 h 407215"/>
              <a:gd name="connsiteX72" fmla="*/ 633412 w 966787"/>
              <a:gd name="connsiteY72" fmla="*/ 33359 h 407215"/>
              <a:gd name="connsiteX73" fmla="*/ 638175 w 966787"/>
              <a:gd name="connsiteY73" fmla="*/ 19071 h 407215"/>
              <a:gd name="connsiteX74" fmla="*/ 647700 w 966787"/>
              <a:gd name="connsiteY74" fmla="*/ 4784 h 407215"/>
              <a:gd name="connsiteX75" fmla="*/ 659606 w 966787"/>
              <a:gd name="connsiteY75" fmla="*/ 21452 h 407215"/>
              <a:gd name="connsiteX76" fmla="*/ 661987 w 966787"/>
              <a:gd name="connsiteY76" fmla="*/ 28596 h 407215"/>
              <a:gd name="connsiteX77" fmla="*/ 666750 w 966787"/>
              <a:gd name="connsiteY77" fmla="*/ 19071 h 407215"/>
              <a:gd name="connsiteX78" fmla="*/ 669131 w 966787"/>
              <a:gd name="connsiteY78" fmla="*/ 11927 h 407215"/>
              <a:gd name="connsiteX79" fmla="*/ 683418 w 966787"/>
              <a:gd name="connsiteY79" fmla="*/ 7165 h 407215"/>
              <a:gd name="connsiteX80" fmla="*/ 690562 w 966787"/>
              <a:gd name="connsiteY80" fmla="*/ 4784 h 407215"/>
              <a:gd name="connsiteX81" fmla="*/ 695325 w 966787"/>
              <a:gd name="connsiteY81" fmla="*/ 30977 h 407215"/>
              <a:gd name="connsiteX82" fmla="*/ 697706 w 966787"/>
              <a:gd name="connsiteY82" fmla="*/ 47646 h 407215"/>
              <a:gd name="connsiteX83" fmla="*/ 704850 w 966787"/>
              <a:gd name="connsiteY83" fmla="*/ 21452 h 407215"/>
              <a:gd name="connsiteX84" fmla="*/ 714375 w 966787"/>
              <a:gd name="connsiteY84" fmla="*/ 30977 h 407215"/>
              <a:gd name="connsiteX85" fmla="*/ 719137 w 966787"/>
              <a:gd name="connsiteY85" fmla="*/ 50027 h 407215"/>
              <a:gd name="connsiteX86" fmla="*/ 723900 w 966787"/>
              <a:gd name="connsiteY86" fmla="*/ 71459 h 407215"/>
              <a:gd name="connsiteX87" fmla="*/ 721518 w 966787"/>
              <a:gd name="connsiteY87" fmla="*/ 88127 h 407215"/>
              <a:gd name="connsiteX88" fmla="*/ 719137 w 966787"/>
              <a:gd name="connsiteY88" fmla="*/ 95271 h 407215"/>
              <a:gd name="connsiteX89" fmla="*/ 721518 w 966787"/>
              <a:gd name="connsiteY89" fmla="*/ 64315 h 407215"/>
              <a:gd name="connsiteX90" fmla="*/ 723900 w 966787"/>
              <a:gd name="connsiteY90" fmla="*/ 114321 h 407215"/>
              <a:gd name="connsiteX91" fmla="*/ 726281 w 966787"/>
              <a:gd name="connsiteY91" fmla="*/ 121465 h 407215"/>
              <a:gd name="connsiteX92" fmla="*/ 728662 w 966787"/>
              <a:gd name="connsiteY92" fmla="*/ 130990 h 407215"/>
              <a:gd name="connsiteX93" fmla="*/ 731043 w 966787"/>
              <a:gd name="connsiteY93" fmla="*/ 138134 h 407215"/>
              <a:gd name="connsiteX94" fmla="*/ 733425 w 966787"/>
              <a:gd name="connsiteY94" fmla="*/ 152421 h 407215"/>
              <a:gd name="connsiteX95" fmla="*/ 735806 w 966787"/>
              <a:gd name="connsiteY95" fmla="*/ 140515 h 407215"/>
              <a:gd name="connsiteX96" fmla="*/ 738187 w 966787"/>
              <a:gd name="connsiteY96" fmla="*/ 123846 h 407215"/>
              <a:gd name="connsiteX97" fmla="*/ 740568 w 966787"/>
              <a:gd name="connsiteY97" fmla="*/ 266721 h 407215"/>
              <a:gd name="connsiteX98" fmla="*/ 747712 w 966787"/>
              <a:gd name="connsiteY98" fmla="*/ 242909 h 407215"/>
              <a:gd name="connsiteX99" fmla="*/ 750093 w 966787"/>
              <a:gd name="connsiteY99" fmla="*/ 231002 h 407215"/>
              <a:gd name="connsiteX100" fmla="*/ 752475 w 966787"/>
              <a:gd name="connsiteY100" fmla="*/ 223859 h 407215"/>
              <a:gd name="connsiteX101" fmla="*/ 750093 w 966787"/>
              <a:gd name="connsiteY101" fmla="*/ 252434 h 407215"/>
              <a:gd name="connsiteX102" fmla="*/ 745331 w 966787"/>
              <a:gd name="connsiteY102" fmla="*/ 266721 h 407215"/>
              <a:gd name="connsiteX103" fmla="*/ 747712 w 966787"/>
              <a:gd name="connsiteY103" fmla="*/ 290534 h 407215"/>
              <a:gd name="connsiteX104" fmla="*/ 754856 w 966787"/>
              <a:gd name="connsiteY104" fmla="*/ 292915 h 407215"/>
              <a:gd name="connsiteX105" fmla="*/ 773906 w 966787"/>
              <a:gd name="connsiteY105" fmla="*/ 290534 h 407215"/>
              <a:gd name="connsiteX106" fmla="*/ 769143 w 966787"/>
              <a:gd name="connsiteY106" fmla="*/ 302440 h 407215"/>
              <a:gd name="connsiteX107" fmla="*/ 759618 w 966787"/>
              <a:gd name="connsiteY107" fmla="*/ 316727 h 407215"/>
              <a:gd name="connsiteX108" fmla="*/ 762000 w 966787"/>
              <a:gd name="connsiteY108" fmla="*/ 323871 h 407215"/>
              <a:gd name="connsiteX109" fmla="*/ 783431 w 966787"/>
              <a:gd name="connsiteY109" fmla="*/ 314346 h 407215"/>
              <a:gd name="connsiteX110" fmla="*/ 788193 w 966787"/>
              <a:gd name="connsiteY110" fmla="*/ 307202 h 407215"/>
              <a:gd name="connsiteX111" fmla="*/ 795337 w 966787"/>
              <a:gd name="connsiteY111" fmla="*/ 309584 h 407215"/>
              <a:gd name="connsiteX112" fmla="*/ 802481 w 966787"/>
              <a:gd name="connsiteY112" fmla="*/ 326252 h 407215"/>
              <a:gd name="connsiteX113" fmla="*/ 807243 w 966787"/>
              <a:gd name="connsiteY113" fmla="*/ 333396 h 407215"/>
              <a:gd name="connsiteX114" fmla="*/ 809625 w 966787"/>
              <a:gd name="connsiteY114" fmla="*/ 342921 h 407215"/>
              <a:gd name="connsiteX115" fmla="*/ 812006 w 966787"/>
              <a:gd name="connsiteY115" fmla="*/ 354827 h 407215"/>
              <a:gd name="connsiteX116" fmla="*/ 816768 w 966787"/>
              <a:gd name="connsiteY116" fmla="*/ 345302 h 407215"/>
              <a:gd name="connsiteX117" fmla="*/ 823912 w 966787"/>
              <a:gd name="connsiteY117" fmla="*/ 335777 h 407215"/>
              <a:gd name="connsiteX118" fmla="*/ 833437 w 966787"/>
              <a:gd name="connsiteY118" fmla="*/ 326252 h 407215"/>
              <a:gd name="connsiteX119" fmla="*/ 840581 w 966787"/>
              <a:gd name="connsiteY119" fmla="*/ 333396 h 407215"/>
              <a:gd name="connsiteX120" fmla="*/ 852487 w 966787"/>
              <a:gd name="connsiteY120" fmla="*/ 350065 h 407215"/>
              <a:gd name="connsiteX121" fmla="*/ 866775 w 966787"/>
              <a:gd name="connsiteY121" fmla="*/ 359590 h 407215"/>
              <a:gd name="connsiteX122" fmla="*/ 873918 w 966787"/>
              <a:gd name="connsiteY122" fmla="*/ 352446 h 407215"/>
              <a:gd name="connsiteX123" fmla="*/ 876300 w 966787"/>
              <a:gd name="connsiteY123" fmla="*/ 345302 h 407215"/>
              <a:gd name="connsiteX124" fmla="*/ 881062 w 966787"/>
              <a:gd name="connsiteY124" fmla="*/ 335777 h 407215"/>
              <a:gd name="connsiteX125" fmla="*/ 888206 w 966787"/>
              <a:gd name="connsiteY125" fmla="*/ 321490 h 407215"/>
              <a:gd name="connsiteX126" fmla="*/ 890587 w 966787"/>
              <a:gd name="connsiteY126" fmla="*/ 331015 h 407215"/>
              <a:gd name="connsiteX127" fmla="*/ 892968 w 966787"/>
              <a:gd name="connsiteY127" fmla="*/ 338159 h 407215"/>
              <a:gd name="connsiteX128" fmla="*/ 895350 w 966787"/>
              <a:gd name="connsiteY128" fmla="*/ 385784 h 407215"/>
              <a:gd name="connsiteX129" fmla="*/ 916781 w 966787"/>
              <a:gd name="connsiteY129" fmla="*/ 378640 h 407215"/>
              <a:gd name="connsiteX130" fmla="*/ 926306 w 966787"/>
              <a:gd name="connsiteY130" fmla="*/ 364352 h 407215"/>
              <a:gd name="connsiteX131" fmla="*/ 928687 w 966787"/>
              <a:gd name="connsiteY131" fmla="*/ 371496 h 407215"/>
              <a:gd name="connsiteX132" fmla="*/ 933450 w 966787"/>
              <a:gd name="connsiteY132" fmla="*/ 395309 h 407215"/>
              <a:gd name="connsiteX133" fmla="*/ 940593 w 966787"/>
              <a:gd name="connsiteY133" fmla="*/ 381021 h 407215"/>
              <a:gd name="connsiteX134" fmla="*/ 945356 w 966787"/>
              <a:gd name="connsiteY134" fmla="*/ 373877 h 407215"/>
              <a:gd name="connsiteX135" fmla="*/ 966787 w 966787"/>
              <a:gd name="connsiteY135" fmla="*/ 373877 h 407215"/>
              <a:gd name="connsiteX0" fmla="*/ 0 w 966787"/>
              <a:gd name="connsiteY0" fmla="*/ 373877 h 407215"/>
              <a:gd name="connsiteX1" fmla="*/ 273744 w 966787"/>
              <a:gd name="connsiteY1" fmla="*/ 360040 h 407215"/>
              <a:gd name="connsiteX2" fmla="*/ 104775 w 966787"/>
              <a:gd name="connsiteY2" fmla="*/ 407215 h 407215"/>
              <a:gd name="connsiteX3" fmla="*/ 121443 w 966787"/>
              <a:gd name="connsiteY3" fmla="*/ 373877 h 407215"/>
              <a:gd name="connsiteX4" fmla="*/ 140493 w 966787"/>
              <a:gd name="connsiteY4" fmla="*/ 397690 h 407215"/>
              <a:gd name="connsiteX5" fmla="*/ 166687 w 966787"/>
              <a:gd name="connsiteY5" fmla="*/ 395309 h 407215"/>
              <a:gd name="connsiteX6" fmla="*/ 171450 w 966787"/>
              <a:gd name="connsiteY6" fmla="*/ 388165 h 407215"/>
              <a:gd name="connsiteX7" fmla="*/ 195262 w 966787"/>
              <a:gd name="connsiteY7" fmla="*/ 378640 h 407215"/>
              <a:gd name="connsiteX8" fmla="*/ 202406 w 966787"/>
              <a:gd name="connsiteY8" fmla="*/ 392927 h 407215"/>
              <a:gd name="connsiteX9" fmla="*/ 207168 w 966787"/>
              <a:gd name="connsiteY9" fmla="*/ 400071 h 407215"/>
              <a:gd name="connsiteX10" fmla="*/ 216693 w 966787"/>
              <a:gd name="connsiteY10" fmla="*/ 392927 h 407215"/>
              <a:gd name="connsiteX11" fmla="*/ 221456 w 966787"/>
              <a:gd name="connsiteY11" fmla="*/ 381021 h 407215"/>
              <a:gd name="connsiteX12" fmla="*/ 226218 w 966787"/>
              <a:gd name="connsiteY12" fmla="*/ 371496 h 407215"/>
              <a:gd name="connsiteX13" fmla="*/ 230981 w 966787"/>
              <a:gd name="connsiteY13" fmla="*/ 357209 h 407215"/>
              <a:gd name="connsiteX14" fmla="*/ 233362 w 966787"/>
              <a:gd name="connsiteY14" fmla="*/ 350065 h 407215"/>
              <a:gd name="connsiteX15" fmla="*/ 235743 w 966787"/>
              <a:gd name="connsiteY15" fmla="*/ 340540 h 407215"/>
              <a:gd name="connsiteX16" fmla="*/ 240506 w 966787"/>
              <a:gd name="connsiteY16" fmla="*/ 326252 h 407215"/>
              <a:gd name="connsiteX17" fmla="*/ 245268 w 966787"/>
              <a:gd name="connsiteY17" fmla="*/ 309584 h 407215"/>
              <a:gd name="connsiteX18" fmla="*/ 247650 w 966787"/>
              <a:gd name="connsiteY18" fmla="*/ 316727 h 407215"/>
              <a:gd name="connsiteX19" fmla="*/ 252412 w 966787"/>
              <a:gd name="connsiteY19" fmla="*/ 350065 h 407215"/>
              <a:gd name="connsiteX20" fmla="*/ 261937 w 966787"/>
              <a:gd name="connsiteY20" fmla="*/ 261959 h 407215"/>
              <a:gd name="connsiteX21" fmla="*/ 269081 w 966787"/>
              <a:gd name="connsiteY21" fmla="*/ 254815 h 407215"/>
              <a:gd name="connsiteX22" fmla="*/ 271462 w 966787"/>
              <a:gd name="connsiteY22" fmla="*/ 245290 h 407215"/>
              <a:gd name="connsiteX23" fmla="*/ 276225 w 966787"/>
              <a:gd name="connsiteY23" fmla="*/ 238146 h 407215"/>
              <a:gd name="connsiteX24" fmla="*/ 280987 w 966787"/>
              <a:gd name="connsiteY24" fmla="*/ 226240 h 407215"/>
              <a:gd name="connsiteX25" fmla="*/ 278606 w 966787"/>
              <a:gd name="connsiteY25" fmla="*/ 242909 h 407215"/>
              <a:gd name="connsiteX26" fmla="*/ 280987 w 966787"/>
              <a:gd name="connsiteY26" fmla="*/ 235765 h 407215"/>
              <a:gd name="connsiteX27" fmla="*/ 285750 w 966787"/>
              <a:gd name="connsiteY27" fmla="*/ 211952 h 407215"/>
              <a:gd name="connsiteX28" fmla="*/ 288131 w 966787"/>
              <a:gd name="connsiteY28" fmla="*/ 173852 h 407215"/>
              <a:gd name="connsiteX29" fmla="*/ 297656 w 966787"/>
              <a:gd name="connsiteY29" fmla="*/ 159565 h 407215"/>
              <a:gd name="connsiteX30" fmla="*/ 300037 w 966787"/>
              <a:gd name="connsiteY30" fmla="*/ 152421 h 407215"/>
              <a:gd name="connsiteX31" fmla="*/ 304800 w 966787"/>
              <a:gd name="connsiteY31" fmla="*/ 161946 h 407215"/>
              <a:gd name="connsiteX32" fmla="*/ 307181 w 966787"/>
              <a:gd name="connsiteY32" fmla="*/ 104796 h 407215"/>
              <a:gd name="connsiteX33" fmla="*/ 311943 w 966787"/>
              <a:gd name="connsiteY33" fmla="*/ 85746 h 407215"/>
              <a:gd name="connsiteX34" fmla="*/ 319087 w 966787"/>
              <a:gd name="connsiteY34" fmla="*/ 80984 h 407215"/>
              <a:gd name="connsiteX35" fmla="*/ 328612 w 966787"/>
              <a:gd name="connsiteY35" fmla="*/ 85746 h 407215"/>
              <a:gd name="connsiteX36" fmla="*/ 330993 w 966787"/>
              <a:gd name="connsiteY36" fmla="*/ 71459 h 407215"/>
              <a:gd name="connsiteX37" fmla="*/ 335756 w 966787"/>
              <a:gd name="connsiteY37" fmla="*/ 57171 h 407215"/>
              <a:gd name="connsiteX38" fmla="*/ 342900 w 966787"/>
              <a:gd name="connsiteY38" fmla="*/ 35740 h 407215"/>
              <a:gd name="connsiteX39" fmla="*/ 345281 w 966787"/>
              <a:gd name="connsiteY39" fmla="*/ 28596 h 407215"/>
              <a:gd name="connsiteX40" fmla="*/ 350043 w 966787"/>
              <a:gd name="connsiteY40" fmla="*/ 21452 h 407215"/>
              <a:gd name="connsiteX41" fmla="*/ 354806 w 966787"/>
              <a:gd name="connsiteY41" fmla="*/ 4784 h 407215"/>
              <a:gd name="connsiteX42" fmla="*/ 359568 w 966787"/>
              <a:gd name="connsiteY42" fmla="*/ 11927 h 407215"/>
              <a:gd name="connsiteX43" fmla="*/ 361950 w 966787"/>
              <a:gd name="connsiteY43" fmla="*/ 19071 h 407215"/>
              <a:gd name="connsiteX44" fmla="*/ 376237 w 966787"/>
              <a:gd name="connsiteY44" fmla="*/ 16690 h 407215"/>
              <a:gd name="connsiteX45" fmla="*/ 388143 w 966787"/>
              <a:gd name="connsiteY45" fmla="*/ 4784 h 407215"/>
              <a:gd name="connsiteX46" fmla="*/ 390525 w 966787"/>
              <a:gd name="connsiteY46" fmla="*/ 14309 h 407215"/>
              <a:gd name="connsiteX47" fmla="*/ 392906 w 966787"/>
              <a:gd name="connsiteY47" fmla="*/ 21452 h 407215"/>
              <a:gd name="connsiteX48" fmla="*/ 400050 w 966787"/>
              <a:gd name="connsiteY48" fmla="*/ 23834 h 407215"/>
              <a:gd name="connsiteX49" fmla="*/ 416718 w 966787"/>
              <a:gd name="connsiteY49" fmla="*/ 21452 h 407215"/>
              <a:gd name="connsiteX50" fmla="*/ 431006 w 966787"/>
              <a:gd name="connsiteY50" fmla="*/ 11927 h 407215"/>
              <a:gd name="connsiteX51" fmla="*/ 433387 w 966787"/>
              <a:gd name="connsiteY51" fmla="*/ 4784 h 407215"/>
              <a:gd name="connsiteX52" fmla="*/ 450056 w 966787"/>
              <a:gd name="connsiteY52" fmla="*/ 4784 h 407215"/>
              <a:gd name="connsiteX53" fmla="*/ 457200 w 966787"/>
              <a:gd name="connsiteY53" fmla="*/ 19071 h 407215"/>
              <a:gd name="connsiteX54" fmla="*/ 459581 w 966787"/>
              <a:gd name="connsiteY54" fmla="*/ 26215 h 407215"/>
              <a:gd name="connsiteX55" fmla="*/ 483393 w 966787"/>
              <a:gd name="connsiteY55" fmla="*/ 14309 h 407215"/>
              <a:gd name="connsiteX56" fmla="*/ 502443 w 966787"/>
              <a:gd name="connsiteY56" fmla="*/ 7165 h 407215"/>
              <a:gd name="connsiteX57" fmla="*/ 507206 w 966787"/>
              <a:gd name="connsiteY57" fmla="*/ 16690 h 407215"/>
              <a:gd name="connsiteX58" fmla="*/ 511968 w 966787"/>
              <a:gd name="connsiteY58" fmla="*/ 30977 h 407215"/>
              <a:gd name="connsiteX59" fmla="*/ 519112 w 966787"/>
              <a:gd name="connsiteY59" fmla="*/ 23834 h 407215"/>
              <a:gd name="connsiteX60" fmla="*/ 528637 w 966787"/>
              <a:gd name="connsiteY60" fmla="*/ 9546 h 407215"/>
              <a:gd name="connsiteX61" fmla="*/ 542925 w 966787"/>
              <a:gd name="connsiteY61" fmla="*/ 4784 h 407215"/>
              <a:gd name="connsiteX62" fmla="*/ 550068 w 966787"/>
              <a:gd name="connsiteY62" fmla="*/ 9546 h 407215"/>
              <a:gd name="connsiteX63" fmla="*/ 552450 w 966787"/>
              <a:gd name="connsiteY63" fmla="*/ 19071 h 407215"/>
              <a:gd name="connsiteX64" fmla="*/ 561975 w 966787"/>
              <a:gd name="connsiteY64" fmla="*/ 21452 h 407215"/>
              <a:gd name="connsiteX65" fmla="*/ 576262 w 966787"/>
              <a:gd name="connsiteY65" fmla="*/ 16690 h 407215"/>
              <a:gd name="connsiteX66" fmla="*/ 592931 w 966787"/>
              <a:gd name="connsiteY66" fmla="*/ 4784 h 407215"/>
              <a:gd name="connsiteX67" fmla="*/ 600075 w 966787"/>
              <a:gd name="connsiteY67" fmla="*/ 2402 h 407215"/>
              <a:gd name="connsiteX68" fmla="*/ 609600 w 966787"/>
              <a:gd name="connsiteY68" fmla="*/ 21452 h 407215"/>
              <a:gd name="connsiteX69" fmla="*/ 619125 w 966787"/>
              <a:gd name="connsiteY69" fmla="*/ 40502 h 407215"/>
              <a:gd name="connsiteX70" fmla="*/ 621506 w 966787"/>
              <a:gd name="connsiteY70" fmla="*/ 47646 h 407215"/>
              <a:gd name="connsiteX71" fmla="*/ 633412 w 966787"/>
              <a:gd name="connsiteY71" fmla="*/ 33359 h 407215"/>
              <a:gd name="connsiteX72" fmla="*/ 638175 w 966787"/>
              <a:gd name="connsiteY72" fmla="*/ 19071 h 407215"/>
              <a:gd name="connsiteX73" fmla="*/ 647700 w 966787"/>
              <a:gd name="connsiteY73" fmla="*/ 4784 h 407215"/>
              <a:gd name="connsiteX74" fmla="*/ 659606 w 966787"/>
              <a:gd name="connsiteY74" fmla="*/ 21452 h 407215"/>
              <a:gd name="connsiteX75" fmla="*/ 661987 w 966787"/>
              <a:gd name="connsiteY75" fmla="*/ 28596 h 407215"/>
              <a:gd name="connsiteX76" fmla="*/ 666750 w 966787"/>
              <a:gd name="connsiteY76" fmla="*/ 19071 h 407215"/>
              <a:gd name="connsiteX77" fmla="*/ 669131 w 966787"/>
              <a:gd name="connsiteY77" fmla="*/ 11927 h 407215"/>
              <a:gd name="connsiteX78" fmla="*/ 683418 w 966787"/>
              <a:gd name="connsiteY78" fmla="*/ 7165 h 407215"/>
              <a:gd name="connsiteX79" fmla="*/ 690562 w 966787"/>
              <a:gd name="connsiteY79" fmla="*/ 4784 h 407215"/>
              <a:gd name="connsiteX80" fmla="*/ 695325 w 966787"/>
              <a:gd name="connsiteY80" fmla="*/ 30977 h 407215"/>
              <a:gd name="connsiteX81" fmla="*/ 697706 w 966787"/>
              <a:gd name="connsiteY81" fmla="*/ 47646 h 407215"/>
              <a:gd name="connsiteX82" fmla="*/ 704850 w 966787"/>
              <a:gd name="connsiteY82" fmla="*/ 21452 h 407215"/>
              <a:gd name="connsiteX83" fmla="*/ 714375 w 966787"/>
              <a:gd name="connsiteY83" fmla="*/ 30977 h 407215"/>
              <a:gd name="connsiteX84" fmla="*/ 719137 w 966787"/>
              <a:gd name="connsiteY84" fmla="*/ 50027 h 407215"/>
              <a:gd name="connsiteX85" fmla="*/ 723900 w 966787"/>
              <a:gd name="connsiteY85" fmla="*/ 71459 h 407215"/>
              <a:gd name="connsiteX86" fmla="*/ 721518 w 966787"/>
              <a:gd name="connsiteY86" fmla="*/ 88127 h 407215"/>
              <a:gd name="connsiteX87" fmla="*/ 719137 w 966787"/>
              <a:gd name="connsiteY87" fmla="*/ 95271 h 407215"/>
              <a:gd name="connsiteX88" fmla="*/ 721518 w 966787"/>
              <a:gd name="connsiteY88" fmla="*/ 64315 h 407215"/>
              <a:gd name="connsiteX89" fmla="*/ 723900 w 966787"/>
              <a:gd name="connsiteY89" fmla="*/ 114321 h 407215"/>
              <a:gd name="connsiteX90" fmla="*/ 726281 w 966787"/>
              <a:gd name="connsiteY90" fmla="*/ 121465 h 407215"/>
              <a:gd name="connsiteX91" fmla="*/ 728662 w 966787"/>
              <a:gd name="connsiteY91" fmla="*/ 130990 h 407215"/>
              <a:gd name="connsiteX92" fmla="*/ 731043 w 966787"/>
              <a:gd name="connsiteY92" fmla="*/ 138134 h 407215"/>
              <a:gd name="connsiteX93" fmla="*/ 733425 w 966787"/>
              <a:gd name="connsiteY93" fmla="*/ 152421 h 407215"/>
              <a:gd name="connsiteX94" fmla="*/ 735806 w 966787"/>
              <a:gd name="connsiteY94" fmla="*/ 140515 h 407215"/>
              <a:gd name="connsiteX95" fmla="*/ 738187 w 966787"/>
              <a:gd name="connsiteY95" fmla="*/ 123846 h 407215"/>
              <a:gd name="connsiteX96" fmla="*/ 740568 w 966787"/>
              <a:gd name="connsiteY96" fmla="*/ 266721 h 407215"/>
              <a:gd name="connsiteX97" fmla="*/ 747712 w 966787"/>
              <a:gd name="connsiteY97" fmla="*/ 242909 h 407215"/>
              <a:gd name="connsiteX98" fmla="*/ 750093 w 966787"/>
              <a:gd name="connsiteY98" fmla="*/ 231002 h 407215"/>
              <a:gd name="connsiteX99" fmla="*/ 752475 w 966787"/>
              <a:gd name="connsiteY99" fmla="*/ 223859 h 407215"/>
              <a:gd name="connsiteX100" fmla="*/ 750093 w 966787"/>
              <a:gd name="connsiteY100" fmla="*/ 252434 h 407215"/>
              <a:gd name="connsiteX101" fmla="*/ 745331 w 966787"/>
              <a:gd name="connsiteY101" fmla="*/ 266721 h 407215"/>
              <a:gd name="connsiteX102" fmla="*/ 747712 w 966787"/>
              <a:gd name="connsiteY102" fmla="*/ 290534 h 407215"/>
              <a:gd name="connsiteX103" fmla="*/ 754856 w 966787"/>
              <a:gd name="connsiteY103" fmla="*/ 292915 h 407215"/>
              <a:gd name="connsiteX104" fmla="*/ 773906 w 966787"/>
              <a:gd name="connsiteY104" fmla="*/ 290534 h 407215"/>
              <a:gd name="connsiteX105" fmla="*/ 769143 w 966787"/>
              <a:gd name="connsiteY105" fmla="*/ 302440 h 407215"/>
              <a:gd name="connsiteX106" fmla="*/ 759618 w 966787"/>
              <a:gd name="connsiteY106" fmla="*/ 316727 h 407215"/>
              <a:gd name="connsiteX107" fmla="*/ 762000 w 966787"/>
              <a:gd name="connsiteY107" fmla="*/ 323871 h 407215"/>
              <a:gd name="connsiteX108" fmla="*/ 783431 w 966787"/>
              <a:gd name="connsiteY108" fmla="*/ 314346 h 407215"/>
              <a:gd name="connsiteX109" fmla="*/ 788193 w 966787"/>
              <a:gd name="connsiteY109" fmla="*/ 307202 h 407215"/>
              <a:gd name="connsiteX110" fmla="*/ 795337 w 966787"/>
              <a:gd name="connsiteY110" fmla="*/ 309584 h 407215"/>
              <a:gd name="connsiteX111" fmla="*/ 802481 w 966787"/>
              <a:gd name="connsiteY111" fmla="*/ 326252 h 407215"/>
              <a:gd name="connsiteX112" fmla="*/ 807243 w 966787"/>
              <a:gd name="connsiteY112" fmla="*/ 333396 h 407215"/>
              <a:gd name="connsiteX113" fmla="*/ 809625 w 966787"/>
              <a:gd name="connsiteY113" fmla="*/ 342921 h 407215"/>
              <a:gd name="connsiteX114" fmla="*/ 812006 w 966787"/>
              <a:gd name="connsiteY114" fmla="*/ 354827 h 407215"/>
              <a:gd name="connsiteX115" fmla="*/ 816768 w 966787"/>
              <a:gd name="connsiteY115" fmla="*/ 345302 h 407215"/>
              <a:gd name="connsiteX116" fmla="*/ 823912 w 966787"/>
              <a:gd name="connsiteY116" fmla="*/ 335777 h 407215"/>
              <a:gd name="connsiteX117" fmla="*/ 833437 w 966787"/>
              <a:gd name="connsiteY117" fmla="*/ 326252 h 407215"/>
              <a:gd name="connsiteX118" fmla="*/ 840581 w 966787"/>
              <a:gd name="connsiteY118" fmla="*/ 333396 h 407215"/>
              <a:gd name="connsiteX119" fmla="*/ 852487 w 966787"/>
              <a:gd name="connsiteY119" fmla="*/ 350065 h 407215"/>
              <a:gd name="connsiteX120" fmla="*/ 866775 w 966787"/>
              <a:gd name="connsiteY120" fmla="*/ 359590 h 407215"/>
              <a:gd name="connsiteX121" fmla="*/ 873918 w 966787"/>
              <a:gd name="connsiteY121" fmla="*/ 352446 h 407215"/>
              <a:gd name="connsiteX122" fmla="*/ 876300 w 966787"/>
              <a:gd name="connsiteY122" fmla="*/ 345302 h 407215"/>
              <a:gd name="connsiteX123" fmla="*/ 881062 w 966787"/>
              <a:gd name="connsiteY123" fmla="*/ 335777 h 407215"/>
              <a:gd name="connsiteX124" fmla="*/ 888206 w 966787"/>
              <a:gd name="connsiteY124" fmla="*/ 321490 h 407215"/>
              <a:gd name="connsiteX125" fmla="*/ 890587 w 966787"/>
              <a:gd name="connsiteY125" fmla="*/ 331015 h 407215"/>
              <a:gd name="connsiteX126" fmla="*/ 892968 w 966787"/>
              <a:gd name="connsiteY126" fmla="*/ 338159 h 407215"/>
              <a:gd name="connsiteX127" fmla="*/ 895350 w 966787"/>
              <a:gd name="connsiteY127" fmla="*/ 385784 h 407215"/>
              <a:gd name="connsiteX128" fmla="*/ 916781 w 966787"/>
              <a:gd name="connsiteY128" fmla="*/ 378640 h 407215"/>
              <a:gd name="connsiteX129" fmla="*/ 926306 w 966787"/>
              <a:gd name="connsiteY129" fmla="*/ 364352 h 407215"/>
              <a:gd name="connsiteX130" fmla="*/ 928687 w 966787"/>
              <a:gd name="connsiteY130" fmla="*/ 371496 h 407215"/>
              <a:gd name="connsiteX131" fmla="*/ 933450 w 966787"/>
              <a:gd name="connsiteY131" fmla="*/ 395309 h 407215"/>
              <a:gd name="connsiteX132" fmla="*/ 940593 w 966787"/>
              <a:gd name="connsiteY132" fmla="*/ 381021 h 407215"/>
              <a:gd name="connsiteX133" fmla="*/ 945356 w 966787"/>
              <a:gd name="connsiteY133" fmla="*/ 373877 h 407215"/>
              <a:gd name="connsiteX134" fmla="*/ 966787 w 966787"/>
              <a:gd name="connsiteY134" fmla="*/ 373877 h 407215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21443 w 966787"/>
              <a:gd name="connsiteY2" fmla="*/ 373877 h 400747"/>
              <a:gd name="connsiteX3" fmla="*/ 140493 w 966787"/>
              <a:gd name="connsiteY3" fmla="*/ 397690 h 400747"/>
              <a:gd name="connsiteX4" fmla="*/ 166687 w 966787"/>
              <a:gd name="connsiteY4" fmla="*/ 395309 h 400747"/>
              <a:gd name="connsiteX5" fmla="*/ 171450 w 966787"/>
              <a:gd name="connsiteY5" fmla="*/ 388165 h 400747"/>
              <a:gd name="connsiteX6" fmla="*/ 195262 w 966787"/>
              <a:gd name="connsiteY6" fmla="*/ 378640 h 400747"/>
              <a:gd name="connsiteX7" fmla="*/ 202406 w 966787"/>
              <a:gd name="connsiteY7" fmla="*/ 392927 h 400747"/>
              <a:gd name="connsiteX8" fmla="*/ 207168 w 966787"/>
              <a:gd name="connsiteY8" fmla="*/ 400071 h 400747"/>
              <a:gd name="connsiteX9" fmla="*/ 216693 w 966787"/>
              <a:gd name="connsiteY9" fmla="*/ 392927 h 400747"/>
              <a:gd name="connsiteX10" fmla="*/ 221456 w 966787"/>
              <a:gd name="connsiteY10" fmla="*/ 381021 h 400747"/>
              <a:gd name="connsiteX11" fmla="*/ 226218 w 966787"/>
              <a:gd name="connsiteY11" fmla="*/ 371496 h 400747"/>
              <a:gd name="connsiteX12" fmla="*/ 230981 w 966787"/>
              <a:gd name="connsiteY12" fmla="*/ 357209 h 400747"/>
              <a:gd name="connsiteX13" fmla="*/ 233362 w 966787"/>
              <a:gd name="connsiteY13" fmla="*/ 350065 h 400747"/>
              <a:gd name="connsiteX14" fmla="*/ 235743 w 966787"/>
              <a:gd name="connsiteY14" fmla="*/ 340540 h 400747"/>
              <a:gd name="connsiteX15" fmla="*/ 240506 w 966787"/>
              <a:gd name="connsiteY15" fmla="*/ 326252 h 400747"/>
              <a:gd name="connsiteX16" fmla="*/ 245268 w 966787"/>
              <a:gd name="connsiteY16" fmla="*/ 309584 h 400747"/>
              <a:gd name="connsiteX17" fmla="*/ 247650 w 966787"/>
              <a:gd name="connsiteY17" fmla="*/ 316727 h 400747"/>
              <a:gd name="connsiteX18" fmla="*/ 252412 w 966787"/>
              <a:gd name="connsiteY18" fmla="*/ 350065 h 400747"/>
              <a:gd name="connsiteX19" fmla="*/ 261937 w 966787"/>
              <a:gd name="connsiteY19" fmla="*/ 261959 h 400747"/>
              <a:gd name="connsiteX20" fmla="*/ 269081 w 966787"/>
              <a:gd name="connsiteY20" fmla="*/ 254815 h 400747"/>
              <a:gd name="connsiteX21" fmla="*/ 271462 w 966787"/>
              <a:gd name="connsiteY21" fmla="*/ 245290 h 400747"/>
              <a:gd name="connsiteX22" fmla="*/ 276225 w 966787"/>
              <a:gd name="connsiteY22" fmla="*/ 238146 h 400747"/>
              <a:gd name="connsiteX23" fmla="*/ 280987 w 966787"/>
              <a:gd name="connsiteY23" fmla="*/ 226240 h 400747"/>
              <a:gd name="connsiteX24" fmla="*/ 278606 w 966787"/>
              <a:gd name="connsiteY24" fmla="*/ 242909 h 400747"/>
              <a:gd name="connsiteX25" fmla="*/ 280987 w 966787"/>
              <a:gd name="connsiteY25" fmla="*/ 235765 h 400747"/>
              <a:gd name="connsiteX26" fmla="*/ 285750 w 966787"/>
              <a:gd name="connsiteY26" fmla="*/ 211952 h 400747"/>
              <a:gd name="connsiteX27" fmla="*/ 288131 w 966787"/>
              <a:gd name="connsiteY27" fmla="*/ 173852 h 400747"/>
              <a:gd name="connsiteX28" fmla="*/ 297656 w 966787"/>
              <a:gd name="connsiteY28" fmla="*/ 159565 h 400747"/>
              <a:gd name="connsiteX29" fmla="*/ 300037 w 966787"/>
              <a:gd name="connsiteY29" fmla="*/ 152421 h 400747"/>
              <a:gd name="connsiteX30" fmla="*/ 304800 w 966787"/>
              <a:gd name="connsiteY30" fmla="*/ 161946 h 400747"/>
              <a:gd name="connsiteX31" fmla="*/ 307181 w 966787"/>
              <a:gd name="connsiteY31" fmla="*/ 104796 h 400747"/>
              <a:gd name="connsiteX32" fmla="*/ 311943 w 966787"/>
              <a:gd name="connsiteY32" fmla="*/ 85746 h 400747"/>
              <a:gd name="connsiteX33" fmla="*/ 319087 w 966787"/>
              <a:gd name="connsiteY33" fmla="*/ 80984 h 400747"/>
              <a:gd name="connsiteX34" fmla="*/ 328612 w 966787"/>
              <a:gd name="connsiteY34" fmla="*/ 85746 h 400747"/>
              <a:gd name="connsiteX35" fmla="*/ 330993 w 966787"/>
              <a:gd name="connsiteY35" fmla="*/ 71459 h 400747"/>
              <a:gd name="connsiteX36" fmla="*/ 335756 w 966787"/>
              <a:gd name="connsiteY36" fmla="*/ 57171 h 400747"/>
              <a:gd name="connsiteX37" fmla="*/ 342900 w 966787"/>
              <a:gd name="connsiteY37" fmla="*/ 35740 h 400747"/>
              <a:gd name="connsiteX38" fmla="*/ 345281 w 966787"/>
              <a:gd name="connsiteY38" fmla="*/ 28596 h 400747"/>
              <a:gd name="connsiteX39" fmla="*/ 350043 w 966787"/>
              <a:gd name="connsiteY39" fmla="*/ 21452 h 400747"/>
              <a:gd name="connsiteX40" fmla="*/ 354806 w 966787"/>
              <a:gd name="connsiteY40" fmla="*/ 4784 h 400747"/>
              <a:gd name="connsiteX41" fmla="*/ 359568 w 966787"/>
              <a:gd name="connsiteY41" fmla="*/ 11927 h 400747"/>
              <a:gd name="connsiteX42" fmla="*/ 361950 w 966787"/>
              <a:gd name="connsiteY42" fmla="*/ 19071 h 400747"/>
              <a:gd name="connsiteX43" fmla="*/ 376237 w 966787"/>
              <a:gd name="connsiteY43" fmla="*/ 16690 h 400747"/>
              <a:gd name="connsiteX44" fmla="*/ 388143 w 966787"/>
              <a:gd name="connsiteY44" fmla="*/ 4784 h 400747"/>
              <a:gd name="connsiteX45" fmla="*/ 390525 w 966787"/>
              <a:gd name="connsiteY45" fmla="*/ 14309 h 400747"/>
              <a:gd name="connsiteX46" fmla="*/ 392906 w 966787"/>
              <a:gd name="connsiteY46" fmla="*/ 21452 h 400747"/>
              <a:gd name="connsiteX47" fmla="*/ 400050 w 966787"/>
              <a:gd name="connsiteY47" fmla="*/ 23834 h 400747"/>
              <a:gd name="connsiteX48" fmla="*/ 416718 w 966787"/>
              <a:gd name="connsiteY48" fmla="*/ 21452 h 400747"/>
              <a:gd name="connsiteX49" fmla="*/ 431006 w 966787"/>
              <a:gd name="connsiteY49" fmla="*/ 11927 h 400747"/>
              <a:gd name="connsiteX50" fmla="*/ 433387 w 966787"/>
              <a:gd name="connsiteY50" fmla="*/ 4784 h 400747"/>
              <a:gd name="connsiteX51" fmla="*/ 450056 w 966787"/>
              <a:gd name="connsiteY51" fmla="*/ 4784 h 400747"/>
              <a:gd name="connsiteX52" fmla="*/ 457200 w 966787"/>
              <a:gd name="connsiteY52" fmla="*/ 19071 h 400747"/>
              <a:gd name="connsiteX53" fmla="*/ 459581 w 966787"/>
              <a:gd name="connsiteY53" fmla="*/ 26215 h 400747"/>
              <a:gd name="connsiteX54" fmla="*/ 483393 w 966787"/>
              <a:gd name="connsiteY54" fmla="*/ 14309 h 400747"/>
              <a:gd name="connsiteX55" fmla="*/ 502443 w 966787"/>
              <a:gd name="connsiteY55" fmla="*/ 7165 h 400747"/>
              <a:gd name="connsiteX56" fmla="*/ 507206 w 966787"/>
              <a:gd name="connsiteY56" fmla="*/ 16690 h 400747"/>
              <a:gd name="connsiteX57" fmla="*/ 511968 w 966787"/>
              <a:gd name="connsiteY57" fmla="*/ 30977 h 400747"/>
              <a:gd name="connsiteX58" fmla="*/ 519112 w 966787"/>
              <a:gd name="connsiteY58" fmla="*/ 23834 h 400747"/>
              <a:gd name="connsiteX59" fmla="*/ 528637 w 966787"/>
              <a:gd name="connsiteY59" fmla="*/ 9546 h 400747"/>
              <a:gd name="connsiteX60" fmla="*/ 542925 w 966787"/>
              <a:gd name="connsiteY60" fmla="*/ 4784 h 400747"/>
              <a:gd name="connsiteX61" fmla="*/ 550068 w 966787"/>
              <a:gd name="connsiteY61" fmla="*/ 9546 h 400747"/>
              <a:gd name="connsiteX62" fmla="*/ 552450 w 966787"/>
              <a:gd name="connsiteY62" fmla="*/ 19071 h 400747"/>
              <a:gd name="connsiteX63" fmla="*/ 561975 w 966787"/>
              <a:gd name="connsiteY63" fmla="*/ 21452 h 400747"/>
              <a:gd name="connsiteX64" fmla="*/ 576262 w 966787"/>
              <a:gd name="connsiteY64" fmla="*/ 16690 h 400747"/>
              <a:gd name="connsiteX65" fmla="*/ 592931 w 966787"/>
              <a:gd name="connsiteY65" fmla="*/ 4784 h 400747"/>
              <a:gd name="connsiteX66" fmla="*/ 600075 w 966787"/>
              <a:gd name="connsiteY66" fmla="*/ 2402 h 400747"/>
              <a:gd name="connsiteX67" fmla="*/ 609600 w 966787"/>
              <a:gd name="connsiteY67" fmla="*/ 21452 h 400747"/>
              <a:gd name="connsiteX68" fmla="*/ 619125 w 966787"/>
              <a:gd name="connsiteY68" fmla="*/ 40502 h 400747"/>
              <a:gd name="connsiteX69" fmla="*/ 621506 w 966787"/>
              <a:gd name="connsiteY69" fmla="*/ 47646 h 400747"/>
              <a:gd name="connsiteX70" fmla="*/ 633412 w 966787"/>
              <a:gd name="connsiteY70" fmla="*/ 33359 h 400747"/>
              <a:gd name="connsiteX71" fmla="*/ 638175 w 966787"/>
              <a:gd name="connsiteY71" fmla="*/ 19071 h 400747"/>
              <a:gd name="connsiteX72" fmla="*/ 647700 w 966787"/>
              <a:gd name="connsiteY72" fmla="*/ 4784 h 400747"/>
              <a:gd name="connsiteX73" fmla="*/ 659606 w 966787"/>
              <a:gd name="connsiteY73" fmla="*/ 21452 h 400747"/>
              <a:gd name="connsiteX74" fmla="*/ 661987 w 966787"/>
              <a:gd name="connsiteY74" fmla="*/ 28596 h 400747"/>
              <a:gd name="connsiteX75" fmla="*/ 666750 w 966787"/>
              <a:gd name="connsiteY75" fmla="*/ 19071 h 400747"/>
              <a:gd name="connsiteX76" fmla="*/ 669131 w 966787"/>
              <a:gd name="connsiteY76" fmla="*/ 11927 h 400747"/>
              <a:gd name="connsiteX77" fmla="*/ 683418 w 966787"/>
              <a:gd name="connsiteY77" fmla="*/ 7165 h 400747"/>
              <a:gd name="connsiteX78" fmla="*/ 690562 w 966787"/>
              <a:gd name="connsiteY78" fmla="*/ 4784 h 400747"/>
              <a:gd name="connsiteX79" fmla="*/ 695325 w 966787"/>
              <a:gd name="connsiteY79" fmla="*/ 30977 h 400747"/>
              <a:gd name="connsiteX80" fmla="*/ 697706 w 966787"/>
              <a:gd name="connsiteY80" fmla="*/ 47646 h 400747"/>
              <a:gd name="connsiteX81" fmla="*/ 704850 w 966787"/>
              <a:gd name="connsiteY81" fmla="*/ 21452 h 400747"/>
              <a:gd name="connsiteX82" fmla="*/ 714375 w 966787"/>
              <a:gd name="connsiteY82" fmla="*/ 30977 h 400747"/>
              <a:gd name="connsiteX83" fmla="*/ 719137 w 966787"/>
              <a:gd name="connsiteY83" fmla="*/ 50027 h 400747"/>
              <a:gd name="connsiteX84" fmla="*/ 723900 w 966787"/>
              <a:gd name="connsiteY84" fmla="*/ 71459 h 400747"/>
              <a:gd name="connsiteX85" fmla="*/ 721518 w 966787"/>
              <a:gd name="connsiteY85" fmla="*/ 88127 h 400747"/>
              <a:gd name="connsiteX86" fmla="*/ 719137 w 966787"/>
              <a:gd name="connsiteY86" fmla="*/ 95271 h 400747"/>
              <a:gd name="connsiteX87" fmla="*/ 721518 w 966787"/>
              <a:gd name="connsiteY87" fmla="*/ 64315 h 400747"/>
              <a:gd name="connsiteX88" fmla="*/ 723900 w 966787"/>
              <a:gd name="connsiteY88" fmla="*/ 114321 h 400747"/>
              <a:gd name="connsiteX89" fmla="*/ 726281 w 966787"/>
              <a:gd name="connsiteY89" fmla="*/ 121465 h 400747"/>
              <a:gd name="connsiteX90" fmla="*/ 728662 w 966787"/>
              <a:gd name="connsiteY90" fmla="*/ 130990 h 400747"/>
              <a:gd name="connsiteX91" fmla="*/ 731043 w 966787"/>
              <a:gd name="connsiteY91" fmla="*/ 138134 h 400747"/>
              <a:gd name="connsiteX92" fmla="*/ 733425 w 966787"/>
              <a:gd name="connsiteY92" fmla="*/ 152421 h 400747"/>
              <a:gd name="connsiteX93" fmla="*/ 735806 w 966787"/>
              <a:gd name="connsiteY93" fmla="*/ 140515 h 400747"/>
              <a:gd name="connsiteX94" fmla="*/ 738187 w 966787"/>
              <a:gd name="connsiteY94" fmla="*/ 123846 h 400747"/>
              <a:gd name="connsiteX95" fmla="*/ 740568 w 966787"/>
              <a:gd name="connsiteY95" fmla="*/ 266721 h 400747"/>
              <a:gd name="connsiteX96" fmla="*/ 747712 w 966787"/>
              <a:gd name="connsiteY96" fmla="*/ 242909 h 400747"/>
              <a:gd name="connsiteX97" fmla="*/ 750093 w 966787"/>
              <a:gd name="connsiteY97" fmla="*/ 231002 h 400747"/>
              <a:gd name="connsiteX98" fmla="*/ 752475 w 966787"/>
              <a:gd name="connsiteY98" fmla="*/ 223859 h 400747"/>
              <a:gd name="connsiteX99" fmla="*/ 750093 w 966787"/>
              <a:gd name="connsiteY99" fmla="*/ 252434 h 400747"/>
              <a:gd name="connsiteX100" fmla="*/ 745331 w 966787"/>
              <a:gd name="connsiteY100" fmla="*/ 266721 h 400747"/>
              <a:gd name="connsiteX101" fmla="*/ 747712 w 966787"/>
              <a:gd name="connsiteY101" fmla="*/ 290534 h 400747"/>
              <a:gd name="connsiteX102" fmla="*/ 754856 w 966787"/>
              <a:gd name="connsiteY102" fmla="*/ 292915 h 400747"/>
              <a:gd name="connsiteX103" fmla="*/ 773906 w 966787"/>
              <a:gd name="connsiteY103" fmla="*/ 290534 h 400747"/>
              <a:gd name="connsiteX104" fmla="*/ 769143 w 966787"/>
              <a:gd name="connsiteY104" fmla="*/ 302440 h 400747"/>
              <a:gd name="connsiteX105" fmla="*/ 759618 w 966787"/>
              <a:gd name="connsiteY105" fmla="*/ 316727 h 400747"/>
              <a:gd name="connsiteX106" fmla="*/ 762000 w 966787"/>
              <a:gd name="connsiteY106" fmla="*/ 323871 h 400747"/>
              <a:gd name="connsiteX107" fmla="*/ 783431 w 966787"/>
              <a:gd name="connsiteY107" fmla="*/ 314346 h 400747"/>
              <a:gd name="connsiteX108" fmla="*/ 788193 w 966787"/>
              <a:gd name="connsiteY108" fmla="*/ 307202 h 400747"/>
              <a:gd name="connsiteX109" fmla="*/ 795337 w 966787"/>
              <a:gd name="connsiteY109" fmla="*/ 309584 h 400747"/>
              <a:gd name="connsiteX110" fmla="*/ 802481 w 966787"/>
              <a:gd name="connsiteY110" fmla="*/ 326252 h 400747"/>
              <a:gd name="connsiteX111" fmla="*/ 807243 w 966787"/>
              <a:gd name="connsiteY111" fmla="*/ 333396 h 400747"/>
              <a:gd name="connsiteX112" fmla="*/ 809625 w 966787"/>
              <a:gd name="connsiteY112" fmla="*/ 342921 h 400747"/>
              <a:gd name="connsiteX113" fmla="*/ 812006 w 966787"/>
              <a:gd name="connsiteY113" fmla="*/ 354827 h 400747"/>
              <a:gd name="connsiteX114" fmla="*/ 816768 w 966787"/>
              <a:gd name="connsiteY114" fmla="*/ 345302 h 400747"/>
              <a:gd name="connsiteX115" fmla="*/ 823912 w 966787"/>
              <a:gd name="connsiteY115" fmla="*/ 335777 h 400747"/>
              <a:gd name="connsiteX116" fmla="*/ 833437 w 966787"/>
              <a:gd name="connsiteY116" fmla="*/ 326252 h 400747"/>
              <a:gd name="connsiteX117" fmla="*/ 840581 w 966787"/>
              <a:gd name="connsiteY117" fmla="*/ 333396 h 400747"/>
              <a:gd name="connsiteX118" fmla="*/ 852487 w 966787"/>
              <a:gd name="connsiteY118" fmla="*/ 350065 h 400747"/>
              <a:gd name="connsiteX119" fmla="*/ 866775 w 966787"/>
              <a:gd name="connsiteY119" fmla="*/ 359590 h 400747"/>
              <a:gd name="connsiteX120" fmla="*/ 873918 w 966787"/>
              <a:gd name="connsiteY120" fmla="*/ 352446 h 400747"/>
              <a:gd name="connsiteX121" fmla="*/ 876300 w 966787"/>
              <a:gd name="connsiteY121" fmla="*/ 345302 h 400747"/>
              <a:gd name="connsiteX122" fmla="*/ 881062 w 966787"/>
              <a:gd name="connsiteY122" fmla="*/ 335777 h 400747"/>
              <a:gd name="connsiteX123" fmla="*/ 888206 w 966787"/>
              <a:gd name="connsiteY123" fmla="*/ 321490 h 400747"/>
              <a:gd name="connsiteX124" fmla="*/ 890587 w 966787"/>
              <a:gd name="connsiteY124" fmla="*/ 331015 h 400747"/>
              <a:gd name="connsiteX125" fmla="*/ 892968 w 966787"/>
              <a:gd name="connsiteY125" fmla="*/ 338159 h 400747"/>
              <a:gd name="connsiteX126" fmla="*/ 895350 w 966787"/>
              <a:gd name="connsiteY126" fmla="*/ 385784 h 400747"/>
              <a:gd name="connsiteX127" fmla="*/ 916781 w 966787"/>
              <a:gd name="connsiteY127" fmla="*/ 378640 h 400747"/>
              <a:gd name="connsiteX128" fmla="*/ 926306 w 966787"/>
              <a:gd name="connsiteY128" fmla="*/ 364352 h 400747"/>
              <a:gd name="connsiteX129" fmla="*/ 928687 w 966787"/>
              <a:gd name="connsiteY129" fmla="*/ 371496 h 400747"/>
              <a:gd name="connsiteX130" fmla="*/ 933450 w 966787"/>
              <a:gd name="connsiteY130" fmla="*/ 395309 h 400747"/>
              <a:gd name="connsiteX131" fmla="*/ 940593 w 966787"/>
              <a:gd name="connsiteY131" fmla="*/ 381021 h 400747"/>
              <a:gd name="connsiteX132" fmla="*/ 945356 w 966787"/>
              <a:gd name="connsiteY132" fmla="*/ 373877 h 400747"/>
              <a:gd name="connsiteX133" fmla="*/ 966787 w 966787"/>
              <a:gd name="connsiteY133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52412 w 966787"/>
              <a:gd name="connsiteY17" fmla="*/ 350065 h 400747"/>
              <a:gd name="connsiteX18" fmla="*/ 261937 w 966787"/>
              <a:gd name="connsiteY18" fmla="*/ 261959 h 400747"/>
              <a:gd name="connsiteX19" fmla="*/ 269081 w 966787"/>
              <a:gd name="connsiteY19" fmla="*/ 254815 h 400747"/>
              <a:gd name="connsiteX20" fmla="*/ 271462 w 966787"/>
              <a:gd name="connsiteY20" fmla="*/ 245290 h 400747"/>
              <a:gd name="connsiteX21" fmla="*/ 276225 w 966787"/>
              <a:gd name="connsiteY21" fmla="*/ 238146 h 400747"/>
              <a:gd name="connsiteX22" fmla="*/ 280987 w 966787"/>
              <a:gd name="connsiteY22" fmla="*/ 226240 h 400747"/>
              <a:gd name="connsiteX23" fmla="*/ 278606 w 966787"/>
              <a:gd name="connsiteY23" fmla="*/ 242909 h 400747"/>
              <a:gd name="connsiteX24" fmla="*/ 280987 w 966787"/>
              <a:gd name="connsiteY24" fmla="*/ 235765 h 400747"/>
              <a:gd name="connsiteX25" fmla="*/ 285750 w 966787"/>
              <a:gd name="connsiteY25" fmla="*/ 211952 h 400747"/>
              <a:gd name="connsiteX26" fmla="*/ 288131 w 966787"/>
              <a:gd name="connsiteY26" fmla="*/ 173852 h 400747"/>
              <a:gd name="connsiteX27" fmla="*/ 297656 w 966787"/>
              <a:gd name="connsiteY27" fmla="*/ 159565 h 400747"/>
              <a:gd name="connsiteX28" fmla="*/ 300037 w 966787"/>
              <a:gd name="connsiteY28" fmla="*/ 152421 h 400747"/>
              <a:gd name="connsiteX29" fmla="*/ 304800 w 966787"/>
              <a:gd name="connsiteY29" fmla="*/ 161946 h 400747"/>
              <a:gd name="connsiteX30" fmla="*/ 307181 w 966787"/>
              <a:gd name="connsiteY30" fmla="*/ 104796 h 400747"/>
              <a:gd name="connsiteX31" fmla="*/ 311943 w 966787"/>
              <a:gd name="connsiteY31" fmla="*/ 85746 h 400747"/>
              <a:gd name="connsiteX32" fmla="*/ 319087 w 966787"/>
              <a:gd name="connsiteY32" fmla="*/ 80984 h 400747"/>
              <a:gd name="connsiteX33" fmla="*/ 328612 w 966787"/>
              <a:gd name="connsiteY33" fmla="*/ 85746 h 400747"/>
              <a:gd name="connsiteX34" fmla="*/ 330993 w 966787"/>
              <a:gd name="connsiteY34" fmla="*/ 71459 h 400747"/>
              <a:gd name="connsiteX35" fmla="*/ 335756 w 966787"/>
              <a:gd name="connsiteY35" fmla="*/ 57171 h 400747"/>
              <a:gd name="connsiteX36" fmla="*/ 342900 w 966787"/>
              <a:gd name="connsiteY36" fmla="*/ 35740 h 400747"/>
              <a:gd name="connsiteX37" fmla="*/ 345281 w 966787"/>
              <a:gd name="connsiteY37" fmla="*/ 28596 h 400747"/>
              <a:gd name="connsiteX38" fmla="*/ 350043 w 966787"/>
              <a:gd name="connsiteY38" fmla="*/ 21452 h 400747"/>
              <a:gd name="connsiteX39" fmla="*/ 354806 w 966787"/>
              <a:gd name="connsiteY39" fmla="*/ 4784 h 400747"/>
              <a:gd name="connsiteX40" fmla="*/ 359568 w 966787"/>
              <a:gd name="connsiteY40" fmla="*/ 11927 h 400747"/>
              <a:gd name="connsiteX41" fmla="*/ 361950 w 966787"/>
              <a:gd name="connsiteY41" fmla="*/ 19071 h 400747"/>
              <a:gd name="connsiteX42" fmla="*/ 376237 w 966787"/>
              <a:gd name="connsiteY42" fmla="*/ 16690 h 400747"/>
              <a:gd name="connsiteX43" fmla="*/ 388143 w 966787"/>
              <a:gd name="connsiteY43" fmla="*/ 4784 h 400747"/>
              <a:gd name="connsiteX44" fmla="*/ 390525 w 966787"/>
              <a:gd name="connsiteY44" fmla="*/ 14309 h 400747"/>
              <a:gd name="connsiteX45" fmla="*/ 392906 w 966787"/>
              <a:gd name="connsiteY45" fmla="*/ 21452 h 400747"/>
              <a:gd name="connsiteX46" fmla="*/ 400050 w 966787"/>
              <a:gd name="connsiteY46" fmla="*/ 23834 h 400747"/>
              <a:gd name="connsiteX47" fmla="*/ 416718 w 966787"/>
              <a:gd name="connsiteY47" fmla="*/ 21452 h 400747"/>
              <a:gd name="connsiteX48" fmla="*/ 431006 w 966787"/>
              <a:gd name="connsiteY48" fmla="*/ 11927 h 400747"/>
              <a:gd name="connsiteX49" fmla="*/ 433387 w 966787"/>
              <a:gd name="connsiteY49" fmla="*/ 4784 h 400747"/>
              <a:gd name="connsiteX50" fmla="*/ 450056 w 966787"/>
              <a:gd name="connsiteY50" fmla="*/ 4784 h 400747"/>
              <a:gd name="connsiteX51" fmla="*/ 457200 w 966787"/>
              <a:gd name="connsiteY51" fmla="*/ 19071 h 400747"/>
              <a:gd name="connsiteX52" fmla="*/ 459581 w 966787"/>
              <a:gd name="connsiteY52" fmla="*/ 26215 h 400747"/>
              <a:gd name="connsiteX53" fmla="*/ 483393 w 966787"/>
              <a:gd name="connsiteY53" fmla="*/ 14309 h 400747"/>
              <a:gd name="connsiteX54" fmla="*/ 502443 w 966787"/>
              <a:gd name="connsiteY54" fmla="*/ 7165 h 400747"/>
              <a:gd name="connsiteX55" fmla="*/ 507206 w 966787"/>
              <a:gd name="connsiteY55" fmla="*/ 16690 h 400747"/>
              <a:gd name="connsiteX56" fmla="*/ 511968 w 966787"/>
              <a:gd name="connsiteY56" fmla="*/ 30977 h 400747"/>
              <a:gd name="connsiteX57" fmla="*/ 519112 w 966787"/>
              <a:gd name="connsiteY57" fmla="*/ 23834 h 400747"/>
              <a:gd name="connsiteX58" fmla="*/ 528637 w 966787"/>
              <a:gd name="connsiteY58" fmla="*/ 9546 h 400747"/>
              <a:gd name="connsiteX59" fmla="*/ 542925 w 966787"/>
              <a:gd name="connsiteY59" fmla="*/ 4784 h 400747"/>
              <a:gd name="connsiteX60" fmla="*/ 550068 w 966787"/>
              <a:gd name="connsiteY60" fmla="*/ 9546 h 400747"/>
              <a:gd name="connsiteX61" fmla="*/ 552450 w 966787"/>
              <a:gd name="connsiteY61" fmla="*/ 19071 h 400747"/>
              <a:gd name="connsiteX62" fmla="*/ 561975 w 966787"/>
              <a:gd name="connsiteY62" fmla="*/ 21452 h 400747"/>
              <a:gd name="connsiteX63" fmla="*/ 576262 w 966787"/>
              <a:gd name="connsiteY63" fmla="*/ 16690 h 400747"/>
              <a:gd name="connsiteX64" fmla="*/ 592931 w 966787"/>
              <a:gd name="connsiteY64" fmla="*/ 4784 h 400747"/>
              <a:gd name="connsiteX65" fmla="*/ 600075 w 966787"/>
              <a:gd name="connsiteY65" fmla="*/ 2402 h 400747"/>
              <a:gd name="connsiteX66" fmla="*/ 609600 w 966787"/>
              <a:gd name="connsiteY66" fmla="*/ 21452 h 400747"/>
              <a:gd name="connsiteX67" fmla="*/ 619125 w 966787"/>
              <a:gd name="connsiteY67" fmla="*/ 40502 h 400747"/>
              <a:gd name="connsiteX68" fmla="*/ 621506 w 966787"/>
              <a:gd name="connsiteY68" fmla="*/ 47646 h 400747"/>
              <a:gd name="connsiteX69" fmla="*/ 633412 w 966787"/>
              <a:gd name="connsiteY69" fmla="*/ 33359 h 400747"/>
              <a:gd name="connsiteX70" fmla="*/ 638175 w 966787"/>
              <a:gd name="connsiteY70" fmla="*/ 19071 h 400747"/>
              <a:gd name="connsiteX71" fmla="*/ 647700 w 966787"/>
              <a:gd name="connsiteY71" fmla="*/ 4784 h 400747"/>
              <a:gd name="connsiteX72" fmla="*/ 659606 w 966787"/>
              <a:gd name="connsiteY72" fmla="*/ 21452 h 400747"/>
              <a:gd name="connsiteX73" fmla="*/ 661987 w 966787"/>
              <a:gd name="connsiteY73" fmla="*/ 28596 h 400747"/>
              <a:gd name="connsiteX74" fmla="*/ 666750 w 966787"/>
              <a:gd name="connsiteY74" fmla="*/ 19071 h 400747"/>
              <a:gd name="connsiteX75" fmla="*/ 669131 w 966787"/>
              <a:gd name="connsiteY75" fmla="*/ 11927 h 400747"/>
              <a:gd name="connsiteX76" fmla="*/ 683418 w 966787"/>
              <a:gd name="connsiteY76" fmla="*/ 7165 h 400747"/>
              <a:gd name="connsiteX77" fmla="*/ 690562 w 966787"/>
              <a:gd name="connsiteY77" fmla="*/ 4784 h 400747"/>
              <a:gd name="connsiteX78" fmla="*/ 695325 w 966787"/>
              <a:gd name="connsiteY78" fmla="*/ 30977 h 400747"/>
              <a:gd name="connsiteX79" fmla="*/ 697706 w 966787"/>
              <a:gd name="connsiteY79" fmla="*/ 47646 h 400747"/>
              <a:gd name="connsiteX80" fmla="*/ 704850 w 966787"/>
              <a:gd name="connsiteY80" fmla="*/ 21452 h 400747"/>
              <a:gd name="connsiteX81" fmla="*/ 714375 w 966787"/>
              <a:gd name="connsiteY81" fmla="*/ 30977 h 400747"/>
              <a:gd name="connsiteX82" fmla="*/ 719137 w 966787"/>
              <a:gd name="connsiteY82" fmla="*/ 50027 h 400747"/>
              <a:gd name="connsiteX83" fmla="*/ 723900 w 966787"/>
              <a:gd name="connsiteY83" fmla="*/ 71459 h 400747"/>
              <a:gd name="connsiteX84" fmla="*/ 721518 w 966787"/>
              <a:gd name="connsiteY84" fmla="*/ 88127 h 400747"/>
              <a:gd name="connsiteX85" fmla="*/ 719137 w 966787"/>
              <a:gd name="connsiteY85" fmla="*/ 95271 h 400747"/>
              <a:gd name="connsiteX86" fmla="*/ 721518 w 966787"/>
              <a:gd name="connsiteY86" fmla="*/ 64315 h 400747"/>
              <a:gd name="connsiteX87" fmla="*/ 723900 w 966787"/>
              <a:gd name="connsiteY87" fmla="*/ 114321 h 400747"/>
              <a:gd name="connsiteX88" fmla="*/ 726281 w 966787"/>
              <a:gd name="connsiteY88" fmla="*/ 121465 h 400747"/>
              <a:gd name="connsiteX89" fmla="*/ 728662 w 966787"/>
              <a:gd name="connsiteY89" fmla="*/ 130990 h 400747"/>
              <a:gd name="connsiteX90" fmla="*/ 731043 w 966787"/>
              <a:gd name="connsiteY90" fmla="*/ 138134 h 400747"/>
              <a:gd name="connsiteX91" fmla="*/ 733425 w 966787"/>
              <a:gd name="connsiteY91" fmla="*/ 152421 h 400747"/>
              <a:gd name="connsiteX92" fmla="*/ 735806 w 966787"/>
              <a:gd name="connsiteY92" fmla="*/ 140515 h 400747"/>
              <a:gd name="connsiteX93" fmla="*/ 738187 w 966787"/>
              <a:gd name="connsiteY93" fmla="*/ 123846 h 400747"/>
              <a:gd name="connsiteX94" fmla="*/ 740568 w 966787"/>
              <a:gd name="connsiteY94" fmla="*/ 266721 h 400747"/>
              <a:gd name="connsiteX95" fmla="*/ 747712 w 966787"/>
              <a:gd name="connsiteY95" fmla="*/ 242909 h 400747"/>
              <a:gd name="connsiteX96" fmla="*/ 750093 w 966787"/>
              <a:gd name="connsiteY96" fmla="*/ 231002 h 400747"/>
              <a:gd name="connsiteX97" fmla="*/ 752475 w 966787"/>
              <a:gd name="connsiteY97" fmla="*/ 223859 h 400747"/>
              <a:gd name="connsiteX98" fmla="*/ 750093 w 966787"/>
              <a:gd name="connsiteY98" fmla="*/ 252434 h 400747"/>
              <a:gd name="connsiteX99" fmla="*/ 745331 w 966787"/>
              <a:gd name="connsiteY99" fmla="*/ 266721 h 400747"/>
              <a:gd name="connsiteX100" fmla="*/ 747712 w 966787"/>
              <a:gd name="connsiteY100" fmla="*/ 290534 h 400747"/>
              <a:gd name="connsiteX101" fmla="*/ 754856 w 966787"/>
              <a:gd name="connsiteY101" fmla="*/ 292915 h 400747"/>
              <a:gd name="connsiteX102" fmla="*/ 773906 w 966787"/>
              <a:gd name="connsiteY102" fmla="*/ 290534 h 400747"/>
              <a:gd name="connsiteX103" fmla="*/ 769143 w 966787"/>
              <a:gd name="connsiteY103" fmla="*/ 302440 h 400747"/>
              <a:gd name="connsiteX104" fmla="*/ 759618 w 966787"/>
              <a:gd name="connsiteY104" fmla="*/ 316727 h 400747"/>
              <a:gd name="connsiteX105" fmla="*/ 762000 w 966787"/>
              <a:gd name="connsiteY105" fmla="*/ 323871 h 400747"/>
              <a:gd name="connsiteX106" fmla="*/ 783431 w 966787"/>
              <a:gd name="connsiteY106" fmla="*/ 314346 h 400747"/>
              <a:gd name="connsiteX107" fmla="*/ 788193 w 966787"/>
              <a:gd name="connsiteY107" fmla="*/ 307202 h 400747"/>
              <a:gd name="connsiteX108" fmla="*/ 795337 w 966787"/>
              <a:gd name="connsiteY108" fmla="*/ 309584 h 400747"/>
              <a:gd name="connsiteX109" fmla="*/ 802481 w 966787"/>
              <a:gd name="connsiteY109" fmla="*/ 326252 h 400747"/>
              <a:gd name="connsiteX110" fmla="*/ 807243 w 966787"/>
              <a:gd name="connsiteY110" fmla="*/ 333396 h 400747"/>
              <a:gd name="connsiteX111" fmla="*/ 809625 w 966787"/>
              <a:gd name="connsiteY111" fmla="*/ 342921 h 400747"/>
              <a:gd name="connsiteX112" fmla="*/ 812006 w 966787"/>
              <a:gd name="connsiteY112" fmla="*/ 354827 h 400747"/>
              <a:gd name="connsiteX113" fmla="*/ 816768 w 966787"/>
              <a:gd name="connsiteY113" fmla="*/ 345302 h 400747"/>
              <a:gd name="connsiteX114" fmla="*/ 823912 w 966787"/>
              <a:gd name="connsiteY114" fmla="*/ 335777 h 400747"/>
              <a:gd name="connsiteX115" fmla="*/ 833437 w 966787"/>
              <a:gd name="connsiteY115" fmla="*/ 326252 h 400747"/>
              <a:gd name="connsiteX116" fmla="*/ 840581 w 966787"/>
              <a:gd name="connsiteY116" fmla="*/ 333396 h 400747"/>
              <a:gd name="connsiteX117" fmla="*/ 852487 w 966787"/>
              <a:gd name="connsiteY117" fmla="*/ 350065 h 400747"/>
              <a:gd name="connsiteX118" fmla="*/ 866775 w 966787"/>
              <a:gd name="connsiteY118" fmla="*/ 359590 h 400747"/>
              <a:gd name="connsiteX119" fmla="*/ 873918 w 966787"/>
              <a:gd name="connsiteY119" fmla="*/ 352446 h 400747"/>
              <a:gd name="connsiteX120" fmla="*/ 876300 w 966787"/>
              <a:gd name="connsiteY120" fmla="*/ 345302 h 400747"/>
              <a:gd name="connsiteX121" fmla="*/ 881062 w 966787"/>
              <a:gd name="connsiteY121" fmla="*/ 335777 h 400747"/>
              <a:gd name="connsiteX122" fmla="*/ 888206 w 966787"/>
              <a:gd name="connsiteY122" fmla="*/ 321490 h 400747"/>
              <a:gd name="connsiteX123" fmla="*/ 890587 w 966787"/>
              <a:gd name="connsiteY123" fmla="*/ 331015 h 400747"/>
              <a:gd name="connsiteX124" fmla="*/ 892968 w 966787"/>
              <a:gd name="connsiteY124" fmla="*/ 338159 h 400747"/>
              <a:gd name="connsiteX125" fmla="*/ 895350 w 966787"/>
              <a:gd name="connsiteY125" fmla="*/ 385784 h 400747"/>
              <a:gd name="connsiteX126" fmla="*/ 916781 w 966787"/>
              <a:gd name="connsiteY126" fmla="*/ 378640 h 400747"/>
              <a:gd name="connsiteX127" fmla="*/ 926306 w 966787"/>
              <a:gd name="connsiteY127" fmla="*/ 364352 h 400747"/>
              <a:gd name="connsiteX128" fmla="*/ 928687 w 966787"/>
              <a:gd name="connsiteY128" fmla="*/ 371496 h 400747"/>
              <a:gd name="connsiteX129" fmla="*/ 933450 w 966787"/>
              <a:gd name="connsiteY129" fmla="*/ 395309 h 400747"/>
              <a:gd name="connsiteX130" fmla="*/ 940593 w 966787"/>
              <a:gd name="connsiteY130" fmla="*/ 381021 h 400747"/>
              <a:gd name="connsiteX131" fmla="*/ 945356 w 966787"/>
              <a:gd name="connsiteY131" fmla="*/ 373877 h 400747"/>
              <a:gd name="connsiteX132" fmla="*/ 966787 w 966787"/>
              <a:gd name="connsiteY132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140493 w 966787"/>
              <a:gd name="connsiteY1" fmla="*/ 397690 h 400747"/>
              <a:gd name="connsiteX2" fmla="*/ 166687 w 966787"/>
              <a:gd name="connsiteY2" fmla="*/ 395309 h 400747"/>
              <a:gd name="connsiteX3" fmla="*/ 171450 w 966787"/>
              <a:gd name="connsiteY3" fmla="*/ 388165 h 400747"/>
              <a:gd name="connsiteX4" fmla="*/ 195262 w 966787"/>
              <a:gd name="connsiteY4" fmla="*/ 378640 h 400747"/>
              <a:gd name="connsiteX5" fmla="*/ 202406 w 966787"/>
              <a:gd name="connsiteY5" fmla="*/ 392927 h 400747"/>
              <a:gd name="connsiteX6" fmla="*/ 207168 w 966787"/>
              <a:gd name="connsiteY6" fmla="*/ 400071 h 400747"/>
              <a:gd name="connsiteX7" fmla="*/ 216693 w 966787"/>
              <a:gd name="connsiteY7" fmla="*/ 392927 h 400747"/>
              <a:gd name="connsiteX8" fmla="*/ 221456 w 966787"/>
              <a:gd name="connsiteY8" fmla="*/ 381021 h 400747"/>
              <a:gd name="connsiteX9" fmla="*/ 226218 w 966787"/>
              <a:gd name="connsiteY9" fmla="*/ 371496 h 400747"/>
              <a:gd name="connsiteX10" fmla="*/ 230981 w 966787"/>
              <a:gd name="connsiteY10" fmla="*/ 357209 h 400747"/>
              <a:gd name="connsiteX11" fmla="*/ 233362 w 966787"/>
              <a:gd name="connsiteY11" fmla="*/ 350065 h 400747"/>
              <a:gd name="connsiteX12" fmla="*/ 235743 w 966787"/>
              <a:gd name="connsiteY12" fmla="*/ 340540 h 400747"/>
              <a:gd name="connsiteX13" fmla="*/ 240506 w 966787"/>
              <a:gd name="connsiteY13" fmla="*/ 326252 h 400747"/>
              <a:gd name="connsiteX14" fmla="*/ 245268 w 966787"/>
              <a:gd name="connsiteY14" fmla="*/ 309584 h 400747"/>
              <a:gd name="connsiteX15" fmla="*/ 247650 w 966787"/>
              <a:gd name="connsiteY15" fmla="*/ 316727 h 400747"/>
              <a:gd name="connsiteX16" fmla="*/ 261937 w 966787"/>
              <a:gd name="connsiteY16" fmla="*/ 261959 h 400747"/>
              <a:gd name="connsiteX17" fmla="*/ 269081 w 966787"/>
              <a:gd name="connsiteY17" fmla="*/ 254815 h 400747"/>
              <a:gd name="connsiteX18" fmla="*/ 271462 w 966787"/>
              <a:gd name="connsiteY18" fmla="*/ 245290 h 400747"/>
              <a:gd name="connsiteX19" fmla="*/ 276225 w 966787"/>
              <a:gd name="connsiteY19" fmla="*/ 238146 h 400747"/>
              <a:gd name="connsiteX20" fmla="*/ 280987 w 966787"/>
              <a:gd name="connsiteY20" fmla="*/ 226240 h 400747"/>
              <a:gd name="connsiteX21" fmla="*/ 278606 w 966787"/>
              <a:gd name="connsiteY21" fmla="*/ 242909 h 400747"/>
              <a:gd name="connsiteX22" fmla="*/ 280987 w 966787"/>
              <a:gd name="connsiteY22" fmla="*/ 235765 h 400747"/>
              <a:gd name="connsiteX23" fmla="*/ 285750 w 966787"/>
              <a:gd name="connsiteY23" fmla="*/ 211952 h 400747"/>
              <a:gd name="connsiteX24" fmla="*/ 288131 w 966787"/>
              <a:gd name="connsiteY24" fmla="*/ 173852 h 400747"/>
              <a:gd name="connsiteX25" fmla="*/ 297656 w 966787"/>
              <a:gd name="connsiteY25" fmla="*/ 159565 h 400747"/>
              <a:gd name="connsiteX26" fmla="*/ 300037 w 966787"/>
              <a:gd name="connsiteY26" fmla="*/ 152421 h 400747"/>
              <a:gd name="connsiteX27" fmla="*/ 304800 w 966787"/>
              <a:gd name="connsiteY27" fmla="*/ 161946 h 400747"/>
              <a:gd name="connsiteX28" fmla="*/ 307181 w 966787"/>
              <a:gd name="connsiteY28" fmla="*/ 104796 h 400747"/>
              <a:gd name="connsiteX29" fmla="*/ 311943 w 966787"/>
              <a:gd name="connsiteY29" fmla="*/ 85746 h 400747"/>
              <a:gd name="connsiteX30" fmla="*/ 319087 w 966787"/>
              <a:gd name="connsiteY30" fmla="*/ 80984 h 400747"/>
              <a:gd name="connsiteX31" fmla="*/ 328612 w 966787"/>
              <a:gd name="connsiteY31" fmla="*/ 85746 h 400747"/>
              <a:gd name="connsiteX32" fmla="*/ 330993 w 966787"/>
              <a:gd name="connsiteY32" fmla="*/ 71459 h 400747"/>
              <a:gd name="connsiteX33" fmla="*/ 335756 w 966787"/>
              <a:gd name="connsiteY33" fmla="*/ 57171 h 400747"/>
              <a:gd name="connsiteX34" fmla="*/ 342900 w 966787"/>
              <a:gd name="connsiteY34" fmla="*/ 35740 h 400747"/>
              <a:gd name="connsiteX35" fmla="*/ 345281 w 966787"/>
              <a:gd name="connsiteY35" fmla="*/ 28596 h 400747"/>
              <a:gd name="connsiteX36" fmla="*/ 350043 w 966787"/>
              <a:gd name="connsiteY36" fmla="*/ 21452 h 400747"/>
              <a:gd name="connsiteX37" fmla="*/ 354806 w 966787"/>
              <a:gd name="connsiteY37" fmla="*/ 4784 h 400747"/>
              <a:gd name="connsiteX38" fmla="*/ 359568 w 966787"/>
              <a:gd name="connsiteY38" fmla="*/ 11927 h 400747"/>
              <a:gd name="connsiteX39" fmla="*/ 361950 w 966787"/>
              <a:gd name="connsiteY39" fmla="*/ 19071 h 400747"/>
              <a:gd name="connsiteX40" fmla="*/ 376237 w 966787"/>
              <a:gd name="connsiteY40" fmla="*/ 16690 h 400747"/>
              <a:gd name="connsiteX41" fmla="*/ 388143 w 966787"/>
              <a:gd name="connsiteY41" fmla="*/ 4784 h 400747"/>
              <a:gd name="connsiteX42" fmla="*/ 390525 w 966787"/>
              <a:gd name="connsiteY42" fmla="*/ 14309 h 400747"/>
              <a:gd name="connsiteX43" fmla="*/ 392906 w 966787"/>
              <a:gd name="connsiteY43" fmla="*/ 21452 h 400747"/>
              <a:gd name="connsiteX44" fmla="*/ 400050 w 966787"/>
              <a:gd name="connsiteY44" fmla="*/ 23834 h 400747"/>
              <a:gd name="connsiteX45" fmla="*/ 416718 w 966787"/>
              <a:gd name="connsiteY45" fmla="*/ 21452 h 400747"/>
              <a:gd name="connsiteX46" fmla="*/ 431006 w 966787"/>
              <a:gd name="connsiteY46" fmla="*/ 11927 h 400747"/>
              <a:gd name="connsiteX47" fmla="*/ 433387 w 966787"/>
              <a:gd name="connsiteY47" fmla="*/ 4784 h 400747"/>
              <a:gd name="connsiteX48" fmla="*/ 450056 w 966787"/>
              <a:gd name="connsiteY48" fmla="*/ 4784 h 400747"/>
              <a:gd name="connsiteX49" fmla="*/ 457200 w 966787"/>
              <a:gd name="connsiteY49" fmla="*/ 19071 h 400747"/>
              <a:gd name="connsiteX50" fmla="*/ 459581 w 966787"/>
              <a:gd name="connsiteY50" fmla="*/ 26215 h 400747"/>
              <a:gd name="connsiteX51" fmla="*/ 483393 w 966787"/>
              <a:gd name="connsiteY51" fmla="*/ 14309 h 400747"/>
              <a:gd name="connsiteX52" fmla="*/ 502443 w 966787"/>
              <a:gd name="connsiteY52" fmla="*/ 7165 h 400747"/>
              <a:gd name="connsiteX53" fmla="*/ 507206 w 966787"/>
              <a:gd name="connsiteY53" fmla="*/ 16690 h 400747"/>
              <a:gd name="connsiteX54" fmla="*/ 511968 w 966787"/>
              <a:gd name="connsiteY54" fmla="*/ 30977 h 400747"/>
              <a:gd name="connsiteX55" fmla="*/ 519112 w 966787"/>
              <a:gd name="connsiteY55" fmla="*/ 23834 h 400747"/>
              <a:gd name="connsiteX56" fmla="*/ 528637 w 966787"/>
              <a:gd name="connsiteY56" fmla="*/ 9546 h 400747"/>
              <a:gd name="connsiteX57" fmla="*/ 542925 w 966787"/>
              <a:gd name="connsiteY57" fmla="*/ 4784 h 400747"/>
              <a:gd name="connsiteX58" fmla="*/ 550068 w 966787"/>
              <a:gd name="connsiteY58" fmla="*/ 9546 h 400747"/>
              <a:gd name="connsiteX59" fmla="*/ 552450 w 966787"/>
              <a:gd name="connsiteY59" fmla="*/ 19071 h 400747"/>
              <a:gd name="connsiteX60" fmla="*/ 561975 w 966787"/>
              <a:gd name="connsiteY60" fmla="*/ 21452 h 400747"/>
              <a:gd name="connsiteX61" fmla="*/ 576262 w 966787"/>
              <a:gd name="connsiteY61" fmla="*/ 16690 h 400747"/>
              <a:gd name="connsiteX62" fmla="*/ 592931 w 966787"/>
              <a:gd name="connsiteY62" fmla="*/ 4784 h 400747"/>
              <a:gd name="connsiteX63" fmla="*/ 600075 w 966787"/>
              <a:gd name="connsiteY63" fmla="*/ 2402 h 400747"/>
              <a:gd name="connsiteX64" fmla="*/ 609600 w 966787"/>
              <a:gd name="connsiteY64" fmla="*/ 21452 h 400747"/>
              <a:gd name="connsiteX65" fmla="*/ 619125 w 966787"/>
              <a:gd name="connsiteY65" fmla="*/ 40502 h 400747"/>
              <a:gd name="connsiteX66" fmla="*/ 621506 w 966787"/>
              <a:gd name="connsiteY66" fmla="*/ 47646 h 400747"/>
              <a:gd name="connsiteX67" fmla="*/ 633412 w 966787"/>
              <a:gd name="connsiteY67" fmla="*/ 33359 h 400747"/>
              <a:gd name="connsiteX68" fmla="*/ 638175 w 966787"/>
              <a:gd name="connsiteY68" fmla="*/ 19071 h 400747"/>
              <a:gd name="connsiteX69" fmla="*/ 647700 w 966787"/>
              <a:gd name="connsiteY69" fmla="*/ 4784 h 400747"/>
              <a:gd name="connsiteX70" fmla="*/ 659606 w 966787"/>
              <a:gd name="connsiteY70" fmla="*/ 21452 h 400747"/>
              <a:gd name="connsiteX71" fmla="*/ 661987 w 966787"/>
              <a:gd name="connsiteY71" fmla="*/ 28596 h 400747"/>
              <a:gd name="connsiteX72" fmla="*/ 666750 w 966787"/>
              <a:gd name="connsiteY72" fmla="*/ 19071 h 400747"/>
              <a:gd name="connsiteX73" fmla="*/ 669131 w 966787"/>
              <a:gd name="connsiteY73" fmla="*/ 11927 h 400747"/>
              <a:gd name="connsiteX74" fmla="*/ 683418 w 966787"/>
              <a:gd name="connsiteY74" fmla="*/ 7165 h 400747"/>
              <a:gd name="connsiteX75" fmla="*/ 690562 w 966787"/>
              <a:gd name="connsiteY75" fmla="*/ 4784 h 400747"/>
              <a:gd name="connsiteX76" fmla="*/ 695325 w 966787"/>
              <a:gd name="connsiteY76" fmla="*/ 30977 h 400747"/>
              <a:gd name="connsiteX77" fmla="*/ 697706 w 966787"/>
              <a:gd name="connsiteY77" fmla="*/ 47646 h 400747"/>
              <a:gd name="connsiteX78" fmla="*/ 704850 w 966787"/>
              <a:gd name="connsiteY78" fmla="*/ 21452 h 400747"/>
              <a:gd name="connsiteX79" fmla="*/ 714375 w 966787"/>
              <a:gd name="connsiteY79" fmla="*/ 30977 h 400747"/>
              <a:gd name="connsiteX80" fmla="*/ 719137 w 966787"/>
              <a:gd name="connsiteY80" fmla="*/ 50027 h 400747"/>
              <a:gd name="connsiteX81" fmla="*/ 723900 w 966787"/>
              <a:gd name="connsiteY81" fmla="*/ 71459 h 400747"/>
              <a:gd name="connsiteX82" fmla="*/ 721518 w 966787"/>
              <a:gd name="connsiteY82" fmla="*/ 88127 h 400747"/>
              <a:gd name="connsiteX83" fmla="*/ 719137 w 966787"/>
              <a:gd name="connsiteY83" fmla="*/ 95271 h 400747"/>
              <a:gd name="connsiteX84" fmla="*/ 721518 w 966787"/>
              <a:gd name="connsiteY84" fmla="*/ 64315 h 400747"/>
              <a:gd name="connsiteX85" fmla="*/ 723900 w 966787"/>
              <a:gd name="connsiteY85" fmla="*/ 114321 h 400747"/>
              <a:gd name="connsiteX86" fmla="*/ 726281 w 966787"/>
              <a:gd name="connsiteY86" fmla="*/ 121465 h 400747"/>
              <a:gd name="connsiteX87" fmla="*/ 728662 w 966787"/>
              <a:gd name="connsiteY87" fmla="*/ 130990 h 400747"/>
              <a:gd name="connsiteX88" fmla="*/ 731043 w 966787"/>
              <a:gd name="connsiteY88" fmla="*/ 138134 h 400747"/>
              <a:gd name="connsiteX89" fmla="*/ 733425 w 966787"/>
              <a:gd name="connsiteY89" fmla="*/ 152421 h 400747"/>
              <a:gd name="connsiteX90" fmla="*/ 735806 w 966787"/>
              <a:gd name="connsiteY90" fmla="*/ 140515 h 400747"/>
              <a:gd name="connsiteX91" fmla="*/ 738187 w 966787"/>
              <a:gd name="connsiteY91" fmla="*/ 123846 h 400747"/>
              <a:gd name="connsiteX92" fmla="*/ 740568 w 966787"/>
              <a:gd name="connsiteY92" fmla="*/ 266721 h 400747"/>
              <a:gd name="connsiteX93" fmla="*/ 747712 w 966787"/>
              <a:gd name="connsiteY93" fmla="*/ 242909 h 400747"/>
              <a:gd name="connsiteX94" fmla="*/ 750093 w 966787"/>
              <a:gd name="connsiteY94" fmla="*/ 231002 h 400747"/>
              <a:gd name="connsiteX95" fmla="*/ 752475 w 966787"/>
              <a:gd name="connsiteY95" fmla="*/ 223859 h 400747"/>
              <a:gd name="connsiteX96" fmla="*/ 750093 w 966787"/>
              <a:gd name="connsiteY96" fmla="*/ 252434 h 400747"/>
              <a:gd name="connsiteX97" fmla="*/ 745331 w 966787"/>
              <a:gd name="connsiteY97" fmla="*/ 266721 h 400747"/>
              <a:gd name="connsiteX98" fmla="*/ 747712 w 966787"/>
              <a:gd name="connsiteY98" fmla="*/ 290534 h 400747"/>
              <a:gd name="connsiteX99" fmla="*/ 754856 w 966787"/>
              <a:gd name="connsiteY99" fmla="*/ 292915 h 400747"/>
              <a:gd name="connsiteX100" fmla="*/ 773906 w 966787"/>
              <a:gd name="connsiteY100" fmla="*/ 290534 h 400747"/>
              <a:gd name="connsiteX101" fmla="*/ 769143 w 966787"/>
              <a:gd name="connsiteY101" fmla="*/ 302440 h 400747"/>
              <a:gd name="connsiteX102" fmla="*/ 759618 w 966787"/>
              <a:gd name="connsiteY102" fmla="*/ 316727 h 400747"/>
              <a:gd name="connsiteX103" fmla="*/ 762000 w 966787"/>
              <a:gd name="connsiteY103" fmla="*/ 323871 h 400747"/>
              <a:gd name="connsiteX104" fmla="*/ 783431 w 966787"/>
              <a:gd name="connsiteY104" fmla="*/ 314346 h 400747"/>
              <a:gd name="connsiteX105" fmla="*/ 788193 w 966787"/>
              <a:gd name="connsiteY105" fmla="*/ 307202 h 400747"/>
              <a:gd name="connsiteX106" fmla="*/ 795337 w 966787"/>
              <a:gd name="connsiteY106" fmla="*/ 309584 h 400747"/>
              <a:gd name="connsiteX107" fmla="*/ 802481 w 966787"/>
              <a:gd name="connsiteY107" fmla="*/ 326252 h 400747"/>
              <a:gd name="connsiteX108" fmla="*/ 807243 w 966787"/>
              <a:gd name="connsiteY108" fmla="*/ 333396 h 400747"/>
              <a:gd name="connsiteX109" fmla="*/ 809625 w 966787"/>
              <a:gd name="connsiteY109" fmla="*/ 342921 h 400747"/>
              <a:gd name="connsiteX110" fmla="*/ 812006 w 966787"/>
              <a:gd name="connsiteY110" fmla="*/ 354827 h 400747"/>
              <a:gd name="connsiteX111" fmla="*/ 816768 w 966787"/>
              <a:gd name="connsiteY111" fmla="*/ 345302 h 400747"/>
              <a:gd name="connsiteX112" fmla="*/ 823912 w 966787"/>
              <a:gd name="connsiteY112" fmla="*/ 335777 h 400747"/>
              <a:gd name="connsiteX113" fmla="*/ 833437 w 966787"/>
              <a:gd name="connsiteY113" fmla="*/ 326252 h 400747"/>
              <a:gd name="connsiteX114" fmla="*/ 840581 w 966787"/>
              <a:gd name="connsiteY114" fmla="*/ 333396 h 400747"/>
              <a:gd name="connsiteX115" fmla="*/ 852487 w 966787"/>
              <a:gd name="connsiteY115" fmla="*/ 350065 h 400747"/>
              <a:gd name="connsiteX116" fmla="*/ 866775 w 966787"/>
              <a:gd name="connsiteY116" fmla="*/ 359590 h 400747"/>
              <a:gd name="connsiteX117" fmla="*/ 873918 w 966787"/>
              <a:gd name="connsiteY117" fmla="*/ 352446 h 400747"/>
              <a:gd name="connsiteX118" fmla="*/ 876300 w 966787"/>
              <a:gd name="connsiteY118" fmla="*/ 345302 h 400747"/>
              <a:gd name="connsiteX119" fmla="*/ 881062 w 966787"/>
              <a:gd name="connsiteY119" fmla="*/ 335777 h 400747"/>
              <a:gd name="connsiteX120" fmla="*/ 888206 w 966787"/>
              <a:gd name="connsiteY120" fmla="*/ 321490 h 400747"/>
              <a:gd name="connsiteX121" fmla="*/ 890587 w 966787"/>
              <a:gd name="connsiteY121" fmla="*/ 331015 h 400747"/>
              <a:gd name="connsiteX122" fmla="*/ 892968 w 966787"/>
              <a:gd name="connsiteY122" fmla="*/ 338159 h 400747"/>
              <a:gd name="connsiteX123" fmla="*/ 895350 w 966787"/>
              <a:gd name="connsiteY123" fmla="*/ 385784 h 400747"/>
              <a:gd name="connsiteX124" fmla="*/ 916781 w 966787"/>
              <a:gd name="connsiteY124" fmla="*/ 378640 h 400747"/>
              <a:gd name="connsiteX125" fmla="*/ 926306 w 966787"/>
              <a:gd name="connsiteY125" fmla="*/ 364352 h 400747"/>
              <a:gd name="connsiteX126" fmla="*/ 928687 w 966787"/>
              <a:gd name="connsiteY126" fmla="*/ 371496 h 400747"/>
              <a:gd name="connsiteX127" fmla="*/ 933450 w 966787"/>
              <a:gd name="connsiteY127" fmla="*/ 395309 h 400747"/>
              <a:gd name="connsiteX128" fmla="*/ 940593 w 966787"/>
              <a:gd name="connsiteY128" fmla="*/ 381021 h 400747"/>
              <a:gd name="connsiteX129" fmla="*/ 945356 w 966787"/>
              <a:gd name="connsiteY129" fmla="*/ 373877 h 400747"/>
              <a:gd name="connsiteX130" fmla="*/ 966787 w 966787"/>
              <a:gd name="connsiteY130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71450 w 966787"/>
              <a:gd name="connsiteY2" fmla="*/ 388165 h 400747"/>
              <a:gd name="connsiteX3" fmla="*/ 195262 w 966787"/>
              <a:gd name="connsiteY3" fmla="*/ 378640 h 400747"/>
              <a:gd name="connsiteX4" fmla="*/ 202406 w 966787"/>
              <a:gd name="connsiteY4" fmla="*/ 392927 h 400747"/>
              <a:gd name="connsiteX5" fmla="*/ 207168 w 966787"/>
              <a:gd name="connsiteY5" fmla="*/ 400071 h 400747"/>
              <a:gd name="connsiteX6" fmla="*/ 216693 w 966787"/>
              <a:gd name="connsiteY6" fmla="*/ 392927 h 400747"/>
              <a:gd name="connsiteX7" fmla="*/ 221456 w 966787"/>
              <a:gd name="connsiteY7" fmla="*/ 381021 h 400747"/>
              <a:gd name="connsiteX8" fmla="*/ 226218 w 966787"/>
              <a:gd name="connsiteY8" fmla="*/ 371496 h 400747"/>
              <a:gd name="connsiteX9" fmla="*/ 230981 w 966787"/>
              <a:gd name="connsiteY9" fmla="*/ 357209 h 400747"/>
              <a:gd name="connsiteX10" fmla="*/ 233362 w 966787"/>
              <a:gd name="connsiteY10" fmla="*/ 350065 h 400747"/>
              <a:gd name="connsiteX11" fmla="*/ 235743 w 966787"/>
              <a:gd name="connsiteY11" fmla="*/ 340540 h 400747"/>
              <a:gd name="connsiteX12" fmla="*/ 240506 w 966787"/>
              <a:gd name="connsiteY12" fmla="*/ 326252 h 400747"/>
              <a:gd name="connsiteX13" fmla="*/ 245268 w 966787"/>
              <a:gd name="connsiteY13" fmla="*/ 309584 h 400747"/>
              <a:gd name="connsiteX14" fmla="*/ 247650 w 966787"/>
              <a:gd name="connsiteY14" fmla="*/ 316727 h 400747"/>
              <a:gd name="connsiteX15" fmla="*/ 261937 w 966787"/>
              <a:gd name="connsiteY15" fmla="*/ 261959 h 400747"/>
              <a:gd name="connsiteX16" fmla="*/ 269081 w 966787"/>
              <a:gd name="connsiteY16" fmla="*/ 254815 h 400747"/>
              <a:gd name="connsiteX17" fmla="*/ 271462 w 966787"/>
              <a:gd name="connsiteY17" fmla="*/ 245290 h 400747"/>
              <a:gd name="connsiteX18" fmla="*/ 276225 w 966787"/>
              <a:gd name="connsiteY18" fmla="*/ 238146 h 400747"/>
              <a:gd name="connsiteX19" fmla="*/ 280987 w 966787"/>
              <a:gd name="connsiteY19" fmla="*/ 226240 h 400747"/>
              <a:gd name="connsiteX20" fmla="*/ 278606 w 966787"/>
              <a:gd name="connsiteY20" fmla="*/ 242909 h 400747"/>
              <a:gd name="connsiteX21" fmla="*/ 280987 w 966787"/>
              <a:gd name="connsiteY21" fmla="*/ 235765 h 400747"/>
              <a:gd name="connsiteX22" fmla="*/ 285750 w 966787"/>
              <a:gd name="connsiteY22" fmla="*/ 211952 h 400747"/>
              <a:gd name="connsiteX23" fmla="*/ 288131 w 966787"/>
              <a:gd name="connsiteY23" fmla="*/ 173852 h 400747"/>
              <a:gd name="connsiteX24" fmla="*/ 297656 w 966787"/>
              <a:gd name="connsiteY24" fmla="*/ 159565 h 400747"/>
              <a:gd name="connsiteX25" fmla="*/ 300037 w 966787"/>
              <a:gd name="connsiteY25" fmla="*/ 152421 h 400747"/>
              <a:gd name="connsiteX26" fmla="*/ 304800 w 966787"/>
              <a:gd name="connsiteY26" fmla="*/ 161946 h 400747"/>
              <a:gd name="connsiteX27" fmla="*/ 307181 w 966787"/>
              <a:gd name="connsiteY27" fmla="*/ 104796 h 400747"/>
              <a:gd name="connsiteX28" fmla="*/ 311943 w 966787"/>
              <a:gd name="connsiteY28" fmla="*/ 85746 h 400747"/>
              <a:gd name="connsiteX29" fmla="*/ 319087 w 966787"/>
              <a:gd name="connsiteY29" fmla="*/ 80984 h 400747"/>
              <a:gd name="connsiteX30" fmla="*/ 328612 w 966787"/>
              <a:gd name="connsiteY30" fmla="*/ 85746 h 400747"/>
              <a:gd name="connsiteX31" fmla="*/ 330993 w 966787"/>
              <a:gd name="connsiteY31" fmla="*/ 71459 h 400747"/>
              <a:gd name="connsiteX32" fmla="*/ 335756 w 966787"/>
              <a:gd name="connsiteY32" fmla="*/ 57171 h 400747"/>
              <a:gd name="connsiteX33" fmla="*/ 342900 w 966787"/>
              <a:gd name="connsiteY33" fmla="*/ 35740 h 400747"/>
              <a:gd name="connsiteX34" fmla="*/ 345281 w 966787"/>
              <a:gd name="connsiteY34" fmla="*/ 28596 h 400747"/>
              <a:gd name="connsiteX35" fmla="*/ 350043 w 966787"/>
              <a:gd name="connsiteY35" fmla="*/ 21452 h 400747"/>
              <a:gd name="connsiteX36" fmla="*/ 354806 w 966787"/>
              <a:gd name="connsiteY36" fmla="*/ 4784 h 400747"/>
              <a:gd name="connsiteX37" fmla="*/ 359568 w 966787"/>
              <a:gd name="connsiteY37" fmla="*/ 11927 h 400747"/>
              <a:gd name="connsiteX38" fmla="*/ 361950 w 966787"/>
              <a:gd name="connsiteY38" fmla="*/ 19071 h 400747"/>
              <a:gd name="connsiteX39" fmla="*/ 376237 w 966787"/>
              <a:gd name="connsiteY39" fmla="*/ 16690 h 400747"/>
              <a:gd name="connsiteX40" fmla="*/ 388143 w 966787"/>
              <a:gd name="connsiteY40" fmla="*/ 4784 h 400747"/>
              <a:gd name="connsiteX41" fmla="*/ 390525 w 966787"/>
              <a:gd name="connsiteY41" fmla="*/ 14309 h 400747"/>
              <a:gd name="connsiteX42" fmla="*/ 392906 w 966787"/>
              <a:gd name="connsiteY42" fmla="*/ 21452 h 400747"/>
              <a:gd name="connsiteX43" fmla="*/ 400050 w 966787"/>
              <a:gd name="connsiteY43" fmla="*/ 23834 h 400747"/>
              <a:gd name="connsiteX44" fmla="*/ 416718 w 966787"/>
              <a:gd name="connsiteY44" fmla="*/ 21452 h 400747"/>
              <a:gd name="connsiteX45" fmla="*/ 431006 w 966787"/>
              <a:gd name="connsiteY45" fmla="*/ 11927 h 400747"/>
              <a:gd name="connsiteX46" fmla="*/ 433387 w 966787"/>
              <a:gd name="connsiteY46" fmla="*/ 4784 h 400747"/>
              <a:gd name="connsiteX47" fmla="*/ 450056 w 966787"/>
              <a:gd name="connsiteY47" fmla="*/ 4784 h 400747"/>
              <a:gd name="connsiteX48" fmla="*/ 457200 w 966787"/>
              <a:gd name="connsiteY48" fmla="*/ 19071 h 400747"/>
              <a:gd name="connsiteX49" fmla="*/ 459581 w 966787"/>
              <a:gd name="connsiteY49" fmla="*/ 26215 h 400747"/>
              <a:gd name="connsiteX50" fmla="*/ 483393 w 966787"/>
              <a:gd name="connsiteY50" fmla="*/ 14309 h 400747"/>
              <a:gd name="connsiteX51" fmla="*/ 502443 w 966787"/>
              <a:gd name="connsiteY51" fmla="*/ 7165 h 400747"/>
              <a:gd name="connsiteX52" fmla="*/ 507206 w 966787"/>
              <a:gd name="connsiteY52" fmla="*/ 16690 h 400747"/>
              <a:gd name="connsiteX53" fmla="*/ 511968 w 966787"/>
              <a:gd name="connsiteY53" fmla="*/ 30977 h 400747"/>
              <a:gd name="connsiteX54" fmla="*/ 519112 w 966787"/>
              <a:gd name="connsiteY54" fmla="*/ 23834 h 400747"/>
              <a:gd name="connsiteX55" fmla="*/ 528637 w 966787"/>
              <a:gd name="connsiteY55" fmla="*/ 9546 h 400747"/>
              <a:gd name="connsiteX56" fmla="*/ 542925 w 966787"/>
              <a:gd name="connsiteY56" fmla="*/ 4784 h 400747"/>
              <a:gd name="connsiteX57" fmla="*/ 550068 w 966787"/>
              <a:gd name="connsiteY57" fmla="*/ 9546 h 400747"/>
              <a:gd name="connsiteX58" fmla="*/ 552450 w 966787"/>
              <a:gd name="connsiteY58" fmla="*/ 19071 h 400747"/>
              <a:gd name="connsiteX59" fmla="*/ 561975 w 966787"/>
              <a:gd name="connsiteY59" fmla="*/ 21452 h 400747"/>
              <a:gd name="connsiteX60" fmla="*/ 576262 w 966787"/>
              <a:gd name="connsiteY60" fmla="*/ 16690 h 400747"/>
              <a:gd name="connsiteX61" fmla="*/ 592931 w 966787"/>
              <a:gd name="connsiteY61" fmla="*/ 4784 h 400747"/>
              <a:gd name="connsiteX62" fmla="*/ 600075 w 966787"/>
              <a:gd name="connsiteY62" fmla="*/ 2402 h 400747"/>
              <a:gd name="connsiteX63" fmla="*/ 609600 w 966787"/>
              <a:gd name="connsiteY63" fmla="*/ 21452 h 400747"/>
              <a:gd name="connsiteX64" fmla="*/ 619125 w 966787"/>
              <a:gd name="connsiteY64" fmla="*/ 40502 h 400747"/>
              <a:gd name="connsiteX65" fmla="*/ 621506 w 966787"/>
              <a:gd name="connsiteY65" fmla="*/ 47646 h 400747"/>
              <a:gd name="connsiteX66" fmla="*/ 633412 w 966787"/>
              <a:gd name="connsiteY66" fmla="*/ 33359 h 400747"/>
              <a:gd name="connsiteX67" fmla="*/ 638175 w 966787"/>
              <a:gd name="connsiteY67" fmla="*/ 19071 h 400747"/>
              <a:gd name="connsiteX68" fmla="*/ 647700 w 966787"/>
              <a:gd name="connsiteY68" fmla="*/ 4784 h 400747"/>
              <a:gd name="connsiteX69" fmla="*/ 659606 w 966787"/>
              <a:gd name="connsiteY69" fmla="*/ 21452 h 400747"/>
              <a:gd name="connsiteX70" fmla="*/ 661987 w 966787"/>
              <a:gd name="connsiteY70" fmla="*/ 28596 h 400747"/>
              <a:gd name="connsiteX71" fmla="*/ 666750 w 966787"/>
              <a:gd name="connsiteY71" fmla="*/ 19071 h 400747"/>
              <a:gd name="connsiteX72" fmla="*/ 669131 w 966787"/>
              <a:gd name="connsiteY72" fmla="*/ 11927 h 400747"/>
              <a:gd name="connsiteX73" fmla="*/ 683418 w 966787"/>
              <a:gd name="connsiteY73" fmla="*/ 7165 h 400747"/>
              <a:gd name="connsiteX74" fmla="*/ 690562 w 966787"/>
              <a:gd name="connsiteY74" fmla="*/ 4784 h 400747"/>
              <a:gd name="connsiteX75" fmla="*/ 695325 w 966787"/>
              <a:gd name="connsiteY75" fmla="*/ 30977 h 400747"/>
              <a:gd name="connsiteX76" fmla="*/ 697706 w 966787"/>
              <a:gd name="connsiteY76" fmla="*/ 47646 h 400747"/>
              <a:gd name="connsiteX77" fmla="*/ 704850 w 966787"/>
              <a:gd name="connsiteY77" fmla="*/ 21452 h 400747"/>
              <a:gd name="connsiteX78" fmla="*/ 714375 w 966787"/>
              <a:gd name="connsiteY78" fmla="*/ 30977 h 400747"/>
              <a:gd name="connsiteX79" fmla="*/ 719137 w 966787"/>
              <a:gd name="connsiteY79" fmla="*/ 50027 h 400747"/>
              <a:gd name="connsiteX80" fmla="*/ 723900 w 966787"/>
              <a:gd name="connsiteY80" fmla="*/ 71459 h 400747"/>
              <a:gd name="connsiteX81" fmla="*/ 721518 w 966787"/>
              <a:gd name="connsiteY81" fmla="*/ 88127 h 400747"/>
              <a:gd name="connsiteX82" fmla="*/ 719137 w 966787"/>
              <a:gd name="connsiteY82" fmla="*/ 95271 h 400747"/>
              <a:gd name="connsiteX83" fmla="*/ 721518 w 966787"/>
              <a:gd name="connsiteY83" fmla="*/ 64315 h 400747"/>
              <a:gd name="connsiteX84" fmla="*/ 723900 w 966787"/>
              <a:gd name="connsiteY84" fmla="*/ 114321 h 400747"/>
              <a:gd name="connsiteX85" fmla="*/ 726281 w 966787"/>
              <a:gd name="connsiteY85" fmla="*/ 121465 h 400747"/>
              <a:gd name="connsiteX86" fmla="*/ 728662 w 966787"/>
              <a:gd name="connsiteY86" fmla="*/ 130990 h 400747"/>
              <a:gd name="connsiteX87" fmla="*/ 731043 w 966787"/>
              <a:gd name="connsiteY87" fmla="*/ 138134 h 400747"/>
              <a:gd name="connsiteX88" fmla="*/ 733425 w 966787"/>
              <a:gd name="connsiteY88" fmla="*/ 152421 h 400747"/>
              <a:gd name="connsiteX89" fmla="*/ 735806 w 966787"/>
              <a:gd name="connsiteY89" fmla="*/ 140515 h 400747"/>
              <a:gd name="connsiteX90" fmla="*/ 738187 w 966787"/>
              <a:gd name="connsiteY90" fmla="*/ 123846 h 400747"/>
              <a:gd name="connsiteX91" fmla="*/ 740568 w 966787"/>
              <a:gd name="connsiteY91" fmla="*/ 266721 h 400747"/>
              <a:gd name="connsiteX92" fmla="*/ 747712 w 966787"/>
              <a:gd name="connsiteY92" fmla="*/ 242909 h 400747"/>
              <a:gd name="connsiteX93" fmla="*/ 750093 w 966787"/>
              <a:gd name="connsiteY93" fmla="*/ 231002 h 400747"/>
              <a:gd name="connsiteX94" fmla="*/ 752475 w 966787"/>
              <a:gd name="connsiteY94" fmla="*/ 223859 h 400747"/>
              <a:gd name="connsiteX95" fmla="*/ 750093 w 966787"/>
              <a:gd name="connsiteY95" fmla="*/ 252434 h 400747"/>
              <a:gd name="connsiteX96" fmla="*/ 745331 w 966787"/>
              <a:gd name="connsiteY96" fmla="*/ 266721 h 400747"/>
              <a:gd name="connsiteX97" fmla="*/ 747712 w 966787"/>
              <a:gd name="connsiteY97" fmla="*/ 290534 h 400747"/>
              <a:gd name="connsiteX98" fmla="*/ 754856 w 966787"/>
              <a:gd name="connsiteY98" fmla="*/ 292915 h 400747"/>
              <a:gd name="connsiteX99" fmla="*/ 773906 w 966787"/>
              <a:gd name="connsiteY99" fmla="*/ 290534 h 400747"/>
              <a:gd name="connsiteX100" fmla="*/ 769143 w 966787"/>
              <a:gd name="connsiteY100" fmla="*/ 302440 h 400747"/>
              <a:gd name="connsiteX101" fmla="*/ 759618 w 966787"/>
              <a:gd name="connsiteY101" fmla="*/ 316727 h 400747"/>
              <a:gd name="connsiteX102" fmla="*/ 762000 w 966787"/>
              <a:gd name="connsiteY102" fmla="*/ 323871 h 400747"/>
              <a:gd name="connsiteX103" fmla="*/ 783431 w 966787"/>
              <a:gd name="connsiteY103" fmla="*/ 314346 h 400747"/>
              <a:gd name="connsiteX104" fmla="*/ 788193 w 966787"/>
              <a:gd name="connsiteY104" fmla="*/ 307202 h 400747"/>
              <a:gd name="connsiteX105" fmla="*/ 795337 w 966787"/>
              <a:gd name="connsiteY105" fmla="*/ 309584 h 400747"/>
              <a:gd name="connsiteX106" fmla="*/ 802481 w 966787"/>
              <a:gd name="connsiteY106" fmla="*/ 326252 h 400747"/>
              <a:gd name="connsiteX107" fmla="*/ 807243 w 966787"/>
              <a:gd name="connsiteY107" fmla="*/ 333396 h 400747"/>
              <a:gd name="connsiteX108" fmla="*/ 809625 w 966787"/>
              <a:gd name="connsiteY108" fmla="*/ 342921 h 400747"/>
              <a:gd name="connsiteX109" fmla="*/ 812006 w 966787"/>
              <a:gd name="connsiteY109" fmla="*/ 354827 h 400747"/>
              <a:gd name="connsiteX110" fmla="*/ 816768 w 966787"/>
              <a:gd name="connsiteY110" fmla="*/ 345302 h 400747"/>
              <a:gd name="connsiteX111" fmla="*/ 823912 w 966787"/>
              <a:gd name="connsiteY111" fmla="*/ 335777 h 400747"/>
              <a:gd name="connsiteX112" fmla="*/ 833437 w 966787"/>
              <a:gd name="connsiteY112" fmla="*/ 326252 h 400747"/>
              <a:gd name="connsiteX113" fmla="*/ 840581 w 966787"/>
              <a:gd name="connsiteY113" fmla="*/ 333396 h 400747"/>
              <a:gd name="connsiteX114" fmla="*/ 852487 w 966787"/>
              <a:gd name="connsiteY114" fmla="*/ 350065 h 400747"/>
              <a:gd name="connsiteX115" fmla="*/ 866775 w 966787"/>
              <a:gd name="connsiteY115" fmla="*/ 359590 h 400747"/>
              <a:gd name="connsiteX116" fmla="*/ 873918 w 966787"/>
              <a:gd name="connsiteY116" fmla="*/ 352446 h 400747"/>
              <a:gd name="connsiteX117" fmla="*/ 876300 w 966787"/>
              <a:gd name="connsiteY117" fmla="*/ 345302 h 400747"/>
              <a:gd name="connsiteX118" fmla="*/ 881062 w 966787"/>
              <a:gd name="connsiteY118" fmla="*/ 335777 h 400747"/>
              <a:gd name="connsiteX119" fmla="*/ 888206 w 966787"/>
              <a:gd name="connsiteY119" fmla="*/ 321490 h 400747"/>
              <a:gd name="connsiteX120" fmla="*/ 890587 w 966787"/>
              <a:gd name="connsiteY120" fmla="*/ 331015 h 400747"/>
              <a:gd name="connsiteX121" fmla="*/ 892968 w 966787"/>
              <a:gd name="connsiteY121" fmla="*/ 338159 h 400747"/>
              <a:gd name="connsiteX122" fmla="*/ 895350 w 966787"/>
              <a:gd name="connsiteY122" fmla="*/ 385784 h 400747"/>
              <a:gd name="connsiteX123" fmla="*/ 916781 w 966787"/>
              <a:gd name="connsiteY123" fmla="*/ 378640 h 400747"/>
              <a:gd name="connsiteX124" fmla="*/ 926306 w 966787"/>
              <a:gd name="connsiteY124" fmla="*/ 364352 h 400747"/>
              <a:gd name="connsiteX125" fmla="*/ 928687 w 966787"/>
              <a:gd name="connsiteY125" fmla="*/ 371496 h 400747"/>
              <a:gd name="connsiteX126" fmla="*/ 933450 w 966787"/>
              <a:gd name="connsiteY126" fmla="*/ 395309 h 400747"/>
              <a:gd name="connsiteX127" fmla="*/ 940593 w 966787"/>
              <a:gd name="connsiteY127" fmla="*/ 381021 h 400747"/>
              <a:gd name="connsiteX128" fmla="*/ 945356 w 966787"/>
              <a:gd name="connsiteY128" fmla="*/ 373877 h 400747"/>
              <a:gd name="connsiteX129" fmla="*/ 966787 w 966787"/>
              <a:gd name="connsiteY129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95262 w 966787"/>
              <a:gd name="connsiteY2" fmla="*/ 378640 h 400747"/>
              <a:gd name="connsiteX3" fmla="*/ 202406 w 966787"/>
              <a:gd name="connsiteY3" fmla="*/ 392927 h 400747"/>
              <a:gd name="connsiteX4" fmla="*/ 207168 w 966787"/>
              <a:gd name="connsiteY4" fmla="*/ 400071 h 400747"/>
              <a:gd name="connsiteX5" fmla="*/ 216693 w 966787"/>
              <a:gd name="connsiteY5" fmla="*/ 392927 h 400747"/>
              <a:gd name="connsiteX6" fmla="*/ 221456 w 966787"/>
              <a:gd name="connsiteY6" fmla="*/ 381021 h 400747"/>
              <a:gd name="connsiteX7" fmla="*/ 226218 w 966787"/>
              <a:gd name="connsiteY7" fmla="*/ 371496 h 400747"/>
              <a:gd name="connsiteX8" fmla="*/ 230981 w 966787"/>
              <a:gd name="connsiteY8" fmla="*/ 357209 h 400747"/>
              <a:gd name="connsiteX9" fmla="*/ 233362 w 966787"/>
              <a:gd name="connsiteY9" fmla="*/ 350065 h 400747"/>
              <a:gd name="connsiteX10" fmla="*/ 235743 w 966787"/>
              <a:gd name="connsiteY10" fmla="*/ 340540 h 400747"/>
              <a:gd name="connsiteX11" fmla="*/ 240506 w 966787"/>
              <a:gd name="connsiteY11" fmla="*/ 326252 h 400747"/>
              <a:gd name="connsiteX12" fmla="*/ 245268 w 966787"/>
              <a:gd name="connsiteY12" fmla="*/ 309584 h 400747"/>
              <a:gd name="connsiteX13" fmla="*/ 247650 w 966787"/>
              <a:gd name="connsiteY13" fmla="*/ 316727 h 400747"/>
              <a:gd name="connsiteX14" fmla="*/ 261937 w 966787"/>
              <a:gd name="connsiteY14" fmla="*/ 261959 h 400747"/>
              <a:gd name="connsiteX15" fmla="*/ 269081 w 966787"/>
              <a:gd name="connsiteY15" fmla="*/ 254815 h 400747"/>
              <a:gd name="connsiteX16" fmla="*/ 271462 w 966787"/>
              <a:gd name="connsiteY16" fmla="*/ 245290 h 400747"/>
              <a:gd name="connsiteX17" fmla="*/ 276225 w 966787"/>
              <a:gd name="connsiteY17" fmla="*/ 238146 h 400747"/>
              <a:gd name="connsiteX18" fmla="*/ 280987 w 966787"/>
              <a:gd name="connsiteY18" fmla="*/ 226240 h 400747"/>
              <a:gd name="connsiteX19" fmla="*/ 278606 w 966787"/>
              <a:gd name="connsiteY19" fmla="*/ 242909 h 400747"/>
              <a:gd name="connsiteX20" fmla="*/ 280987 w 966787"/>
              <a:gd name="connsiteY20" fmla="*/ 235765 h 400747"/>
              <a:gd name="connsiteX21" fmla="*/ 285750 w 966787"/>
              <a:gd name="connsiteY21" fmla="*/ 211952 h 400747"/>
              <a:gd name="connsiteX22" fmla="*/ 288131 w 966787"/>
              <a:gd name="connsiteY22" fmla="*/ 173852 h 400747"/>
              <a:gd name="connsiteX23" fmla="*/ 297656 w 966787"/>
              <a:gd name="connsiteY23" fmla="*/ 159565 h 400747"/>
              <a:gd name="connsiteX24" fmla="*/ 300037 w 966787"/>
              <a:gd name="connsiteY24" fmla="*/ 152421 h 400747"/>
              <a:gd name="connsiteX25" fmla="*/ 304800 w 966787"/>
              <a:gd name="connsiteY25" fmla="*/ 161946 h 400747"/>
              <a:gd name="connsiteX26" fmla="*/ 307181 w 966787"/>
              <a:gd name="connsiteY26" fmla="*/ 104796 h 400747"/>
              <a:gd name="connsiteX27" fmla="*/ 311943 w 966787"/>
              <a:gd name="connsiteY27" fmla="*/ 85746 h 400747"/>
              <a:gd name="connsiteX28" fmla="*/ 319087 w 966787"/>
              <a:gd name="connsiteY28" fmla="*/ 80984 h 400747"/>
              <a:gd name="connsiteX29" fmla="*/ 328612 w 966787"/>
              <a:gd name="connsiteY29" fmla="*/ 85746 h 400747"/>
              <a:gd name="connsiteX30" fmla="*/ 330993 w 966787"/>
              <a:gd name="connsiteY30" fmla="*/ 71459 h 400747"/>
              <a:gd name="connsiteX31" fmla="*/ 335756 w 966787"/>
              <a:gd name="connsiteY31" fmla="*/ 57171 h 400747"/>
              <a:gd name="connsiteX32" fmla="*/ 342900 w 966787"/>
              <a:gd name="connsiteY32" fmla="*/ 35740 h 400747"/>
              <a:gd name="connsiteX33" fmla="*/ 345281 w 966787"/>
              <a:gd name="connsiteY33" fmla="*/ 28596 h 400747"/>
              <a:gd name="connsiteX34" fmla="*/ 350043 w 966787"/>
              <a:gd name="connsiteY34" fmla="*/ 21452 h 400747"/>
              <a:gd name="connsiteX35" fmla="*/ 354806 w 966787"/>
              <a:gd name="connsiteY35" fmla="*/ 4784 h 400747"/>
              <a:gd name="connsiteX36" fmla="*/ 359568 w 966787"/>
              <a:gd name="connsiteY36" fmla="*/ 11927 h 400747"/>
              <a:gd name="connsiteX37" fmla="*/ 361950 w 966787"/>
              <a:gd name="connsiteY37" fmla="*/ 19071 h 400747"/>
              <a:gd name="connsiteX38" fmla="*/ 376237 w 966787"/>
              <a:gd name="connsiteY38" fmla="*/ 16690 h 400747"/>
              <a:gd name="connsiteX39" fmla="*/ 388143 w 966787"/>
              <a:gd name="connsiteY39" fmla="*/ 4784 h 400747"/>
              <a:gd name="connsiteX40" fmla="*/ 390525 w 966787"/>
              <a:gd name="connsiteY40" fmla="*/ 14309 h 400747"/>
              <a:gd name="connsiteX41" fmla="*/ 392906 w 966787"/>
              <a:gd name="connsiteY41" fmla="*/ 21452 h 400747"/>
              <a:gd name="connsiteX42" fmla="*/ 400050 w 966787"/>
              <a:gd name="connsiteY42" fmla="*/ 23834 h 400747"/>
              <a:gd name="connsiteX43" fmla="*/ 416718 w 966787"/>
              <a:gd name="connsiteY43" fmla="*/ 21452 h 400747"/>
              <a:gd name="connsiteX44" fmla="*/ 431006 w 966787"/>
              <a:gd name="connsiteY44" fmla="*/ 11927 h 400747"/>
              <a:gd name="connsiteX45" fmla="*/ 433387 w 966787"/>
              <a:gd name="connsiteY45" fmla="*/ 4784 h 400747"/>
              <a:gd name="connsiteX46" fmla="*/ 450056 w 966787"/>
              <a:gd name="connsiteY46" fmla="*/ 4784 h 400747"/>
              <a:gd name="connsiteX47" fmla="*/ 457200 w 966787"/>
              <a:gd name="connsiteY47" fmla="*/ 19071 h 400747"/>
              <a:gd name="connsiteX48" fmla="*/ 459581 w 966787"/>
              <a:gd name="connsiteY48" fmla="*/ 26215 h 400747"/>
              <a:gd name="connsiteX49" fmla="*/ 483393 w 966787"/>
              <a:gd name="connsiteY49" fmla="*/ 14309 h 400747"/>
              <a:gd name="connsiteX50" fmla="*/ 502443 w 966787"/>
              <a:gd name="connsiteY50" fmla="*/ 7165 h 400747"/>
              <a:gd name="connsiteX51" fmla="*/ 507206 w 966787"/>
              <a:gd name="connsiteY51" fmla="*/ 16690 h 400747"/>
              <a:gd name="connsiteX52" fmla="*/ 511968 w 966787"/>
              <a:gd name="connsiteY52" fmla="*/ 30977 h 400747"/>
              <a:gd name="connsiteX53" fmla="*/ 519112 w 966787"/>
              <a:gd name="connsiteY53" fmla="*/ 23834 h 400747"/>
              <a:gd name="connsiteX54" fmla="*/ 528637 w 966787"/>
              <a:gd name="connsiteY54" fmla="*/ 9546 h 400747"/>
              <a:gd name="connsiteX55" fmla="*/ 542925 w 966787"/>
              <a:gd name="connsiteY55" fmla="*/ 4784 h 400747"/>
              <a:gd name="connsiteX56" fmla="*/ 550068 w 966787"/>
              <a:gd name="connsiteY56" fmla="*/ 9546 h 400747"/>
              <a:gd name="connsiteX57" fmla="*/ 552450 w 966787"/>
              <a:gd name="connsiteY57" fmla="*/ 19071 h 400747"/>
              <a:gd name="connsiteX58" fmla="*/ 561975 w 966787"/>
              <a:gd name="connsiteY58" fmla="*/ 21452 h 400747"/>
              <a:gd name="connsiteX59" fmla="*/ 576262 w 966787"/>
              <a:gd name="connsiteY59" fmla="*/ 16690 h 400747"/>
              <a:gd name="connsiteX60" fmla="*/ 592931 w 966787"/>
              <a:gd name="connsiteY60" fmla="*/ 4784 h 400747"/>
              <a:gd name="connsiteX61" fmla="*/ 600075 w 966787"/>
              <a:gd name="connsiteY61" fmla="*/ 2402 h 400747"/>
              <a:gd name="connsiteX62" fmla="*/ 609600 w 966787"/>
              <a:gd name="connsiteY62" fmla="*/ 21452 h 400747"/>
              <a:gd name="connsiteX63" fmla="*/ 619125 w 966787"/>
              <a:gd name="connsiteY63" fmla="*/ 40502 h 400747"/>
              <a:gd name="connsiteX64" fmla="*/ 621506 w 966787"/>
              <a:gd name="connsiteY64" fmla="*/ 47646 h 400747"/>
              <a:gd name="connsiteX65" fmla="*/ 633412 w 966787"/>
              <a:gd name="connsiteY65" fmla="*/ 33359 h 400747"/>
              <a:gd name="connsiteX66" fmla="*/ 638175 w 966787"/>
              <a:gd name="connsiteY66" fmla="*/ 19071 h 400747"/>
              <a:gd name="connsiteX67" fmla="*/ 647700 w 966787"/>
              <a:gd name="connsiteY67" fmla="*/ 4784 h 400747"/>
              <a:gd name="connsiteX68" fmla="*/ 659606 w 966787"/>
              <a:gd name="connsiteY68" fmla="*/ 21452 h 400747"/>
              <a:gd name="connsiteX69" fmla="*/ 661987 w 966787"/>
              <a:gd name="connsiteY69" fmla="*/ 28596 h 400747"/>
              <a:gd name="connsiteX70" fmla="*/ 666750 w 966787"/>
              <a:gd name="connsiteY70" fmla="*/ 19071 h 400747"/>
              <a:gd name="connsiteX71" fmla="*/ 669131 w 966787"/>
              <a:gd name="connsiteY71" fmla="*/ 11927 h 400747"/>
              <a:gd name="connsiteX72" fmla="*/ 683418 w 966787"/>
              <a:gd name="connsiteY72" fmla="*/ 7165 h 400747"/>
              <a:gd name="connsiteX73" fmla="*/ 690562 w 966787"/>
              <a:gd name="connsiteY73" fmla="*/ 4784 h 400747"/>
              <a:gd name="connsiteX74" fmla="*/ 695325 w 966787"/>
              <a:gd name="connsiteY74" fmla="*/ 30977 h 400747"/>
              <a:gd name="connsiteX75" fmla="*/ 697706 w 966787"/>
              <a:gd name="connsiteY75" fmla="*/ 47646 h 400747"/>
              <a:gd name="connsiteX76" fmla="*/ 704850 w 966787"/>
              <a:gd name="connsiteY76" fmla="*/ 21452 h 400747"/>
              <a:gd name="connsiteX77" fmla="*/ 714375 w 966787"/>
              <a:gd name="connsiteY77" fmla="*/ 30977 h 400747"/>
              <a:gd name="connsiteX78" fmla="*/ 719137 w 966787"/>
              <a:gd name="connsiteY78" fmla="*/ 50027 h 400747"/>
              <a:gd name="connsiteX79" fmla="*/ 723900 w 966787"/>
              <a:gd name="connsiteY79" fmla="*/ 71459 h 400747"/>
              <a:gd name="connsiteX80" fmla="*/ 721518 w 966787"/>
              <a:gd name="connsiteY80" fmla="*/ 88127 h 400747"/>
              <a:gd name="connsiteX81" fmla="*/ 719137 w 966787"/>
              <a:gd name="connsiteY81" fmla="*/ 95271 h 400747"/>
              <a:gd name="connsiteX82" fmla="*/ 721518 w 966787"/>
              <a:gd name="connsiteY82" fmla="*/ 64315 h 400747"/>
              <a:gd name="connsiteX83" fmla="*/ 723900 w 966787"/>
              <a:gd name="connsiteY83" fmla="*/ 114321 h 400747"/>
              <a:gd name="connsiteX84" fmla="*/ 726281 w 966787"/>
              <a:gd name="connsiteY84" fmla="*/ 121465 h 400747"/>
              <a:gd name="connsiteX85" fmla="*/ 728662 w 966787"/>
              <a:gd name="connsiteY85" fmla="*/ 130990 h 400747"/>
              <a:gd name="connsiteX86" fmla="*/ 731043 w 966787"/>
              <a:gd name="connsiteY86" fmla="*/ 138134 h 400747"/>
              <a:gd name="connsiteX87" fmla="*/ 733425 w 966787"/>
              <a:gd name="connsiteY87" fmla="*/ 152421 h 400747"/>
              <a:gd name="connsiteX88" fmla="*/ 735806 w 966787"/>
              <a:gd name="connsiteY88" fmla="*/ 140515 h 400747"/>
              <a:gd name="connsiteX89" fmla="*/ 738187 w 966787"/>
              <a:gd name="connsiteY89" fmla="*/ 123846 h 400747"/>
              <a:gd name="connsiteX90" fmla="*/ 740568 w 966787"/>
              <a:gd name="connsiteY90" fmla="*/ 266721 h 400747"/>
              <a:gd name="connsiteX91" fmla="*/ 747712 w 966787"/>
              <a:gd name="connsiteY91" fmla="*/ 242909 h 400747"/>
              <a:gd name="connsiteX92" fmla="*/ 750093 w 966787"/>
              <a:gd name="connsiteY92" fmla="*/ 231002 h 400747"/>
              <a:gd name="connsiteX93" fmla="*/ 752475 w 966787"/>
              <a:gd name="connsiteY93" fmla="*/ 223859 h 400747"/>
              <a:gd name="connsiteX94" fmla="*/ 750093 w 966787"/>
              <a:gd name="connsiteY94" fmla="*/ 252434 h 400747"/>
              <a:gd name="connsiteX95" fmla="*/ 745331 w 966787"/>
              <a:gd name="connsiteY95" fmla="*/ 266721 h 400747"/>
              <a:gd name="connsiteX96" fmla="*/ 747712 w 966787"/>
              <a:gd name="connsiteY96" fmla="*/ 290534 h 400747"/>
              <a:gd name="connsiteX97" fmla="*/ 754856 w 966787"/>
              <a:gd name="connsiteY97" fmla="*/ 292915 h 400747"/>
              <a:gd name="connsiteX98" fmla="*/ 773906 w 966787"/>
              <a:gd name="connsiteY98" fmla="*/ 290534 h 400747"/>
              <a:gd name="connsiteX99" fmla="*/ 769143 w 966787"/>
              <a:gd name="connsiteY99" fmla="*/ 302440 h 400747"/>
              <a:gd name="connsiteX100" fmla="*/ 759618 w 966787"/>
              <a:gd name="connsiteY100" fmla="*/ 316727 h 400747"/>
              <a:gd name="connsiteX101" fmla="*/ 762000 w 966787"/>
              <a:gd name="connsiteY101" fmla="*/ 323871 h 400747"/>
              <a:gd name="connsiteX102" fmla="*/ 783431 w 966787"/>
              <a:gd name="connsiteY102" fmla="*/ 314346 h 400747"/>
              <a:gd name="connsiteX103" fmla="*/ 788193 w 966787"/>
              <a:gd name="connsiteY103" fmla="*/ 307202 h 400747"/>
              <a:gd name="connsiteX104" fmla="*/ 795337 w 966787"/>
              <a:gd name="connsiteY104" fmla="*/ 309584 h 400747"/>
              <a:gd name="connsiteX105" fmla="*/ 802481 w 966787"/>
              <a:gd name="connsiteY105" fmla="*/ 326252 h 400747"/>
              <a:gd name="connsiteX106" fmla="*/ 807243 w 966787"/>
              <a:gd name="connsiteY106" fmla="*/ 333396 h 400747"/>
              <a:gd name="connsiteX107" fmla="*/ 809625 w 966787"/>
              <a:gd name="connsiteY107" fmla="*/ 342921 h 400747"/>
              <a:gd name="connsiteX108" fmla="*/ 812006 w 966787"/>
              <a:gd name="connsiteY108" fmla="*/ 354827 h 400747"/>
              <a:gd name="connsiteX109" fmla="*/ 816768 w 966787"/>
              <a:gd name="connsiteY109" fmla="*/ 345302 h 400747"/>
              <a:gd name="connsiteX110" fmla="*/ 823912 w 966787"/>
              <a:gd name="connsiteY110" fmla="*/ 335777 h 400747"/>
              <a:gd name="connsiteX111" fmla="*/ 833437 w 966787"/>
              <a:gd name="connsiteY111" fmla="*/ 326252 h 400747"/>
              <a:gd name="connsiteX112" fmla="*/ 840581 w 966787"/>
              <a:gd name="connsiteY112" fmla="*/ 333396 h 400747"/>
              <a:gd name="connsiteX113" fmla="*/ 852487 w 966787"/>
              <a:gd name="connsiteY113" fmla="*/ 350065 h 400747"/>
              <a:gd name="connsiteX114" fmla="*/ 866775 w 966787"/>
              <a:gd name="connsiteY114" fmla="*/ 359590 h 400747"/>
              <a:gd name="connsiteX115" fmla="*/ 873918 w 966787"/>
              <a:gd name="connsiteY115" fmla="*/ 352446 h 400747"/>
              <a:gd name="connsiteX116" fmla="*/ 876300 w 966787"/>
              <a:gd name="connsiteY116" fmla="*/ 345302 h 400747"/>
              <a:gd name="connsiteX117" fmla="*/ 881062 w 966787"/>
              <a:gd name="connsiteY117" fmla="*/ 335777 h 400747"/>
              <a:gd name="connsiteX118" fmla="*/ 888206 w 966787"/>
              <a:gd name="connsiteY118" fmla="*/ 321490 h 400747"/>
              <a:gd name="connsiteX119" fmla="*/ 890587 w 966787"/>
              <a:gd name="connsiteY119" fmla="*/ 331015 h 400747"/>
              <a:gd name="connsiteX120" fmla="*/ 892968 w 966787"/>
              <a:gd name="connsiteY120" fmla="*/ 338159 h 400747"/>
              <a:gd name="connsiteX121" fmla="*/ 895350 w 966787"/>
              <a:gd name="connsiteY121" fmla="*/ 385784 h 400747"/>
              <a:gd name="connsiteX122" fmla="*/ 916781 w 966787"/>
              <a:gd name="connsiteY122" fmla="*/ 378640 h 400747"/>
              <a:gd name="connsiteX123" fmla="*/ 926306 w 966787"/>
              <a:gd name="connsiteY123" fmla="*/ 364352 h 400747"/>
              <a:gd name="connsiteX124" fmla="*/ 928687 w 966787"/>
              <a:gd name="connsiteY124" fmla="*/ 371496 h 400747"/>
              <a:gd name="connsiteX125" fmla="*/ 933450 w 966787"/>
              <a:gd name="connsiteY125" fmla="*/ 395309 h 400747"/>
              <a:gd name="connsiteX126" fmla="*/ 940593 w 966787"/>
              <a:gd name="connsiteY126" fmla="*/ 381021 h 400747"/>
              <a:gd name="connsiteX127" fmla="*/ 945356 w 966787"/>
              <a:gd name="connsiteY127" fmla="*/ 373877 h 400747"/>
              <a:gd name="connsiteX128" fmla="*/ 966787 w 966787"/>
              <a:gd name="connsiteY128" fmla="*/ 373877 h 400747"/>
              <a:gd name="connsiteX0" fmla="*/ 0 w 966787"/>
              <a:gd name="connsiteY0" fmla="*/ 373877 h 400747"/>
              <a:gd name="connsiteX1" fmla="*/ 195262 w 966787"/>
              <a:gd name="connsiteY1" fmla="*/ 378640 h 400747"/>
              <a:gd name="connsiteX2" fmla="*/ 202406 w 966787"/>
              <a:gd name="connsiteY2" fmla="*/ 392927 h 400747"/>
              <a:gd name="connsiteX3" fmla="*/ 207168 w 966787"/>
              <a:gd name="connsiteY3" fmla="*/ 400071 h 400747"/>
              <a:gd name="connsiteX4" fmla="*/ 216693 w 966787"/>
              <a:gd name="connsiteY4" fmla="*/ 392927 h 400747"/>
              <a:gd name="connsiteX5" fmla="*/ 221456 w 966787"/>
              <a:gd name="connsiteY5" fmla="*/ 381021 h 400747"/>
              <a:gd name="connsiteX6" fmla="*/ 226218 w 966787"/>
              <a:gd name="connsiteY6" fmla="*/ 371496 h 400747"/>
              <a:gd name="connsiteX7" fmla="*/ 230981 w 966787"/>
              <a:gd name="connsiteY7" fmla="*/ 357209 h 400747"/>
              <a:gd name="connsiteX8" fmla="*/ 233362 w 966787"/>
              <a:gd name="connsiteY8" fmla="*/ 350065 h 400747"/>
              <a:gd name="connsiteX9" fmla="*/ 235743 w 966787"/>
              <a:gd name="connsiteY9" fmla="*/ 340540 h 400747"/>
              <a:gd name="connsiteX10" fmla="*/ 240506 w 966787"/>
              <a:gd name="connsiteY10" fmla="*/ 326252 h 400747"/>
              <a:gd name="connsiteX11" fmla="*/ 245268 w 966787"/>
              <a:gd name="connsiteY11" fmla="*/ 309584 h 400747"/>
              <a:gd name="connsiteX12" fmla="*/ 247650 w 966787"/>
              <a:gd name="connsiteY12" fmla="*/ 316727 h 400747"/>
              <a:gd name="connsiteX13" fmla="*/ 261937 w 966787"/>
              <a:gd name="connsiteY13" fmla="*/ 261959 h 400747"/>
              <a:gd name="connsiteX14" fmla="*/ 269081 w 966787"/>
              <a:gd name="connsiteY14" fmla="*/ 254815 h 400747"/>
              <a:gd name="connsiteX15" fmla="*/ 271462 w 966787"/>
              <a:gd name="connsiteY15" fmla="*/ 245290 h 400747"/>
              <a:gd name="connsiteX16" fmla="*/ 276225 w 966787"/>
              <a:gd name="connsiteY16" fmla="*/ 238146 h 400747"/>
              <a:gd name="connsiteX17" fmla="*/ 280987 w 966787"/>
              <a:gd name="connsiteY17" fmla="*/ 226240 h 400747"/>
              <a:gd name="connsiteX18" fmla="*/ 278606 w 966787"/>
              <a:gd name="connsiteY18" fmla="*/ 242909 h 400747"/>
              <a:gd name="connsiteX19" fmla="*/ 280987 w 966787"/>
              <a:gd name="connsiteY19" fmla="*/ 235765 h 400747"/>
              <a:gd name="connsiteX20" fmla="*/ 285750 w 966787"/>
              <a:gd name="connsiteY20" fmla="*/ 211952 h 400747"/>
              <a:gd name="connsiteX21" fmla="*/ 288131 w 966787"/>
              <a:gd name="connsiteY21" fmla="*/ 173852 h 400747"/>
              <a:gd name="connsiteX22" fmla="*/ 297656 w 966787"/>
              <a:gd name="connsiteY22" fmla="*/ 159565 h 400747"/>
              <a:gd name="connsiteX23" fmla="*/ 300037 w 966787"/>
              <a:gd name="connsiteY23" fmla="*/ 152421 h 400747"/>
              <a:gd name="connsiteX24" fmla="*/ 304800 w 966787"/>
              <a:gd name="connsiteY24" fmla="*/ 161946 h 400747"/>
              <a:gd name="connsiteX25" fmla="*/ 307181 w 966787"/>
              <a:gd name="connsiteY25" fmla="*/ 104796 h 400747"/>
              <a:gd name="connsiteX26" fmla="*/ 311943 w 966787"/>
              <a:gd name="connsiteY26" fmla="*/ 85746 h 400747"/>
              <a:gd name="connsiteX27" fmla="*/ 319087 w 966787"/>
              <a:gd name="connsiteY27" fmla="*/ 80984 h 400747"/>
              <a:gd name="connsiteX28" fmla="*/ 328612 w 966787"/>
              <a:gd name="connsiteY28" fmla="*/ 85746 h 400747"/>
              <a:gd name="connsiteX29" fmla="*/ 330993 w 966787"/>
              <a:gd name="connsiteY29" fmla="*/ 71459 h 400747"/>
              <a:gd name="connsiteX30" fmla="*/ 335756 w 966787"/>
              <a:gd name="connsiteY30" fmla="*/ 57171 h 400747"/>
              <a:gd name="connsiteX31" fmla="*/ 342900 w 966787"/>
              <a:gd name="connsiteY31" fmla="*/ 35740 h 400747"/>
              <a:gd name="connsiteX32" fmla="*/ 345281 w 966787"/>
              <a:gd name="connsiteY32" fmla="*/ 28596 h 400747"/>
              <a:gd name="connsiteX33" fmla="*/ 350043 w 966787"/>
              <a:gd name="connsiteY33" fmla="*/ 21452 h 400747"/>
              <a:gd name="connsiteX34" fmla="*/ 354806 w 966787"/>
              <a:gd name="connsiteY34" fmla="*/ 4784 h 400747"/>
              <a:gd name="connsiteX35" fmla="*/ 359568 w 966787"/>
              <a:gd name="connsiteY35" fmla="*/ 11927 h 400747"/>
              <a:gd name="connsiteX36" fmla="*/ 361950 w 966787"/>
              <a:gd name="connsiteY36" fmla="*/ 19071 h 400747"/>
              <a:gd name="connsiteX37" fmla="*/ 376237 w 966787"/>
              <a:gd name="connsiteY37" fmla="*/ 16690 h 400747"/>
              <a:gd name="connsiteX38" fmla="*/ 388143 w 966787"/>
              <a:gd name="connsiteY38" fmla="*/ 4784 h 400747"/>
              <a:gd name="connsiteX39" fmla="*/ 390525 w 966787"/>
              <a:gd name="connsiteY39" fmla="*/ 14309 h 400747"/>
              <a:gd name="connsiteX40" fmla="*/ 392906 w 966787"/>
              <a:gd name="connsiteY40" fmla="*/ 21452 h 400747"/>
              <a:gd name="connsiteX41" fmla="*/ 400050 w 966787"/>
              <a:gd name="connsiteY41" fmla="*/ 23834 h 400747"/>
              <a:gd name="connsiteX42" fmla="*/ 416718 w 966787"/>
              <a:gd name="connsiteY42" fmla="*/ 21452 h 400747"/>
              <a:gd name="connsiteX43" fmla="*/ 431006 w 966787"/>
              <a:gd name="connsiteY43" fmla="*/ 11927 h 400747"/>
              <a:gd name="connsiteX44" fmla="*/ 433387 w 966787"/>
              <a:gd name="connsiteY44" fmla="*/ 4784 h 400747"/>
              <a:gd name="connsiteX45" fmla="*/ 450056 w 966787"/>
              <a:gd name="connsiteY45" fmla="*/ 4784 h 400747"/>
              <a:gd name="connsiteX46" fmla="*/ 457200 w 966787"/>
              <a:gd name="connsiteY46" fmla="*/ 19071 h 400747"/>
              <a:gd name="connsiteX47" fmla="*/ 459581 w 966787"/>
              <a:gd name="connsiteY47" fmla="*/ 26215 h 400747"/>
              <a:gd name="connsiteX48" fmla="*/ 483393 w 966787"/>
              <a:gd name="connsiteY48" fmla="*/ 14309 h 400747"/>
              <a:gd name="connsiteX49" fmla="*/ 502443 w 966787"/>
              <a:gd name="connsiteY49" fmla="*/ 7165 h 400747"/>
              <a:gd name="connsiteX50" fmla="*/ 507206 w 966787"/>
              <a:gd name="connsiteY50" fmla="*/ 16690 h 400747"/>
              <a:gd name="connsiteX51" fmla="*/ 511968 w 966787"/>
              <a:gd name="connsiteY51" fmla="*/ 30977 h 400747"/>
              <a:gd name="connsiteX52" fmla="*/ 519112 w 966787"/>
              <a:gd name="connsiteY52" fmla="*/ 23834 h 400747"/>
              <a:gd name="connsiteX53" fmla="*/ 528637 w 966787"/>
              <a:gd name="connsiteY53" fmla="*/ 9546 h 400747"/>
              <a:gd name="connsiteX54" fmla="*/ 542925 w 966787"/>
              <a:gd name="connsiteY54" fmla="*/ 4784 h 400747"/>
              <a:gd name="connsiteX55" fmla="*/ 550068 w 966787"/>
              <a:gd name="connsiteY55" fmla="*/ 9546 h 400747"/>
              <a:gd name="connsiteX56" fmla="*/ 552450 w 966787"/>
              <a:gd name="connsiteY56" fmla="*/ 19071 h 400747"/>
              <a:gd name="connsiteX57" fmla="*/ 561975 w 966787"/>
              <a:gd name="connsiteY57" fmla="*/ 21452 h 400747"/>
              <a:gd name="connsiteX58" fmla="*/ 576262 w 966787"/>
              <a:gd name="connsiteY58" fmla="*/ 16690 h 400747"/>
              <a:gd name="connsiteX59" fmla="*/ 592931 w 966787"/>
              <a:gd name="connsiteY59" fmla="*/ 4784 h 400747"/>
              <a:gd name="connsiteX60" fmla="*/ 600075 w 966787"/>
              <a:gd name="connsiteY60" fmla="*/ 2402 h 400747"/>
              <a:gd name="connsiteX61" fmla="*/ 609600 w 966787"/>
              <a:gd name="connsiteY61" fmla="*/ 21452 h 400747"/>
              <a:gd name="connsiteX62" fmla="*/ 619125 w 966787"/>
              <a:gd name="connsiteY62" fmla="*/ 40502 h 400747"/>
              <a:gd name="connsiteX63" fmla="*/ 621506 w 966787"/>
              <a:gd name="connsiteY63" fmla="*/ 47646 h 400747"/>
              <a:gd name="connsiteX64" fmla="*/ 633412 w 966787"/>
              <a:gd name="connsiteY64" fmla="*/ 33359 h 400747"/>
              <a:gd name="connsiteX65" fmla="*/ 638175 w 966787"/>
              <a:gd name="connsiteY65" fmla="*/ 19071 h 400747"/>
              <a:gd name="connsiteX66" fmla="*/ 647700 w 966787"/>
              <a:gd name="connsiteY66" fmla="*/ 4784 h 400747"/>
              <a:gd name="connsiteX67" fmla="*/ 659606 w 966787"/>
              <a:gd name="connsiteY67" fmla="*/ 21452 h 400747"/>
              <a:gd name="connsiteX68" fmla="*/ 661987 w 966787"/>
              <a:gd name="connsiteY68" fmla="*/ 28596 h 400747"/>
              <a:gd name="connsiteX69" fmla="*/ 666750 w 966787"/>
              <a:gd name="connsiteY69" fmla="*/ 19071 h 400747"/>
              <a:gd name="connsiteX70" fmla="*/ 669131 w 966787"/>
              <a:gd name="connsiteY70" fmla="*/ 11927 h 400747"/>
              <a:gd name="connsiteX71" fmla="*/ 683418 w 966787"/>
              <a:gd name="connsiteY71" fmla="*/ 7165 h 400747"/>
              <a:gd name="connsiteX72" fmla="*/ 690562 w 966787"/>
              <a:gd name="connsiteY72" fmla="*/ 4784 h 400747"/>
              <a:gd name="connsiteX73" fmla="*/ 695325 w 966787"/>
              <a:gd name="connsiteY73" fmla="*/ 30977 h 400747"/>
              <a:gd name="connsiteX74" fmla="*/ 697706 w 966787"/>
              <a:gd name="connsiteY74" fmla="*/ 47646 h 400747"/>
              <a:gd name="connsiteX75" fmla="*/ 704850 w 966787"/>
              <a:gd name="connsiteY75" fmla="*/ 21452 h 400747"/>
              <a:gd name="connsiteX76" fmla="*/ 714375 w 966787"/>
              <a:gd name="connsiteY76" fmla="*/ 30977 h 400747"/>
              <a:gd name="connsiteX77" fmla="*/ 719137 w 966787"/>
              <a:gd name="connsiteY77" fmla="*/ 50027 h 400747"/>
              <a:gd name="connsiteX78" fmla="*/ 723900 w 966787"/>
              <a:gd name="connsiteY78" fmla="*/ 71459 h 400747"/>
              <a:gd name="connsiteX79" fmla="*/ 721518 w 966787"/>
              <a:gd name="connsiteY79" fmla="*/ 88127 h 400747"/>
              <a:gd name="connsiteX80" fmla="*/ 719137 w 966787"/>
              <a:gd name="connsiteY80" fmla="*/ 95271 h 400747"/>
              <a:gd name="connsiteX81" fmla="*/ 721518 w 966787"/>
              <a:gd name="connsiteY81" fmla="*/ 64315 h 400747"/>
              <a:gd name="connsiteX82" fmla="*/ 723900 w 966787"/>
              <a:gd name="connsiteY82" fmla="*/ 114321 h 400747"/>
              <a:gd name="connsiteX83" fmla="*/ 726281 w 966787"/>
              <a:gd name="connsiteY83" fmla="*/ 121465 h 400747"/>
              <a:gd name="connsiteX84" fmla="*/ 728662 w 966787"/>
              <a:gd name="connsiteY84" fmla="*/ 130990 h 400747"/>
              <a:gd name="connsiteX85" fmla="*/ 731043 w 966787"/>
              <a:gd name="connsiteY85" fmla="*/ 138134 h 400747"/>
              <a:gd name="connsiteX86" fmla="*/ 733425 w 966787"/>
              <a:gd name="connsiteY86" fmla="*/ 152421 h 400747"/>
              <a:gd name="connsiteX87" fmla="*/ 735806 w 966787"/>
              <a:gd name="connsiteY87" fmla="*/ 140515 h 400747"/>
              <a:gd name="connsiteX88" fmla="*/ 738187 w 966787"/>
              <a:gd name="connsiteY88" fmla="*/ 123846 h 400747"/>
              <a:gd name="connsiteX89" fmla="*/ 740568 w 966787"/>
              <a:gd name="connsiteY89" fmla="*/ 266721 h 400747"/>
              <a:gd name="connsiteX90" fmla="*/ 747712 w 966787"/>
              <a:gd name="connsiteY90" fmla="*/ 242909 h 400747"/>
              <a:gd name="connsiteX91" fmla="*/ 750093 w 966787"/>
              <a:gd name="connsiteY91" fmla="*/ 231002 h 400747"/>
              <a:gd name="connsiteX92" fmla="*/ 752475 w 966787"/>
              <a:gd name="connsiteY92" fmla="*/ 223859 h 400747"/>
              <a:gd name="connsiteX93" fmla="*/ 750093 w 966787"/>
              <a:gd name="connsiteY93" fmla="*/ 252434 h 400747"/>
              <a:gd name="connsiteX94" fmla="*/ 745331 w 966787"/>
              <a:gd name="connsiteY94" fmla="*/ 266721 h 400747"/>
              <a:gd name="connsiteX95" fmla="*/ 747712 w 966787"/>
              <a:gd name="connsiteY95" fmla="*/ 290534 h 400747"/>
              <a:gd name="connsiteX96" fmla="*/ 754856 w 966787"/>
              <a:gd name="connsiteY96" fmla="*/ 292915 h 400747"/>
              <a:gd name="connsiteX97" fmla="*/ 773906 w 966787"/>
              <a:gd name="connsiteY97" fmla="*/ 290534 h 400747"/>
              <a:gd name="connsiteX98" fmla="*/ 769143 w 966787"/>
              <a:gd name="connsiteY98" fmla="*/ 302440 h 400747"/>
              <a:gd name="connsiteX99" fmla="*/ 759618 w 966787"/>
              <a:gd name="connsiteY99" fmla="*/ 316727 h 400747"/>
              <a:gd name="connsiteX100" fmla="*/ 762000 w 966787"/>
              <a:gd name="connsiteY100" fmla="*/ 323871 h 400747"/>
              <a:gd name="connsiteX101" fmla="*/ 783431 w 966787"/>
              <a:gd name="connsiteY101" fmla="*/ 314346 h 400747"/>
              <a:gd name="connsiteX102" fmla="*/ 788193 w 966787"/>
              <a:gd name="connsiteY102" fmla="*/ 307202 h 400747"/>
              <a:gd name="connsiteX103" fmla="*/ 795337 w 966787"/>
              <a:gd name="connsiteY103" fmla="*/ 309584 h 400747"/>
              <a:gd name="connsiteX104" fmla="*/ 802481 w 966787"/>
              <a:gd name="connsiteY104" fmla="*/ 326252 h 400747"/>
              <a:gd name="connsiteX105" fmla="*/ 807243 w 966787"/>
              <a:gd name="connsiteY105" fmla="*/ 333396 h 400747"/>
              <a:gd name="connsiteX106" fmla="*/ 809625 w 966787"/>
              <a:gd name="connsiteY106" fmla="*/ 342921 h 400747"/>
              <a:gd name="connsiteX107" fmla="*/ 812006 w 966787"/>
              <a:gd name="connsiteY107" fmla="*/ 354827 h 400747"/>
              <a:gd name="connsiteX108" fmla="*/ 816768 w 966787"/>
              <a:gd name="connsiteY108" fmla="*/ 345302 h 400747"/>
              <a:gd name="connsiteX109" fmla="*/ 823912 w 966787"/>
              <a:gd name="connsiteY109" fmla="*/ 335777 h 400747"/>
              <a:gd name="connsiteX110" fmla="*/ 833437 w 966787"/>
              <a:gd name="connsiteY110" fmla="*/ 326252 h 400747"/>
              <a:gd name="connsiteX111" fmla="*/ 840581 w 966787"/>
              <a:gd name="connsiteY111" fmla="*/ 333396 h 400747"/>
              <a:gd name="connsiteX112" fmla="*/ 852487 w 966787"/>
              <a:gd name="connsiteY112" fmla="*/ 350065 h 400747"/>
              <a:gd name="connsiteX113" fmla="*/ 866775 w 966787"/>
              <a:gd name="connsiteY113" fmla="*/ 359590 h 400747"/>
              <a:gd name="connsiteX114" fmla="*/ 873918 w 966787"/>
              <a:gd name="connsiteY114" fmla="*/ 352446 h 400747"/>
              <a:gd name="connsiteX115" fmla="*/ 876300 w 966787"/>
              <a:gd name="connsiteY115" fmla="*/ 345302 h 400747"/>
              <a:gd name="connsiteX116" fmla="*/ 881062 w 966787"/>
              <a:gd name="connsiteY116" fmla="*/ 335777 h 400747"/>
              <a:gd name="connsiteX117" fmla="*/ 888206 w 966787"/>
              <a:gd name="connsiteY117" fmla="*/ 321490 h 400747"/>
              <a:gd name="connsiteX118" fmla="*/ 890587 w 966787"/>
              <a:gd name="connsiteY118" fmla="*/ 331015 h 400747"/>
              <a:gd name="connsiteX119" fmla="*/ 892968 w 966787"/>
              <a:gd name="connsiteY119" fmla="*/ 338159 h 400747"/>
              <a:gd name="connsiteX120" fmla="*/ 895350 w 966787"/>
              <a:gd name="connsiteY120" fmla="*/ 385784 h 400747"/>
              <a:gd name="connsiteX121" fmla="*/ 916781 w 966787"/>
              <a:gd name="connsiteY121" fmla="*/ 378640 h 400747"/>
              <a:gd name="connsiteX122" fmla="*/ 926306 w 966787"/>
              <a:gd name="connsiteY122" fmla="*/ 364352 h 400747"/>
              <a:gd name="connsiteX123" fmla="*/ 928687 w 966787"/>
              <a:gd name="connsiteY123" fmla="*/ 371496 h 400747"/>
              <a:gd name="connsiteX124" fmla="*/ 933450 w 966787"/>
              <a:gd name="connsiteY124" fmla="*/ 395309 h 400747"/>
              <a:gd name="connsiteX125" fmla="*/ 940593 w 966787"/>
              <a:gd name="connsiteY125" fmla="*/ 381021 h 400747"/>
              <a:gd name="connsiteX126" fmla="*/ 945356 w 966787"/>
              <a:gd name="connsiteY126" fmla="*/ 373877 h 400747"/>
              <a:gd name="connsiteX127" fmla="*/ 966787 w 966787"/>
              <a:gd name="connsiteY127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16693 w 966787"/>
              <a:gd name="connsiteY3" fmla="*/ 392927 h 400747"/>
              <a:gd name="connsiteX4" fmla="*/ 221456 w 966787"/>
              <a:gd name="connsiteY4" fmla="*/ 381021 h 400747"/>
              <a:gd name="connsiteX5" fmla="*/ 226218 w 966787"/>
              <a:gd name="connsiteY5" fmla="*/ 371496 h 400747"/>
              <a:gd name="connsiteX6" fmla="*/ 230981 w 966787"/>
              <a:gd name="connsiteY6" fmla="*/ 357209 h 400747"/>
              <a:gd name="connsiteX7" fmla="*/ 233362 w 966787"/>
              <a:gd name="connsiteY7" fmla="*/ 350065 h 400747"/>
              <a:gd name="connsiteX8" fmla="*/ 235743 w 966787"/>
              <a:gd name="connsiteY8" fmla="*/ 340540 h 400747"/>
              <a:gd name="connsiteX9" fmla="*/ 240506 w 966787"/>
              <a:gd name="connsiteY9" fmla="*/ 326252 h 400747"/>
              <a:gd name="connsiteX10" fmla="*/ 245268 w 966787"/>
              <a:gd name="connsiteY10" fmla="*/ 309584 h 400747"/>
              <a:gd name="connsiteX11" fmla="*/ 247650 w 966787"/>
              <a:gd name="connsiteY11" fmla="*/ 316727 h 400747"/>
              <a:gd name="connsiteX12" fmla="*/ 261937 w 966787"/>
              <a:gd name="connsiteY12" fmla="*/ 261959 h 400747"/>
              <a:gd name="connsiteX13" fmla="*/ 269081 w 966787"/>
              <a:gd name="connsiteY13" fmla="*/ 254815 h 400747"/>
              <a:gd name="connsiteX14" fmla="*/ 271462 w 966787"/>
              <a:gd name="connsiteY14" fmla="*/ 245290 h 400747"/>
              <a:gd name="connsiteX15" fmla="*/ 276225 w 966787"/>
              <a:gd name="connsiteY15" fmla="*/ 238146 h 400747"/>
              <a:gd name="connsiteX16" fmla="*/ 280987 w 966787"/>
              <a:gd name="connsiteY16" fmla="*/ 226240 h 400747"/>
              <a:gd name="connsiteX17" fmla="*/ 278606 w 966787"/>
              <a:gd name="connsiteY17" fmla="*/ 242909 h 400747"/>
              <a:gd name="connsiteX18" fmla="*/ 280987 w 966787"/>
              <a:gd name="connsiteY18" fmla="*/ 235765 h 400747"/>
              <a:gd name="connsiteX19" fmla="*/ 285750 w 966787"/>
              <a:gd name="connsiteY19" fmla="*/ 211952 h 400747"/>
              <a:gd name="connsiteX20" fmla="*/ 288131 w 966787"/>
              <a:gd name="connsiteY20" fmla="*/ 173852 h 400747"/>
              <a:gd name="connsiteX21" fmla="*/ 297656 w 966787"/>
              <a:gd name="connsiteY21" fmla="*/ 159565 h 400747"/>
              <a:gd name="connsiteX22" fmla="*/ 300037 w 966787"/>
              <a:gd name="connsiteY22" fmla="*/ 152421 h 400747"/>
              <a:gd name="connsiteX23" fmla="*/ 304800 w 966787"/>
              <a:gd name="connsiteY23" fmla="*/ 161946 h 400747"/>
              <a:gd name="connsiteX24" fmla="*/ 307181 w 966787"/>
              <a:gd name="connsiteY24" fmla="*/ 104796 h 400747"/>
              <a:gd name="connsiteX25" fmla="*/ 311943 w 966787"/>
              <a:gd name="connsiteY25" fmla="*/ 85746 h 400747"/>
              <a:gd name="connsiteX26" fmla="*/ 319087 w 966787"/>
              <a:gd name="connsiteY26" fmla="*/ 80984 h 400747"/>
              <a:gd name="connsiteX27" fmla="*/ 328612 w 966787"/>
              <a:gd name="connsiteY27" fmla="*/ 85746 h 400747"/>
              <a:gd name="connsiteX28" fmla="*/ 330993 w 966787"/>
              <a:gd name="connsiteY28" fmla="*/ 71459 h 400747"/>
              <a:gd name="connsiteX29" fmla="*/ 335756 w 966787"/>
              <a:gd name="connsiteY29" fmla="*/ 57171 h 400747"/>
              <a:gd name="connsiteX30" fmla="*/ 342900 w 966787"/>
              <a:gd name="connsiteY30" fmla="*/ 35740 h 400747"/>
              <a:gd name="connsiteX31" fmla="*/ 345281 w 966787"/>
              <a:gd name="connsiteY31" fmla="*/ 28596 h 400747"/>
              <a:gd name="connsiteX32" fmla="*/ 350043 w 966787"/>
              <a:gd name="connsiteY32" fmla="*/ 21452 h 400747"/>
              <a:gd name="connsiteX33" fmla="*/ 354806 w 966787"/>
              <a:gd name="connsiteY33" fmla="*/ 4784 h 400747"/>
              <a:gd name="connsiteX34" fmla="*/ 359568 w 966787"/>
              <a:gd name="connsiteY34" fmla="*/ 11927 h 400747"/>
              <a:gd name="connsiteX35" fmla="*/ 361950 w 966787"/>
              <a:gd name="connsiteY35" fmla="*/ 19071 h 400747"/>
              <a:gd name="connsiteX36" fmla="*/ 376237 w 966787"/>
              <a:gd name="connsiteY36" fmla="*/ 16690 h 400747"/>
              <a:gd name="connsiteX37" fmla="*/ 388143 w 966787"/>
              <a:gd name="connsiteY37" fmla="*/ 4784 h 400747"/>
              <a:gd name="connsiteX38" fmla="*/ 390525 w 966787"/>
              <a:gd name="connsiteY38" fmla="*/ 14309 h 400747"/>
              <a:gd name="connsiteX39" fmla="*/ 392906 w 966787"/>
              <a:gd name="connsiteY39" fmla="*/ 21452 h 400747"/>
              <a:gd name="connsiteX40" fmla="*/ 400050 w 966787"/>
              <a:gd name="connsiteY40" fmla="*/ 23834 h 400747"/>
              <a:gd name="connsiteX41" fmla="*/ 416718 w 966787"/>
              <a:gd name="connsiteY41" fmla="*/ 21452 h 400747"/>
              <a:gd name="connsiteX42" fmla="*/ 431006 w 966787"/>
              <a:gd name="connsiteY42" fmla="*/ 11927 h 400747"/>
              <a:gd name="connsiteX43" fmla="*/ 433387 w 966787"/>
              <a:gd name="connsiteY43" fmla="*/ 4784 h 400747"/>
              <a:gd name="connsiteX44" fmla="*/ 450056 w 966787"/>
              <a:gd name="connsiteY44" fmla="*/ 4784 h 400747"/>
              <a:gd name="connsiteX45" fmla="*/ 457200 w 966787"/>
              <a:gd name="connsiteY45" fmla="*/ 19071 h 400747"/>
              <a:gd name="connsiteX46" fmla="*/ 459581 w 966787"/>
              <a:gd name="connsiteY46" fmla="*/ 26215 h 400747"/>
              <a:gd name="connsiteX47" fmla="*/ 483393 w 966787"/>
              <a:gd name="connsiteY47" fmla="*/ 14309 h 400747"/>
              <a:gd name="connsiteX48" fmla="*/ 502443 w 966787"/>
              <a:gd name="connsiteY48" fmla="*/ 7165 h 400747"/>
              <a:gd name="connsiteX49" fmla="*/ 507206 w 966787"/>
              <a:gd name="connsiteY49" fmla="*/ 16690 h 400747"/>
              <a:gd name="connsiteX50" fmla="*/ 511968 w 966787"/>
              <a:gd name="connsiteY50" fmla="*/ 30977 h 400747"/>
              <a:gd name="connsiteX51" fmla="*/ 519112 w 966787"/>
              <a:gd name="connsiteY51" fmla="*/ 23834 h 400747"/>
              <a:gd name="connsiteX52" fmla="*/ 528637 w 966787"/>
              <a:gd name="connsiteY52" fmla="*/ 9546 h 400747"/>
              <a:gd name="connsiteX53" fmla="*/ 542925 w 966787"/>
              <a:gd name="connsiteY53" fmla="*/ 4784 h 400747"/>
              <a:gd name="connsiteX54" fmla="*/ 550068 w 966787"/>
              <a:gd name="connsiteY54" fmla="*/ 9546 h 400747"/>
              <a:gd name="connsiteX55" fmla="*/ 552450 w 966787"/>
              <a:gd name="connsiteY55" fmla="*/ 19071 h 400747"/>
              <a:gd name="connsiteX56" fmla="*/ 561975 w 966787"/>
              <a:gd name="connsiteY56" fmla="*/ 21452 h 400747"/>
              <a:gd name="connsiteX57" fmla="*/ 576262 w 966787"/>
              <a:gd name="connsiteY57" fmla="*/ 16690 h 400747"/>
              <a:gd name="connsiteX58" fmla="*/ 592931 w 966787"/>
              <a:gd name="connsiteY58" fmla="*/ 4784 h 400747"/>
              <a:gd name="connsiteX59" fmla="*/ 600075 w 966787"/>
              <a:gd name="connsiteY59" fmla="*/ 2402 h 400747"/>
              <a:gd name="connsiteX60" fmla="*/ 609600 w 966787"/>
              <a:gd name="connsiteY60" fmla="*/ 21452 h 400747"/>
              <a:gd name="connsiteX61" fmla="*/ 619125 w 966787"/>
              <a:gd name="connsiteY61" fmla="*/ 40502 h 400747"/>
              <a:gd name="connsiteX62" fmla="*/ 621506 w 966787"/>
              <a:gd name="connsiteY62" fmla="*/ 47646 h 400747"/>
              <a:gd name="connsiteX63" fmla="*/ 633412 w 966787"/>
              <a:gd name="connsiteY63" fmla="*/ 33359 h 400747"/>
              <a:gd name="connsiteX64" fmla="*/ 638175 w 966787"/>
              <a:gd name="connsiteY64" fmla="*/ 19071 h 400747"/>
              <a:gd name="connsiteX65" fmla="*/ 647700 w 966787"/>
              <a:gd name="connsiteY65" fmla="*/ 4784 h 400747"/>
              <a:gd name="connsiteX66" fmla="*/ 659606 w 966787"/>
              <a:gd name="connsiteY66" fmla="*/ 21452 h 400747"/>
              <a:gd name="connsiteX67" fmla="*/ 661987 w 966787"/>
              <a:gd name="connsiteY67" fmla="*/ 28596 h 400747"/>
              <a:gd name="connsiteX68" fmla="*/ 666750 w 966787"/>
              <a:gd name="connsiteY68" fmla="*/ 19071 h 400747"/>
              <a:gd name="connsiteX69" fmla="*/ 669131 w 966787"/>
              <a:gd name="connsiteY69" fmla="*/ 11927 h 400747"/>
              <a:gd name="connsiteX70" fmla="*/ 683418 w 966787"/>
              <a:gd name="connsiteY70" fmla="*/ 7165 h 400747"/>
              <a:gd name="connsiteX71" fmla="*/ 690562 w 966787"/>
              <a:gd name="connsiteY71" fmla="*/ 4784 h 400747"/>
              <a:gd name="connsiteX72" fmla="*/ 695325 w 966787"/>
              <a:gd name="connsiteY72" fmla="*/ 30977 h 400747"/>
              <a:gd name="connsiteX73" fmla="*/ 697706 w 966787"/>
              <a:gd name="connsiteY73" fmla="*/ 47646 h 400747"/>
              <a:gd name="connsiteX74" fmla="*/ 704850 w 966787"/>
              <a:gd name="connsiteY74" fmla="*/ 21452 h 400747"/>
              <a:gd name="connsiteX75" fmla="*/ 714375 w 966787"/>
              <a:gd name="connsiteY75" fmla="*/ 30977 h 400747"/>
              <a:gd name="connsiteX76" fmla="*/ 719137 w 966787"/>
              <a:gd name="connsiteY76" fmla="*/ 50027 h 400747"/>
              <a:gd name="connsiteX77" fmla="*/ 723900 w 966787"/>
              <a:gd name="connsiteY77" fmla="*/ 71459 h 400747"/>
              <a:gd name="connsiteX78" fmla="*/ 721518 w 966787"/>
              <a:gd name="connsiteY78" fmla="*/ 88127 h 400747"/>
              <a:gd name="connsiteX79" fmla="*/ 719137 w 966787"/>
              <a:gd name="connsiteY79" fmla="*/ 95271 h 400747"/>
              <a:gd name="connsiteX80" fmla="*/ 721518 w 966787"/>
              <a:gd name="connsiteY80" fmla="*/ 64315 h 400747"/>
              <a:gd name="connsiteX81" fmla="*/ 723900 w 966787"/>
              <a:gd name="connsiteY81" fmla="*/ 114321 h 400747"/>
              <a:gd name="connsiteX82" fmla="*/ 726281 w 966787"/>
              <a:gd name="connsiteY82" fmla="*/ 121465 h 400747"/>
              <a:gd name="connsiteX83" fmla="*/ 728662 w 966787"/>
              <a:gd name="connsiteY83" fmla="*/ 130990 h 400747"/>
              <a:gd name="connsiteX84" fmla="*/ 731043 w 966787"/>
              <a:gd name="connsiteY84" fmla="*/ 138134 h 400747"/>
              <a:gd name="connsiteX85" fmla="*/ 733425 w 966787"/>
              <a:gd name="connsiteY85" fmla="*/ 152421 h 400747"/>
              <a:gd name="connsiteX86" fmla="*/ 735806 w 966787"/>
              <a:gd name="connsiteY86" fmla="*/ 140515 h 400747"/>
              <a:gd name="connsiteX87" fmla="*/ 738187 w 966787"/>
              <a:gd name="connsiteY87" fmla="*/ 123846 h 400747"/>
              <a:gd name="connsiteX88" fmla="*/ 740568 w 966787"/>
              <a:gd name="connsiteY88" fmla="*/ 266721 h 400747"/>
              <a:gd name="connsiteX89" fmla="*/ 747712 w 966787"/>
              <a:gd name="connsiteY89" fmla="*/ 242909 h 400747"/>
              <a:gd name="connsiteX90" fmla="*/ 750093 w 966787"/>
              <a:gd name="connsiteY90" fmla="*/ 231002 h 400747"/>
              <a:gd name="connsiteX91" fmla="*/ 752475 w 966787"/>
              <a:gd name="connsiteY91" fmla="*/ 223859 h 400747"/>
              <a:gd name="connsiteX92" fmla="*/ 750093 w 966787"/>
              <a:gd name="connsiteY92" fmla="*/ 252434 h 400747"/>
              <a:gd name="connsiteX93" fmla="*/ 745331 w 966787"/>
              <a:gd name="connsiteY93" fmla="*/ 266721 h 400747"/>
              <a:gd name="connsiteX94" fmla="*/ 747712 w 966787"/>
              <a:gd name="connsiteY94" fmla="*/ 290534 h 400747"/>
              <a:gd name="connsiteX95" fmla="*/ 754856 w 966787"/>
              <a:gd name="connsiteY95" fmla="*/ 292915 h 400747"/>
              <a:gd name="connsiteX96" fmla="*/ 773906 w 966787"/>
              <a:gd name="connsiteY96" fmla="*/ 290534 h 400747"/>
              <a:gd name="connsiteX97" fmla="*/ 769143 w 966787"/>
              <a:gd name="connsiteY97" fmla="*/ 302440 h 400747"/>
              <a:gd name="connsiteX98" fmla="*/ 759618 w 966787"/>
              <a:gd name="connsiteY98" fmla="*/ 316727 h 400747"/>
              <a:gd name="connsiteX99" fmla="*/ 762000 w 966787"/>
              <a:gd name="connsiteY99" fmla="*/ 323871 h 400747"/>
              <a:gd name="connsiteX100" fmla="*/ 783431 w 966787"/>
              <a:gd name="connsiteY100" fmla="*/ 314346 h 400747"/>
              <a:gd name="connsiteX101" fmla="*/ 788193 w 966787"/>
              <a:gd name="connsiteY101" fmla="*/ 307202 h 400747"/>
              <a:gd name="connsiteX102" fmla="*/ 795337 w 966787"/>
              <a:gd name="connsiteY102" fmla="*/ 309584 h 400747"/>
              <a:gd name="connsiteX103" fmla="*/ 802481 w 966787"/>
              <a:gd name="connsiteY103" fmla="*/ 326252 h 400747"/>
              <a:gd name="connsiteX104" fmla="*/ 807243 w 966787"/>
              <a:gd name="connsiteY104" fmla="*/ 333396 h 400747"/>
              <a:gd name="connsiteX105" fmla="*/ 809625 w 966787"/>
              <a:gd name="connsiteY105" fmla="*/ 342921 h 400747"/>
              <a:gd name="connsiteX106" fmla="*/ 812006 w 966787"/>
              <a:gd name="connsiteY106" fmla="*/ 354827 h 400747"/>
              <a:gd name="connsiteX107" fmla="*/ 816768 w 966787"/>
              <a:gd name="connsiteY107" fmla="*/ 345302 h 400747"/>
              <a:gd name="connsiteX108" fmla="*/ 823912 w 966787"/>
              <a:gd name="connsiteY108" fmla="*/ 335777 h 400747"/>
              <a:gd name="connsiteX109" fmla="*/ 833437 w 966787"/>
              <a:gd name="connsiteY109" fmla="*/ 326252 h 400747"/>
              <a:gd name="connsiteX110" fmla="*/ 840581 w 966787"/>
              <a:gd name="connsiteY110" fmla="*/ 333396 h 400747"/>
              <a:gd name="connsiteX111" fmla="*/ 852487 w 966787"/>
              <a:gd name="connsiteY111" fmla="*/ 350065 h 400747"/>
              <a:gd name="connsiteX112" fmla="*/ 866775 w 966787"/>
              <a:gd name="connsiteY112" fmla="*/ 359590 h 400747"/>
              <a:gd name="connsiteX113" fmla="*/ 873918 w 966787"/>
              <a:gd name="connsiteY113" fmla="*/ 352446 h 400747"/>
              <a:gd name="connsiteX114" fmla="*/ 876300 w 966787"/>
              <a:gd name="connsiteY114" fmla="*/ 345302 h 400747"/>
              <a:gd name="connsiteX115" fmla="*/ 881062 w 966787"/>
              <a:gd name="connsiteY115" fmla="*/ 335777 h 400747"/>
              <a:gd name="connsiteX116" fmla="*/ 888206 w 966787"/>
              <a:gd name="connsiteY116" fmla="*/ 321490 h 400747"/>
              <a:gd name="connsiteX117" fmla="*/ 890587 w 966787"/>
              <a:gd name="connsiteY117" fmla="*/ 331015 h 400747"/>
              <a:gd name="connsiteX118" fmla="*/ 892968 w 966787"/>
              <a:gd name="connsiteY118" fmla="*/ 338159 h 400747"/>
              <a:gd name="connsiteX119" fmla="*/ 895350 w 966787"/>
              <a:gd name="connsiteY119" fmla="*/ 385784 h 400747"/>
              <a:gd name="connsiteX120" fmla="*/ 916781 w 966787"/>
              <a:gd name="connsiteY120" fmla="*/ 378640 h 400747"/>
              <a:gd name="connsiteX121" fmla="*/ 926306 w 966787"/>
              <a:gd name="connsiteY121" fmla="*/ 364352 h 400747"/>
              <a:gd name="connsiteX122" fmla="*/ 928687 w 966787"/>
              <a:gd name="connsiteY122" fmla="*/ 371496 h 400747"/>
              <a:gd name="connsiteX123" fmla="*/ 933450 w 966787"/>
              <a:gd name="connsiteY123" fmla="*/ 395309 h 400747"/>
              <a:gd name="connsiteX124" fmla="*/ 940593 w 966787"/>
              <a:gd name="connsiteY124" fmla="*/ 381021 h 400747"/>
              <a:gd name="connsiteX125" fmla="*/ 945356 w 966787"/>
              <a:gd name="connsiteY125" fmla="*/ 373877 h 400747"/>
              <a:gd name="connsiteX126" fmla="*/ 966787 w 966787"/>
              <a:gd name="connsiteY126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21456 w 966787"/>
              <a:gd name="connsiteY3" fmla="*/ 381021 h 400747"/>
              <a:gd name="connsiteX4" fmla="*/ 226218 w 966787"/>
              <a:gd name="connsiteY4" fmla="*/ 371496 h 400747"/>
              <a:gd name="connsiteX5" fmla="*/ 230981 w 966787"/>
              <a:gd name="connsiteY5" fmla="*/ 357209 h 400747"/>
              <a:gd name="connsiteX6" fmla="*/ 233362 w 966787"/>
              <a:gd name="connsiteY6" fmla="*/ 350065 h 400747"/>
              <a:gd name="connsiteX7" fmla="*/ 235743 w 966787"/>
              <a:gd name="connsiteY7" fmla="*/ 340540 h 400747"/>
              <a:gd name="connsiteX8" fmla="*/ 240506 w 966787"/>
              <a:gd name="connsiteY8" fmla="*/ 326252 h 400747"/>
              <a:gd name="connsiteX9" fmla="*/ 245268 w 966787"/>
              <a:gd name="connsiteY9" fmla="*/ 309584 h 400747"/>
              <a:gd name="connsiteX10" fmla="*/ 247650 w 966787"/>
              <a:gd name="connsiteY10" fmla="*/ 316727 h 400747"/>
              <a:gd name="connsiteX11" fmla="*/ 261937 w 966787"/>
              <a:gd name="connsiteY11" fmla="*/ 261959 h 400747"/>
              <a:gd name="connsiteX12" fmla="*/ 269081 w 966787"/>
              <a:gd name="connsiteY12" fmla="*/ 254815 h 400747"/>
              <a:gd name="connsiteX13" fmla="*/ 271462 w 966787"/>
              <a:gd name="connsiteY13" fmla="*/ 245290 h 400747"/>
              <a:gd name="connsiteX14" fmla="*/ 276225 w 966787"/>
              <a:gd name="connsiteY14" fmla="*/ 238146 h 400747"/>
              <a:gd name="connsiteX15" fmla="*/ 280987 w 966787"/>
              <a:gd name="connsiteY15" fmla="*/ 226240 h 400747"/>
              <a:gd name="connsiteX16" fmla="*/ 278606 w 966787"/>
              <a:gd name="connsiteY16" fmla="*/ 242909 h 400747"/>
              <a:gd name="connsiteX17" fmla="*/ 280987 w 966787"/>
              <a:gd name="connsiteY17" fmla="*/ 235765 h 400747"/>
              <a:gd name="connsiteX18" fmla="*/ 285750 w 966787"/>
              <a:gd name="connsiteY18" fmla="*/ 211952 h 400747"/>
              <a:gd name="connsiteX19" fmla="*/ 288131 w 966787"/>
              <a:gd name="connsiteY19" fmla="*/ 173852 h 400747"/>
              <a:gd name="connsiteX20" fmla="*/ 297656 w 966787"/>
              <a:gd name="connsiteY20" fmla="*/ 159565 h 400747"/>
              <a:gd name="connsiteX21" fmla="*/ 300037 w 966787"/>
              <a:gd name="connsiteY21" fmla="*/ 152421 h 400747"/>
              <a:gd name="connsiteX22" fmla="*/ 304800 w 966787"/>
              <a:gd name="connsiteY22" fmla="*/ 161946 h 400747"/>
              <a:gd name="connsiteX23" fmla="*/ 307181 w 966787"/>
              <a:gd name="connsiteY23" fmla="*/ 104796 h 400747"/>
              <a:gd name="connsiteX24" fmla="*/ 311943 w 966787"/>
              <a:gd name="connsiteY24" fmla="*/ 85746 h 400747"/>
              <a:gd name="connsiteX25" fmla="*/ 319087 w 966787"/>
              <a:gd name="connsiteY25" fmla="*/ 80984 h 400747"/>
              <a:gd name="connsiteX26" fmla="*/ 328612 w 966787"/>
              <a:gd name="connsiteY26" fmla="*/ 85746 h 400747"/>
              <a:gd name="connsiteX27" fmla="*/ 330993 w 966787"/>
              <a:gd name="connsiteY27" fmla="*/ 71459 h 400747"/>
              <a:gd name="connsiteX28" fmla="*/ 335756 w 966787"/>
              <a:gd name="connsiteY28" fmla="*/ 57171 h 400747"/>
              <a:gd name="connsiteX29" fmla="*/ 342900 w 966787"/>
              <a:gd name="connsiteY29" fmla="*/ 35740 h 400747"/>
              <a:gd name="connsiteX30" fmla="*/ 345281 w 966787"/>
              <a:gd name="connsiteY30" fmla="*/ 28596 h 400747"/>
              <a:gd name="connsiteX31" fmla="*/ 350043 w 966787"/>
              <a:gd name="connsiteY31" fmla="*/ 21452 h 400747"/>
              <a:gd name="connsiteX32" fmla="*/ 354806 w 966787"/>
              <a:gd name="connsiteY32" fmla="*/ 4784 h 400747"/>
              <a:gd name="connsiteX33" fmla="*/ 359568 w 966787"/>
              <a:gd name="connsiteY33" fmla="*/ 11927 h 400747"/>
              <a:gd name="connsiteX34" fmla="*/ 361950 w 966787"/>
              <a:gd name="connsiteY34" fmla="*/ 19071 h 400747"/>
              <a:gd name="connsiteX35" fmla="*/ 376237 w 966787"/>
              <a:gd name="connsiteY35" fmla="*/ 16690 h 400747"/>
              <a:gd name="connsiteX36" fmla="*/ 388143 w 966787"/>
              <a:gd name="connsiteY36" fmla="*/ 4784 h 400747"/>
              <a:gd name="connsiteX37" fmla="*/ 390525 w 966787"/>
              <a:gd name="connsiteY37" fmla="*/ 14309 h 400747"/>
              <a:gd name="connsiteX38" fmla="*/ 392906 w 966787"/>
              <a:gd name="connsiteY38" fmla="*/ 21452 h 400747"/>
              <a:gd name="connsiteX39" fmla="*/ 400050 w 966787"/>
              <a:gd name="connsiteY39" fmla="*/ 23834 h 400747"/>
              <a:gd name="connsiteX40" fmla="*/ 416718 w 966787"/>
              <a:gd name="connsiteY40" fmla="*/ 21452 h 400747"/>
              <a:gd name="connsiteX41" fmla="*/ 431006 w 966787"/>
              <a:gd name="connsiteY41" fmla="*/ 11927 h 400747"/>
              <a:gd name="connsiteX42" fmla="*/ 433387 w 966787"/>
              <a:gd name="connsiteY42" fmla="*/ 4784 h 400747"/>
              <a:gd name="connsiteX43" fmla="*/ 450056 w 966787"/>
              <a:gd name="connsiteY43" fmla="*/ 4784 h 400747"/>
              <a:gd name="connsiteX44" fmla="*/ 457200 w 966787"/>
              <a:gd name="connsiteY44" fmla="*/ 19071 h 400747"/>
              <a:gd name="connsiteX45" fmla="*/ 459581 w 966787"/>
              <a:gd name="connsiteY45" fmla="*/ 26215 h 400747"/>
              <a:gd name="connsiteX46" fmla="*/ 483393 w 966787"/>
              <a:gd name="connsiteY46" fmla="*/ 14309 h 400747"/>
              <a:gd name="connsiteX47" fmla="*/ 502443 w 966787"/>
              <a:gd name="connsiteY47" fmla="*/ 7165 h 400747"/>
              <a:gd name="connsiteX48" fmla="*/ 507206 w 966787"/>
              <a:gd name="connsiteY48" fmla="*/ 16690 h 400747"/>
              <a:gd name="connsiteX49" fmla="*/ 511968 w 966787"/>
              <a:gd name="connsiteY49" fmla="*/ 30977 h 400747"/>
              <a:gd name="connsiteX50" fmla="*/ 519112 w 966787"/>
              <a:gd name="connsiteY50" fmla="*/ 23834 h 400747"/>
              <a:gd name="connsiteX51" fmla="*/ 528637 w 966787"/>
              <a:gd name="connsiteY51" fmla="*/ 9546 h 400747"/>
              <a:gd name="connsiteX52" fmla="*/ 542925 w 966787"/>
              <a:gd name="connsiteY52" fmla="*/ 4784 h 400747"/>
              <a:gd name="connsiteX53" fmla="*/ 550068 w 966787"/>
              <a:gd name="connsiteY53" fmla="*/ 9546 h 400747"/>
              <a:gd name="connsiteX54" fmla="*/ 552450 w 966787"/>
              <a:gd name="connsiteY54" fmla="*/ 19071 h 400747"/>
              <a:gd name="connsiteX55" fmla="*/ 561975 w 966787"/>
              <a:gd name="connsiteY55" fmla="*/ 21452 h 400747"/>
              <a:gd name="connsiteX56" fmla="*/ 576262 w 966787"/>
              <a:gd name="connsiteY56" fmla="*/ 16690 h 400747"/>
              <a:gd name="connsiteX57" fmla="*/ 592931 w 966787"/>
              <a:gd name="connsiteY57" fmla="*/ 4784 h 400747"/>
              <a:gd name="connsiteX58" fmla="*/ 600075 w 966787"/>
              <a:gd name="connsiteY58" fmla="*/ 2402 h 400747"/>
              <a:gd name="connsiteX59" fmla="*/ 609600 w 966787"/>
              <a:gd name="connsiteY59" fmla="*/ 21452 h 400747"/>
              <a:gd name="connsiteX60" fmla="*/ 619125 w 966787"/>
              <a:gd name="connsiteY60" fmla="*/ 40502 h 400747"/>
              <a:gd name="connsiteX61" fmla="*/ 621506 w 966787"/>
              <a:gd name="connsiteY61" fmla="*/ 47646 h 400747"/>
              <a:gd name="connsiteX62" fmla="*/ 633412 w 966787"/>
              <a:gd name="connsiteY62" fmla="*/ 33359 h 400747"/>
              <a:gd name="connsiteX63" fmla="*/ 638175 w 966787"/>
              <a:gd name="connsiteY63" fmla="*/ 19071 h 400747"/>
              <a:gd name="connsiteX64" fmla="*/ 647700 w 966787"/>
              <a:gd name="connsiteY64" fmla="*/ 4784 h 400747"/>
              <a:gd name="connsiteX65" fmla="*/ 659606 w 966787"/>
              <a:gd name="connsiteY65" fmla="*/ 21452 h 400747"/>
              <a:gd name="connsiteX66" fmla="*/ 661987 w 966787"/>
              <a:gd name="connsiteY66" fmla="*/ 28596 h 400747"/>
              <a:gd name="connsiteX67" fmla="*/ 666750 w 966787"/>
              <a:gd name="connsiteY67" fmla="*/ 19071 h 400747"/>
              <a:gd name="connsiteX68" fmla="*/ 669131 w 966787"/>
              <a:gd name="connsiteY68" fmla="*/ 11927 h 400747"/>
              <a:gd name="connsiteX69" fmla="*/ 683418 w 966787"/>
              <a:gd name="connsiteY69" fmla="*/ 7165 h 400747"/>
              <a:gd name="connsiteX70" fmla="*/ 690562 w 966787"/>
              <a:gd name="connsiteY70" fmla="*/ 4784 h 400747"/>
              <a:gd name="connsiteX71" fmla="*/ 695325 w 966787"/>
              <a:gd name="connsiteY71" fmla="*/ 30977 h 400747"/>
              <a:gd name="connsiteX72" fmla="*/ 697706 w 966787"/>
              <a:gd name="connsiteY72" fmla="*/ 47646 h 400747"/>
              <a:gd name="connsiteX73" fmla="*/ 704850 w 966787"/>
              <a:gd name="connsiteY73" fmla="*/ 21452 h 400747"/>
              <a:gd name="connsiteX74" fmla="*/ 714375 w 966787"/>
              <a:gd name="connsiteY74" fmla="*/ 30977 h 400747"/>
              <a:gd name="connsiteX75" fmla="*/ 719137 w 966787"/>
              <a:gd name="connsiteY75" fmla="*/ 50027 h 400747"/>
              <a:gd name="connsiteX76" fmla="*/ 723900 w 966787"/>
              <a:gd name="connsiteY76" fmla="*/ 71459 h 400747"/>
              <a:gd name="connsiteX77" fmla="*/ 721518 w 966787"/>
              <a:gd name="connsiteY77" fmla="*/ 88127 h 400747"/>
              <a:gd name="connsiteX78" fmla="*/ 719137 w 966787"/>
              <a:gd name="connsiteY78" fmla="*/ 95271 h 400747"/>
              <a:gd name="connsiteX79" fmla="*/ 721518 w 966787"/>
              <a:gd name="connsiteY79" fmla="*/ 64315 h 400747"/>
              <a:gd name="connsiteX80" fmla="*/ 723900 w 966787"/>
              <a:gd name="connsiteY80" fmla="*/ 114321 h 400747"/>
              <a:gd name="connsiteX81" fmla="*/ 726281 w 966787"/>
              <a:gd name="connsiteY81" fmla="*/ 121465 h 400747"/>
              <a:gd name="connsiteX82" fmla="*/ 728662 w 966787"/>
              <a:gd name="connsiteY82" fmla="*/ 130990 h 400747"/>
              <a:gd name="connsiteX83" fmla="*/ 731043 w 966787"/>
              <a:gd name="connsiteY83" fmla="*/ 138134 h 400747"/>
              <a:gd name="connsiteX84" fmla="*/ 733425 w 966787"/>
              <a:gd name="connsiteY84" fmla="*/ 152421 h 400747"/>
              <a:gd name="connsiteX85" fmla="*/ 735806 w 966787"/>
              <a:gd name="connsiteY85" fmla="*/ 140515 h 400747"/>
              <a:gd name="connsiteX86" fmla="*/ 738187 w 966787"/>
              <a:gd name="connsiteY86" fmla="*/ 123846 h 400747"/>
              <a:gd name="connsiteX87" fmla="*/ 740568 w 966787"/>
              <a:gd name="connsiteY87" fmla="*/ 266721 h 400747"/>
              <a:gd name="connsiteX88" fmla="*/ 747712 w 966787"/>
              <a:gd name="connsiteY88" fmla="*/ 242909 h 400747"/>
              <a:gd name="connsiteX89" fmla="*/ 750093 w 966787"/>
              <a:gd name="connsiteY89" fmla="*/ 231002 h 400747"/>
              <a:gd name="connsiteX90" fmla="*/ 752475 w 966787"/>
              <a:gd name="connsiteY90" fmla="*/ 223859 h 400747"/>
              <a:gd name="connsiteX91" fmla="*/ 750093 w 966787"/>
              <a:gd name="connsiteY91" fmla="*/ 252434 h 400747"/>
              <a:gd name="connsiteX92" fmla="*/ 745331 w 966787"/>
              <a:gd name="connsiteY92" fmla="*/ 266721 h 400747"/>
              <a:gd name="connsiteX93" fmla="*/ 747712 w 966787"/>
              <a:gd name="connsiteY93" fmla="*/ 290534 h 400747"/>
              <a:gd name="connsiteX94" fmla="*/ 754856 w 966787"/>
              <a:gd name="connsiteY94" fmla="*/ 292915 h 400747"/>
              <a:gd name="connsiteX95" fmla="*/ 773906 w 966787"/>
              <a:gd name="connsiteY95" fmla="*/ 290534 h 400747"/>
              <a:gd name="connsiteX96" fmla="*/ 769143 w 966787"/>
              <a:gd name="connsiteY96" fmla="*/ 302440 h 400747"/>
              <a:gd name="connsiteX97" fmla="*/ 759618 w 966787"/>
              <a:gd name="connsiteY97" fmla="*/ 316727 h 400747"/>
              <a:gd name="connsiteX98" fmla="*/ 762000 w 966787"/>
              <a:gd name="connsiteY98" fmla="*/ 323871 h 400747"/>
              <a:gd name="connsiteX99" fmla="*/ 783431 w 966787"/>
              <a:gd name="connsiteY99" fmla="*/ 314346 h 400747"/>
              <a:gd name="connsiteX100" fmla="*/ 788193 w 966787"/>
              <a:gd name="connsiteY100" fmla="*/ 307202 h 400747"/>
              <a:gd name="connsiteX101" fmla="*/ 795337 w 966787"/>
              <a:gd name="connsiteY101" fmla="*/ 309584 h 400747"/>
              <a:gd name="connsiteX102" fmla="*/ 802481 w 966787"/>
              <a:gd name="connsiteY102" fmla="*/ 326252 h 400747"/>
              <a:gd name="connsiteX103" fmla="*/ 807243 w 966787"/>
              <a:gd name="connsiteY103" fmla="*/ 333396 h 400747"/>
              <a:gd name="connsiteX104" fmla="*/ 809625 w 966787"/>
              <a:gd name="connsiteY104" fmla="*/ 342921 h 400747"/>
              <a:gd name="connsiteX105" fmla="*/ 812006 w 966787"/>
              <a:gd name="connsiteY105" fmla="*/ 354827 h 400747"/>
              <a:gd name="connsiteX106" fmla="*/ 816768 w 966787"/>
              <a:gd name="connsiteY106" fmla="*/ 345302 h 400747"/>
              <a:gd name="connsiteX107" fmla="*/ 823912 w 966787"/>
              <a:gd name="connsiteY107" fmla="*/ 335777 h 400747"/>
              <a:gd name="connsiteX108" fmla="*/ 833437 w 966787"/>
              <a:gd name="connsiteY108" fmla="*/ 326252 h 400747"/>
              <a:gd name="connsiteX109" fmla="*/ 840581 w 966787"/>
              <a:gd name="connsiteY109" fmla="*/ 333396 h 400747"/>
              <a:gd name="connsiteX110" fmla="*/ 852487 w 966787"/>
              <a:gd name="connsiteY110" fmla="*/ 350065 h 400747"/>
              <a:gd name="connsiteX111" fmla="*/ 866775 w 966787"/>
              <a:gd name="connsiteY111" fmla="*/ 359590 h 400747"/>
              <a:gd name="connsiteX112" fmla="*/ 873918 w 966787"/>
              <a:gd name="connsiteY112" fmla="*/ 352446 h 400747"/>
              <a:gd name="connsiteX113" fmla="*/ 876300 w 966787"/>
              <a:gd name="connsiteY113" fmla="*/ 345302 h 400747"/>
              <a:gd name="connsiteX114" fmla="*/ 881062 w 966787"/>
              <a:gd name="connsiteY114" fmla="*/ 335777 h 400747"/>
              <a:gd name="connsiteX115" fmla="*/ 888206 w 966787"/>
              <a:gd name="connsiteY115" fmla="*/ 321490 h 400747"/>
              <a:gd name="connsiteX116" fmla="*/ 890587 w 966787"/>
              <a:gd name="connsiteY116" fmla="*/ 331015 h 400747"/>
              <a:gd name="connsiteX117" fmla="*/ 892968 w 966787"/>
              <a:gd name="connsiteY117" fmla="*/ 338159 h 400747"/>
              <a:gd name="connsiteX118" fmla="*/ 895350 w 966787"/>
              <a:gd name="connsiteY118" fmla="*/ 385784 h 400747"/>
              <a:gd name="connsiteX119" fmla="*/ 916781 w 966787"/>
              <a:gd name="connsiteY119" fmla="*/ 378640 h 400747"/>
              <a:gd name="connsiteX120" fmla="*/ 926306 w 966787"/>
              <a:gd name="connsiteY120" fmla="*/ 364352 h 400747"/>
              <a:gd name="connsiteX121" fmla="*/ 928687 w 966787"/>
              <a:gd name="connsiteY121" fmla="*/ 371496 h 400747"/>
              <a:gd name="connsiteX122" fmla="*/ 933450 w 966787"/>
              <a:gd name="connsiteY122" fmla="*/ 395309 h 400747"/>
              <a:gd name="connsiteX123" fmla="*/ 940593 w 966787"/>
              <a:gd name="connsiteY123" fmla="*/ 381021 h 400747"/>
              <a:gd name="connsiteX124" fmla="*/ 945356 w 966787"/>
              <a:gd name="connsiteY124" fmla="*/ 373877 h 400747"/>
              <a:gd name="connsiteX125" fmla="*/ 966787 w 966787"/>
              <a:gd name="connsiteY125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21456 w 966787"/>
              <a:gd name="connsiteY2" fmla="*/ 381021 h 400747"/>
              <a:gd name="connsiteX3" fmla="*/ 226218 w 966787"/>
              <a:gd name="connsiteY3" fmla="*/ 371496 h 400747"/>
              <a:gd name="connsiteX4" fmla="*/ 230981 w 966787"/>
              <a:gd name="connsiteY4" fmla="*/ 357209 h 400747"/>
              <a:gd name="connsiteX5" fmla="*/ 233362 w 966787"/>
              <a:gd name="connsiteY5" fmla="*/ 350065 h 400747"/>
              <a:gd name="connsiteX6" fmla="*/ 235743 w 966787"/>
              <a:gd name="connsiteY6" fmla="*/ 340540 h 400747"/>
              <a:gd name="connsiteX7" fmla="*/ 240506 w 966787"/>
              <a:gd name="connsiteY7" fmla="*/ 326252 h 400747"/>
              <a:gd name="connsiteX8" fmla="*/ 245268 w 966787"/>
              <a:gd name="connsiteY8" fmla="*/ 309584 h 400747"/>
              <a:gd name="connsiteX9" fmla="*/ 247650 w 966787"/>
              <a:gd name="connsiteY9" fmla="*/ 316727 h 400747"/>
              <a:gd name="connsiteX10" fmla="*/ 261937 w 966787"/>
              <a:gd name="connsiteY10" fmla="*/ 261959 h 400747"/>
              <a:gd name="connsiteX11" fmla="*/ 269081 w 966787"/>
              <a:gd name="connsiteY11" fmla="*/ 254815 h 400747"/>
              <a:gd name="connsiteX12" fmla="*/ 271462 w 966787"/>
              <a:gd name="connsiteY12" fmla="*/ 245290 h 400747"/>
              <a:gd name="connsiteX13" fmla="*/ 276225 w 966787"/>
              <a:gd name="connsiteY13" fmla="*/ 238146 h 400747"/>
              <a:gd name="connsiteX14" fmla="*/ 280987 w 966787"/>
              <a:gd name="connsiteY14" fmla="*/ 226240 h 400747"/>
              <a:gd name="connsiteX15" fmla="*/ 278606 w 966787"/>
              <a:gd name="connsiteY15" fmla="*/ 242909 h 400747"/>
              <a:gd name="connsiteX16" fmla="*/ 280987 w 966787"/>
              <a:gd name="connsiteY16" fmla="*/ 235765 h 400747"/>
              <a:gd name="connsiteX17" fmla="*/ 285750 w 966787"/>
              <a:gd name="connsiteY17" fmla="*/ 211952 h 400747"/>
              <a:gd name="connsiteX18" fmla="*/ 288131 w 966787"/>
              <a:gd name="connsiteY18" fmla="*/ 173852 h 400747"/>
              <a:gd name="connsiteX19" fmla="*/ 297656 w 966787"/>
              <a:gd name="connsiteY19" fmla="*/ 159565 h 400747"/>
              <a:gd name="connsiteX20" fmla="*/ 300037 w 966787"/>
              <a:gd name="connsiteY20" fmla="*/ 152421 h 400747"/>
              <a:gd name="connsiteX21" fmla="*/ 304800 w 966787"/>
              <a:gd name="connsiteY21" fmla="*/ 161946 h 400747"/>
              <a:gd name="connsiteX22" fmla="*/ 307181 w 966787"/>
              <a:gd name="connsiteY22" fmla="*/ 104796 h 400747"/>
              <a:gd name="connsiteX23" fmla="*/ 311943 w 966787"/>
              <a:gd name="connsiteY23" fmla="*/ 85746 h 400747"/>
              <a:gd name="connsiteX24" fmla="*/ 319087 w 966787"/>
              <a:gd name="connsiteY24" fmla="*/ 80984 h 400747"/>
              <a:gd name="connsiteX25" fmla="*/ 328612 w 966787"/>
              <a:gd name="connsiteY25" fmla="*/ 85746 h 400747"/>
              <a:gd name="connsiteX26" fmla="*/ 330993 w 966787"/>
              <a:gd name="connsiteY26" fmla="*/ 71459 h 400747"/>
              <a:gd name="connsiteX27" fmla="*/ 335756 w 966787"/>
              <a:gd name="connsiteY27" fmla="*/ 57171 h 400747"/>
              <a:gd name="connsiteX28" fmla="*/ 342900 w 966787"/>
              <a:gd name="connsiteY28" fmla="*/ 35740 h 400747"/>
              <a:gd name="connsiteX29" fmla="*/ 345281 w 966787"/>
              <a:gd name="connsiteY29" fmla="*/ 28596 h 400747"/>
              <a:gd name="connsiteX30" fmla="*/ 350043 w 966787"/>
              <a:gd name="connsiteY30" fmla="*/ 21452 h 400747"/>
              <a:gd name="connsiteX31" fmla="*/ 354806 w 966787"/>
              <a:gd name="connsiteY31" fmla="*/ 4784 h 400747"/>
              <a:gd name="connsiteX32" fmla="*/ 359568 w 966787"/>
              <a:gd name="connsiteY32" fmla="*/ 11927 h 400747"/>
              <a:gd name="connsiteX33" fmla="*/ 361950 w 966787"/>
              <a:gd name="connsiteY33" fmla="*/ 19071 h 400747"/>
              <a:gd name="connsiteX34" fmla="*/ 376237 w 966787"/>
              <a:gd name="connsiteY34" fmla="*/ 16690 h 400747"/>
              <a:gd name="connsiteX35" fmla="*/ 388143 w 966787"/>
              <a:gd name="connsiteY35" fmla="*/ 4784 h 400747"/>
              <a:gd name="connsiteX36" fmla="*/ 390525 w 966787"/>
              <a:gd name="connsiteY36" fmla="*/ 14309 h 400747"/>
              <a:gd name="connsiteX37" fmla="*/ 392906 w 966787"/>
              <a:gd name="connsiteY37" fmla="*/ 21452 h 400747"/>
              <a:gd name="connsiteX38" fmla="*/ 400050 w 966787"/>
              <a:gd name="connsiteY38" fmla="*/ 23834 h 400747"/>
              <a:gd name="connsiteX39" fmla="*/ 416718 w 966787"/>
              <a:gd name="connsiteY39" fmla="*/ 21452 h 400747"/>
              <a:gd name="connsiteX40" fmla="*/ 431006 w 966787"/>
              <a:gd name="connsiteY40" fmla="*/ 11927 h 400747"/>
              <a:gd name="connsiteX41" fmla="*/ 433387 w 966787"/>
              <a:gd name="connsiteY41" fmla="*/ 4784 h 400747"/>
              <a:gd name="connsiteX42" fmla="*/ 450056 w 966787"/>
              <a:gd name="connsiteY42" fmla="*/ 4784 h 400747"/>
              <a:gd name="connsiteX43" fmla="*/ 457200 w 966787"/>
              <a:gd name="connsiteY43" fmla="*/ 19071 h 400747"/>
              <a:gd name="connsiteX44" fmla="*/ 459581 w 966787"/>
              <a:gd name="connsiteY44" fmla="*/ 26215 h 400747"/>
              <a:gd name="connsiteX45" fmla="*/ 483393 w 966787"/>
              <a:gd name="connsiteY45" fmla="*/ 14309 h 400747"/>
              <a:gd name="connsiteX46" fmla="*/ 502443 w 966787"/>
              <a:gd name="connsiteY46" fmla="*/ 7165 h 400747"/>
              <a:gd name="connsiteX47" fmla="*/ 507206 w 966787"/>
              <a:gd name="connsiteY47" fmla="*/ 16690 h 400747"/>
              <a:gd name="connsiteX48" fmla="*/ 511968 w 966787"/>
              <a:gd name="connsiteY48" fmla="*/ 30977 h 400747"/>
              <a:gd name="connsiteX49" fmla="*/ 519112 w 966787"/>
              <a:gd name="connsiteY49" fmla="*/ 23834 h 400747"/>
              <a:gd name="connsiteX50" fmla="*/ 528637 w 966787"/>
              <a:gd name="connsiteY50" fmla="*/ 9546 h 400747"/>
              <a:gd name="connsiteX51" fmla="*/ 542925 w 966787"/>
              <a:gd name="connsiteY51" fmla="*/ 4784 h 400747"/>
              <a:gd name="connsiteX52" fmla="*/ 550068 w 966787"/>
              <a:gd name="connsiteY52" fmla="*/ 9546 h 400747"/>
              <a:gd name="connsiteX53" fmla="*/ 552450 w 966787"/>
              <a:gd name="connsiteY53" fmla="*/ 19071 h 400747"/>
              <a:gd name="connsiteX54" fmla="*/ 561975 w 966787"/>
              <a:gd name="connsiteY54" fmla="*/ 21452 h 400747"/>
              <a:gd name="connsiteX55" fmla="*/ 576262 w 966787"/>
              <a:gd name="connsiteY55" fmla="*/ 16690 h 400747"/>
              <a:gd name="connsiteX56" fmla="*/ 592931 w 966787"/>
              <a:gd name="connsiteY56" fmla="*/ 4784 h 400747"/>
              <a:gd name="connsiteX57" fmla="*/ 600075 w 966787"/>
              <a:gd name="connsiteY57" fmla="*/ 2402 h 400747"/>
              <a:gd name="connsiteX58" fmla="*/ 609600 w 966787"/>
              <a:gd name="connsiteY58" fmla="*/ 21452 h 400747"/>
              <a:gd name="connsiteX59" fmla="*/ 619125 w 966787"/>
              <a:gd name="connsiteY59" fmla="*/ 40502 h 400747"/>
              <a:gd name="connsiteX60" fmla="*/ 621506 w 966787"/>
              <a:gd name="connsiteY60" fmla="*/ 47646 h 400747"/>
              <a:gd name="connsiteX61" fmla="*/ 633412 w 966787"/>
              <a:gd name="connsiteY61" fmla="*/ 33359 h 400747"/>
              <a:gd name="connsiteX62" fmla="*/ 638175 w 966787"/>
              <a:gd name="connsiteY62" fmla="*/ 19071 h 400747"/>
              <a:gd name="connsiteX63" fmla="*/ 647700 w 966787"/>
              <a:gd name="connsiteY63" fmla="*/ 4784 h 400747"/>
              <a:gd name="connsiteX64" fmla="*/ 659606 w 966787"/>
              <a:gd name="connsiteY64" fmla="*/ 21452 h 400747"/>
              <a:gd name="connsiteX65" fmla="*/ 661987 w 966787"/>
              <a:gd name="connsiteY65" fmla="*/ 28596 h 400747"/>
              <a:gd name="connsiteX66" fmla="*/ 666750 w 966787"/>
              <a:gd name="connsiteY66" fmla="*/ 19071 h 400747"/>
              <a:gd name="connsiteX67" fmla="*/ 669131 w 966787"/>
              <a:gd name="connsiteY67" fmla="*/ 11927 h 400747"/>
              <a:gd name="connsiteX68" fmla="*/ 683418 w 966787"/>
              <a:gd name="connsiteY68" fmla="*/ 7165 h 400747"/>
              <a:gd name="connsiteX69" fmla="*/ 690562 w 966787"/>
              <a:gd name="connsiteY69" fmla="*/ 4784 h 400747"/>
              <a:gd name="connsiteX70" fmla="*/ 695325 w 966787"/>
              <a:gd name="connsiteY70" fmla="*/ 30977 h 400747"/>
              <a:gd name="connsiteX71" fmla="*/ 697706 w 966787"/>
              <a:gd name="connsiteY71" fmla="*/ 47646 h 400747"/>
              <a:gd name="connsiteX72" fmla="*/ 704850 w 966787"/>
              <a:gd name="connsiteY72" fmla="*/ 21452 h 400747"/>
              <a:gd name="connsiteX73" fmla="*/ 714375 w 966787"/>
              <a:gd name="connsiteY73" fmla="*/ 30977 h 400747"/>
              <a:gd name="connsiteX74" fmla="*/ 719137 w 966787"/>
              <a:gd name="connsiteY74" fmla="*/ 50027 h 400747"/>
              <a:gd name="connsiteX75" fmla="*/ 723900 w 966787"/>
              <a:gd name="connsiteY75" fmla="*/ 71459 h 400747"/>
              <a:gd name="connsiteX76" fmla="*/ 721518 w 966787"/>
              <a:gd name="connsiteY76" fmla="*/ 88127 h 400747"/>
              <a:gd name="connsiteX77" fmla="*/ 719137 w 966787"/>
              <a:gd name="connsiteY77" fmla="*/ 95271 h 400747"/>
              <a:gd name="connsiteX78" fmla="*/ 721518 w 966787"/>
              <a:gd name="connsiteY78" fmla="*/ 64315 h 400747"/>
              <a:gd name="connsiteX79" fmla="*/ 723900 w 966787"/>
              <a:gd name="connsiteY79" fmla="*/ 114321 h 400747"/>
              <a:gd name="connsiteX80" fmla="*/ 726281 w 966787"/>
              <a:gd name="connsiteY80" fmla="*/ 121465 h 400747"/>
              <a:gd name="connsiteX81" fmla="*/ 728662 w 966787"/>
              <a:gd name="connsiteY81" fmla="*/ 130990 h 400747"/>
              <a:gd name="connsiteX82" fmla="*/ 731043 w 966787"/>
              <a:gd name="connsiteY82" fmla="*/ 138134 h 400747"/>
              <a:gd name="connsiteX83" fmla="*/ 733425 w 966787"/>
              <a:gd name="connsiteY83" fmla="*/ 152421 h 400747"/>
              <a:gd name="connsiteX84" fmla="*/ 735806 w 966787"/>
              <a:gd name="connsiteY84" fmla="*/ 140515 h 400747"/>
              <a:gd name="connsiteX85" fmla="*/ 738187 w 966787"/>
              <a:gd name="connsiteY85" fmla="*/ 123846 h 400747"/>
              <a:gd name="connsiteX86" fmla="*/ 740568 w 966787"/>
              <a:gd name="connsiteY86" fmla="*/ 266721 h 400747"/>
              <a:gd name="connsiteX87" fmla="*/ 747712 w 966787"/>
              <a:gd name="connsiteY87" fmla="*/ 242909 h 400747"/>
              <a:gd name="connsiteX88" fmla="*/ 750093 w 966787"/>
              <a:gd name="connsiteY88" fmla="*/ 231002 h 400747"/>
              <a:gd name="connsiteX89" fmla="*/ 752475 w 966787"/>
              <a:gd name="connsiteY89" fmla="*/ 223859 h 400747"/>
              <a:gd name="connsiteX90" fmla="*/ 750093 w 966787"/>
              <a:gd name="connsiteY90" fmla="*/ 252434 h 400747"/>
              <a:gd name="connsiteX91" fmla="*/ 745331 w 966787"/>
              <a:gd name="connsiteY91" fmla="*/ 266721 h 400747"/>
              <a:gd name="connsiteX92" fmla="*/ 747712 w 966787"/>
              <a:gd name="connsiteY92" fmla="*/ 290534 h 400747"/>
              <a:gd name="connsiteX93" fmla="*/ 754856 w 966787"/>
              <a:gd name="connsiteY93" fmla="*/ 292915 h 400747"/>
              <a:gd name="connsiteX94" fmla="*/ 773906 w 966787"/>
              <a:gd name="connsiteY94" fmla="*/ 290534 h 400747"/>
              <a:gd name="connsiteX95" fmla="*/ 769143 w 966787"/>
              <a:gd name="connsiteY95" fmla="*/ 302440 h 400747"/>
              <a:gd name="connsiteX96" fmla="*/ 759618 w 966787"/>
              <a:gd name="connsiteY96" fmla="*/ 316727 h 400747"/>
              <a:gd name="connsiteX97" fmla="*/ 762000 w 966787"/>
              <a:gd name="connsiteY97" fmla="*/ 323871 h 400747"/>
              <a:gd name="connsiteX98" fmla="*/ 783431 w 966787"/>
              <a:gd name="connsiteY98" fmla="*/ 314346 h 400747"/>
              <a:gd name="connsiteX99" fmla="*/ 788193 w 966787"/>
              <a:gd name="connsiteY99" fmla="*/ 307202 h 400747"/>
              <a:gd name="connsiteX100" fmla="*/ 795337 w 966787"/>
              <a:gd name="connsiteY100" fmla="*/ 309584 h 400747"/>
              <a:gd name="connsiteX101" fmla="*/ 802481 w 966787"/>
              <a:gd name="connsiteY101" fmla="*/ 326252 h 400747"/>
              <a:gd name="connsiteX102" fmla="*/ 807243 w 966787"/>
              <a:gd name="connsiteY102" fmla="*/ 333396 h 400747"/>
              <a:gd name="connsiteX103" fmla="*/ 809625 w 966787"/>
              <a:gd name="connsiteY103" fmla="*/ 342921 h 400747"/>
              <a:gd name="connsiteX104" fmla="*/ 812006 w 966787"/>
              <a:gd name="connsiteY104" fmla="*/ 354827 h 400747"/>
              <a:gd name="connsiteX105" fmla="*/ 816768 w 966787"/>
              <a:gd name="connsiteY105" fmla="*/ 345302 h 400747"/>
              <a:gd name="connsiteX106" fmla="*/ 823912 w 966787"/>
              <a:gd name="connsiteY106" fmla="*/ 335777 h 400747"/>
              <a:gd name="connsiteX107" fmla="*/ 833437 w 966787"/>
              <a:gd name="connsiteY107" fmla="*/ 326252 h 400747"/>
              <a:gd name="connsiteX108" fmla="*/ 840581 w 966787"/>
              <a:gd name="connsiteY108" fmla="*/ 333396 h 400747"/>
              <a:gd name="connsiteX109" fmla="*/ 852487 w 966787"/>
              <a:gd name="connsiteY109" fmla="*/ 350065 h 400747"/>
              <a:gd name="connsiteX110" fmla="*/ 866775 w 966787"/>
              <a:gd name="connsiteY110" fmla="*/ 359590 h 400747"/>
              <a:gd name="connsiteX111" fmla="*/ 873918 w 966787"/>
              <a:gd name="connsiteY111" fmla="*/ 352446 h 400747"/>
              <a:gd name="connsiteX112" fmla="*/ 876300 w 966787"/>
              <a:gd name="connsiteY112" fmla="*/ 345302 h 400747"/>
              <a:gd name="connsiteX113" fmla="*/ 881062 w 966787"/>
              <a:gd name="connsiteY113" fmla="*/ 335777 h 400747"/>
              <a:gd name="connsiteX114" fmla="*/ 888206 w 966787"/>
              <a:gd name="connsiteY114" fmla="*/ 321490 h 400747"/>
              <a:gd name="connsiteX115" fmla="*/ 890587 w 966787"/>
              <a:gd name="connsiteY115" fmla="*/ 331015 h 400747"/>
              <a:gd name="connsiteX116" fmla="*/ 892968 w 966787"/>
              <a:gd name="connsiteY116" fmla="*/ 338159 h 400747"/>
              <a:gd name="connsiteX117" fmla="*/ 895350 w 966787"/>
              <a:gd name="connsiteY117" fmla="*/ 385784 h 400747"/>
              <a:gd name="connsiteX118" fmla="*/ 916781 w 966787"/>
              <a:gd name="connsiteY118" fmla="*/ 378640 h 400747"/>
              <a:gd name="connsiteX119" fmla="*/ 926306 w 966787"/>
              <a:gd name="connsiteY119" fmla="*/ 364352 h 400747"/>
              <a:gd name="connsiteX120" fmla="*/ 928687 w 966787"/>
              <a:gd name="connsiteY120" fmla="*/ 371496 h 400747"/>
              <a:gd name="connsiteX121" fmla="*/ 933450 w 966787"/>
              <a:gd name="connsiteY121" fmla="*/ 395309 h 400747"/>
              <a:gd name="connsiteX122" fmla="*/ 940593 w 966787"/>
              <a:gd name="connsiteY122" fmla="*/ 381021 h 400747"/>
              <a:gd name="connsiteX123" fmla="*/ 945356 w 966787"/>
              <a:gd name="connsiteY123" fmla="*/ 373877 h 400747"/>
              <a:gd name="connsiteX124" fmla="*/ 966787 w 966787"/>
              <a:gd name="connsiteY124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26218 w 966787"/>
              <a:gd name="connsiteY2" fmla="*/ 371496 h 400747"/>
              <a:gd name="connsiteX3" fmla="*/ 230981 w 966787"/>
              <a:gd name="connsiteY3" fmla="*/ 357209 h 400747"/>
              <a:gd name="connsiteX4" fmla="*/ 233362 w 966787"/>
              <a:gd name="connsiteY4" fmla="*/ 350065 h 400747"/>
              <a:gd name="connsiteX5" fmla="*/ 235743 w 966787"/>
              <a:gd name="connsiteY5" fmla="*/ 340540 h 400747"/>
              <a:gd name="connsiteX6" fmla="*/ 240506 w 966787"/>
              <a:gd name="connsiteY6" fmla="*/ 326252 h 400747"/>
              <a:gd name="connsiteX7" fmla="*/ 245268 w 966787"/>
              <a:gd name="connsiteY7" fmla="*/ 309584 h 400747"/>
              <a:gd name="connsiteX8" fmla="*/ 247650 w 966787"/>
              <a:gd name="connsiteY8" fmla="*/ 316727 h 400747"/>
              <a:gd name="connsiteX9" fmla="*/ 261937 w 966787"/>
              <a:gd name="connsiteY9" fmla="*/ 261959 h 400747"/>
              <a:gd name="connsiteX10" fmla="*/ 269081 w 966787"/>
              <a:gd name="connsiteY10" fmla="*/ 254815 h 400747"/>
              <a:gd name="connsiteX11" fmla="*/ 271462 w 966787"/>
              <a:gd name="connsiteY11" fmla="*/ 245290 h 400747"/>
              <a:gd name="connsiteX12" fmla="*/ 276225 w 966787"/>
              <a:gd name="connsiteY12" fmla="*/ 238146 h 400747"/>
              <a:gd name="connsiteX13" fmla="*/ 280987 w 966787"/>
              <a:gd name="connsiteY13" fmla="*/ 226240 h 400747"/>
              <a:gd name="connsiteX14" fmla="*/ 278606 w 966787"/>
              <a:gd name="connsiteY14" fmla="*/ 242909 h 400747"/>
              <a:gd name="connsiteX15" fmla="*/ 280987 w 966787"/>
              <a:gd name="connsiteY15" fmla="*/ 235765 h 400747"/>
              <a:gd name="connsiteX16" fmla="*/ 285750 w 966787"/>
              <a:gd name="connsiteY16" fmla="*/ 211952 h 400747"/>
              <a:gd name="connsiteX17" fmla="*/ 288131 w 966787"/>
              <a:gd name="connsiteY17" fmla="*/ 173852 h 400747"/>
              <a:gd name="connsiteX18" fmla="*/ 297656 w 966787"/>
              <a:gd name="connsiteY18" fmla="*/ 159565 h 400747"/>
              <a:gd name="connsiteX19" fmla="*/ 300037 w 966787"/>
              <a:gd name="connsiteY19" fmla="*/ 152421 h 400747"/>
              <a:gd name="connsiteX20" fmla="*/ 304800 w 966787"/>
              <a:gd name="connsiteY20" fmla="*/ 161946 h 400747"/>
              <a:gd name="connsiteX21" fmla="*/ 307181 w 966787"/>
              <a:gd name="connsiteY21" fmla="*/ 104796 h 400747"/>
              <a:gd name="connsiteX22" fmla="*/ 311943 w 966787"/>
              <a:gd name="connsiteY22" fmla="*/ 85746 h 400747"/>
              <a:gd name="connsiteX23" fmla="*/ 319087 w 966787"/>
              <a:gd name="connsiteY23" fmla="*/ 80984 h 400747"/>
              <a:gd name="connsiteX24" fmla="*/ 328612 w 966787"/>
              <a:gd name="connsiteY24" fmla="*/ 85746 h 400747"/>
              <a:gd name="connsiteX25" fmla="*/ 330993 w 966787"/>
              <a:gd name="connsiteY25" fmla="*/ 71459 h 400747"/>
              <a:gd name="connsiteX26" fmla="*/ 335756 w 966787"/>
              <a:gd name="connsiteY26" fmla="*/ 57171 h 400747"/>
              <a:gd name="connsiteX27" fmla="*/ 342900 w 966787"/>
              <a:gd name="connsiteY27" fmla="*/ 35740 h 400747"/>
              <a:gd name="connsiteX28" fmla="*/ 345281 w 966787"/>
              <a:gd name="connsiteY28" fmla="*/ 28596 h 400747"/>
              <a:gd name="connsiteX29" fmla="*/ 350043 w 966787"/>
              <a:gd name="connsiteY29" fmla="*/ 21452 h 400747"/>
              <a:gd name="connsiteX30" fmla="*/ 354806 w 966787"/>
              <a:gd name="connsiteY30" fmla="*/ 4784 h 400747"/>
              <a:gd name="connsiteX31" fmla="*/ 359568 w 966787"/>
              <a:gd name="connsiteY31" fmla="*/ 11927 h 400747"/>
              <a:gd name="connsiteX32" fmla="*/ 361950 w 966787"/>
              <a:gd name="connsiteY32" fmla="*/ 19071 h 400747"/>
              <a:gd name="connsiteX33" fmla="*/ 376237 w 966787"/>
              <a:gd name="connsiteY33" fmla="*/ 16690 h 400747"/>
              <a:gd name="connsiteX34" fmla="*/ 388143 w 966787"/>
              <a:gd name="connsiteY34" fmla="*/ 4784 h 400747"/>
              <a:gd name="connsiteX35" fmla="*/ 390525 w 966787"/>
              <a:gd name="connsiteY35" fmla="*/ 14309 h 400747"/>
              <a:gd name="connsiteX36" fmla="*/ 392906 w 966787"/>
              <a:gd name="connsiteY36" fmla="*/ 21452 h 400747"/>
              <a:gd name="connsiteX37" fmla="*/ 400050 w 966787"/>
              <a:gd name="connsiteY37" fmla="*/ 23834 h 400747"/>
              <a:gd name="connsiteX38" fmla="*/ 416718 w 966787"/>
              <a:gd name="connsiteY38" fmla="*/ 21452 h 400747"/>
              <a:gd name="connsiteX39" fmla="*/ 431006 w 966787"/>
              <a:gd name="connsiteY39" fmla="*/ 11927 h 400747"/>
              <a:gd name="connsiteX40" fmla="*/ 433387 w 966787"/>
              <a:gd name="connsiteY40" fmla="*/ 4784 h 400747"/>
              <a:gd name="connsiteX41" fmla="*/ 450056 w 966787"/>
              <a:gd name="connsiteY41" fmla="*/ 4784 h 400747"/>
              <a:gd name="connsiteX42" fmla="*/ 457200 w 966787"/>
              <a:gd name="connsiteY42" fmla="*/ 19071 h 400747"/>
              <a:gd name="connsiteX43" fmla="*/ 459581 w 966787"/>
              <a:gd name="connsiteY43" fmla="*/ 26215 h 400747"/>
              <a:gd name="connsiteX44" fmla="*/ 483393 w 966787"/>
              <a:gd name="connsiteY44" fmla="*/ 14309 h 400747"/>
              <a:gd name="connsiteX45" fmla="*/ 502443 w 966787"/>
              <a:gd name="connsiteY45" fmla="*/ 7165 h 400747"/>
              <a:gd name="connsiteX46" fmla="*/ 507206 w 966787"/>
              <a:gd name="connsiteY46" fmla="*/ 16690 h 400747"/>
              <a:gd name="connsiteX47" fmla="*/ 511968 w 966787"/>
              <a:gd name="connsiteY47" fmla="*/ 30977 h 400747"/>
              <a:gd name="connsiteX48" fmla="*/ 519112 w 966787"/>
              <a:gd name="connsiteY48" fmla="*/ 23834 h 400747"/>
              <a:gd name="connsiteX49" fmla="*/ 528637 w 966787"/>
              <a:gd name="connsiteY49" fmla="*/ 9546 h 400747"/>
              <a:gd name="connsiteX50" fmla="*/ 542925 w 966787"/>
              <a:gd name="connsiteY50" fmla="*/ 4784 h 400747"/>
              <a:gd name="connsiteX51" fmla="*/ 550068 w 966787"/>
              <a:gd name="connsiteY51" fmla="*/ 9546 h 400747"/>
              <a:gd name="connsiteX52" fmla="*/ 552450 w 966787"/>
              <a:gd name="connsiteY52" fmla="*/ 19071 h 400747"/>
              <a:gd name="connsiteX53" fmla="*/ 561975 w 966787"/>
              <a:gd name="connsiteY53" fmla="*/ 21452 h 400747"/>
              <a:gd name="connsiteX54" fmla="*/ 576262 w 966787"/>
              <a:gd name="connsiteY54" fmla="*/ 16690 h 400747"/>
              <a:gd name="connsiteX55" fmla="*/ 592931 w 966787"/>
              <a:gd name="connsiteY55" fmla="*/ 4784 h 400747"/>
              <a:gd name="connsiteX56" fmla="*/ 600075 w 966787"/>
              <a:gd name="connsiteY56" fmla="*/ 2402 h 400747"/>
              <a:gd name="connsiteX57" fmla="*/ 609600 w 966787"/>
              <a:gd name="connsiteY57" fmla="*/ 21452 h 400747"/>
              <a:gd name="connsiteX58" fmla="*/ 619125 w 966787"/>
              <a:gd name="connsiteY58" fmla="*/ 40502 h 400747"/>
              <a:gd name="connsiteX59" fmla="*/ 621506 w 966787"/>
              <a:gd name="connsiteY59" fmla="*/ 47646 h 400747"/>
              <a:gd name="connsiteX60" fmla="*/ 633412 w 966787"/>
              <a:gd name="connsiteY60" fmla="*/ 33359 h 400747"/>
              <a:gd name="connsiteX61" fmla="*/ 638175 w 966787"/>
              <a:gd name="connsiteY61" fmla="*/ 19071 h 400747"/>
              <a:gd name="connsiteX62" fmla="*/ 647700 w 966787"/>
              <a:gd name="connsiteY62" fmla="*/ 4784 h 400747"/>
              <a:gd name="connsiteX63" fmla="*/ 659606 w 966787"/>
              <a:gd name="connsiteY63" fmla="*/ 21452 h 400747"/>
              <a:gd name="connsiteX64" fmla="*/ 661987 w 966787"/>
              <a:gd name="connsiteY64" fmla="*/ 28596 h 400747"/>
              <a:gd name="connsiteX65" fmla="*/ 666750 w 966787"/>
              <a:gd name="connsiteY65" fmla="*/ 19071 h 400747"/>
              <a:gd name="connsiteX66" fmla="*/ 669131 w 966787"/>
              <a:gd name="connsiteY66" fmla="*/ 11927 h 400747"/>
              <a:gd name="connsiteX67" fmla="*/ 683418 w 966787"/>
              <a:gd name="connsiteY67" fmla="*/ 7165 h 400747"/>
              <a:gd name="connsiteX68" fmla="*/ 690562 w 966787"/>
              <a:gd name="connsiteY68" fmla="*/ 4784 h 400747"/>
              <a:gd name="connsiteX69" fmla="*/ 695325 w 966787"/>
              <a:gd name="connsiteY69" fmla="*/ 30977 h 400747"/>
              <a:gd name="connsiteX70" fmla="*/ 697706 w 966787"/>
              <a:gd name="connsiteY70" fmla="*/ 47646 h 400747"/>
              <a:gd name="connsiteX71" fmla="*/ 704850 w 966787"/>
              <a:gd name="connsiteY71" fmla="*/ 21452 h 400747"/>
              <a:gd name="connsiteX72" fmla="*/ 714375 w 966787"/>
              <a:gd name="connsiteY72" fmla="*/ 30977 h 400747"/>
              <a:gd name="connsiteX73" fmla="*/ 719137 w 966787"/>
              <a:gd name="connsiteY73" fmla="*/ 50027 h 400747"/>
              <a:gd name="connsiteX74" fmla="*/ 723900 w 966787"/>
              <a:gd name="connsiteY74" fmla="*/ 71459 h 400747"/>
              <a:gd name="connsiteX75" fmla="*/ 721518 w 966787"/>
              <a:gd name="connsiteY75" fmla="*/ 88127 h 400747"/>
              <a:gd name="connsiteX76" fmla="*/ 719137 w 966787"/>
              <a:gd name="connsiteY76" fmla="*/ 95271 h 400747"/>
              <a:gd name="connsiteX77" fmla="*/ 721518 w 966787"/>
              <a:gd name="connsiteY77" fmla="*/ 64315 h 400747"/>
              <a:gd name="connsiteX78" fmla="*/ 723900 w 966787"/>
              <a:gd name="connsiteY78" fmla="*/ 114321 h 400747"/>
              <a:gd name="connsiteX79" fmla="*/ 726281 w 966787"/>
              <a:gd name="connsiteY79" fmla="*/ 121465 h 400747"/>
              <a:gd name="connsiteX80" fmla="*/ 728662 w 966787"/>
              <a:gd name="connsiteY80" fmla="*/ 130990 h 400747"/>
              <a:gd name="connsiteX81" fmla="*/ 731043 w 966787"/>
              <a:gd name="connsiteY81" fmla="*/ 138134 h 400747"/>
              <a:gd name="connsiteX82" fmla="*/ 733425 w 966787"/>
              <a:gd name="connsiteY82" fmla="*/ 152421 h 400747"/>
              <a:gd name="connsiteX83" fmla="*/ 735806 w 966787"/>
              <a:gd name="connsiteY83" fmla="*/ 140515 h 400747"/>
              <a:gd name="connsiteX84" fmla="*/ 738187 w 966787"/>
              <a:gd name="connsiteY84" fmla="*/ 123846 h 400747"/>
              <a:gd name="connsiteX85" fmla="*/ 740568 w 966787"/>
              <a:gd name="connsiteY85" fmla="*/ 266721 h 400747"/>
              <a:gd name="connsiteX86" fmla="*/ 747712 w 966787"/>
              <a:gd name="connsiteY86" fmla="*/ 242909 h 400747"/>
              <a:gd name="connsiteX87" fmla="*/ 750093 w 966787"/>
              <a:gd name="connsiteY87" fmla="*/ 231002 h 400747"/>
              <a:gd name="connsiteX88" fmla="*/ 752475 w 966787"/>
              <a:gd name="connsiteY88" fmla="*/ 223859 h 400747"/>
              <a:gd name="connsiteX89" fmla="*/ 750093 w 966787"/>
              <a:gd name="connsiteY89" fmla="*/ 252434 h 400747"/>
              <a:gd name="connsiteX90" fmla="*/ 745331 w 966787"/>
              <a:gd name="connsiteY90" fmla="*/ 266721 h 400747"/>
              <a:gd name="connsiteX91" fmla="*/ 747712 w 966787"/>
              <a:gd name="connsiteY91" fmla="*/ 290534 h 400747"/>
              <a:gd name="connsiteX92" fmla="*/ 754856 w 966787"/>
              <a:gd name="connsiteY92" fmla="*/ 292915 h 400747"/>
              <a:gd name="connsiteX93" fmla="*/ 773906 w 966787"/>
              <a:gd name="connsiteY93" fmla="*/ 290534 h 400747"/>
              <a:gd name="connsiteX94" fmla="*/ 769143 w 966787"/>
              <a:gd name="connsiteY94" fmla="*/ 302440 h 400747"/>
              <a:gd name="connsiteX95" fmla="*/ 759618 w 966787"/>
              <a:gd name="connsiteY95" fmla="*/ 316727 h 400747"/>
              <a:gd name="connsiteX96" fmla="*/ 762000 w 966787"/>
              <a:gd name="connsiteY96" fmla="*/ 323871 h 400747"/>
              <a:gd name="connsiteX97" fmla="*/ 783431 w 966787"/>
              <a:gd name="connsiteY97" fmla="*/ 314346 h 400747"/>
              <a:gd name="connsiteX98" fmla="*/ 788193 w 966787"/>
              <a:gd name="connsiteY98" fmla="*/ 307202 h 400747"/>
              <a:gd name="connsiteX99" fmla="*/ 795337 w 966787"/>
              <a:gd name="connsiteY99" fmla="*/ 309584 h 400747"/>
              <a:gd name="connsiteX100" fmla="*/ 802481 w 966787"/>
              <a:gd name="connsiteY100" fmla="*/ 326252 h 400747"/>
              <a:gd name="connsiteX101" fmla="*/ 807243 w 966787"/>
              <a:gd name="connsiteY101" fmla="*/ 333396 h 400747"/>
              <a:gd name="connsiteX102" fmla="*/ 809625 w 966787"/>
              <a:gd name="connsiteY102" fmla="*/ 342921 h 400747"/>
              <a:gd name="connsiteX103" fmla="*/ 812006 w 966787"/>
              <a:gd name="connsiteY103" fmla="*/ 354827 h 400747"/>
              <a:gd name="connsiteX104" fmla="*/ 816768 w 966787"/>
              <a:gd name="connsiteY104" fmla="*/ 345302 h 400747"/>
              <a:gd name="connsiteX105" fmla="*/ 823912 w 966787"/>
              <a:gd name="connsiteY105" fmla="*/ 335777 h 400747"/>
              <a:gd name="connsiteX106" fmla="*/ 833437 w 966787"/>
              <a:gd name="connsiteY106" fmla="*/ 326252 h 400747"/>
              <a:gd name="connsiteX107" fmla="*/ 840581 w 966787"/>
              <a:gd name="connsiteY107" fmla="*/ 333396 h 400747"/>
              <a:gd name="connsiteX108" fmla="*/ 852487 w 966787"/>
              <a:gd name="connsiteY108" fmla="*/ 350065 h 400747"/>
              <a:gd name="connsiteX109" fmla="*/ 866775 w 966787"/>
              <a:gd name="connsiteY109" fmla="*/ 359590 h 400747"/>
              <a:gd name="connsiteX110" fmla="*/ 873918 w 966787"/>
              <a:gd name="connsiteY110" fmla="*/ 352446 h 400747"/>
              <a:gd name="connsiteX111" fmla="*/ 876300 w 966787"/>
              <a:gd name="connsiteY111" fmla="*/ 345302 h 400747"/>
              <a:gd name="connsiteX112" fmla="*/ 881062 w 966787"/>
              <a:gd name="connsiteY112" fmla="*/ 335777 h 400747"/>
              <a:gd name="connsiteX113" fmla="*/ 888206 w 966787"/>
              <a:gd name="connsiteY113" fmla="*/ 321490 h 400747"/>
              <a:gd name="connsiteX114" fmla="*/ 890587 w 966787"/>
              <a:gd name="connsiteY114" fmla="*/ 331015 h 400747"/>
              <a:gd name="connsiteX115" fmla="*/ 892968 w 966787"/>
              <a:gd name="connsiteY115" fmla="*/ 338159 h 400747"/>
              <a:gd name="connsiteX116" fmla="*/ 895350 w 966787"/>
              <a:gd name="connsiteY116" fmla="*/ 385784 h 400747"/>
              <a:gd name="connsiteX117" fmla="*/ 916781 w 966787"/>
              <a:gd name="connsiteY117" fmla="*/ 378640 h 400747"/>
              <a:gd name="connsiteX118" fmla="*/ 926306 w 966787"/>
              <a:gd name="connsiteY118" fmla="*/ 364352 h 400747"/>
              <a:gd name="connsiteX119" fmla="*/ 928687 w 966787"/>
              <a:gd name="connsiteY119" fmla="*/ 371496 h 400747"/>
              <a:gd name="connsiteX120" fmla="*/ 933450 w 966787"/>
              <a:gd name="connsiteY120" fmla="*/ 395309 h 400747"/>
              <a:gd name="connsiteX121" fmla="*/ 940593 w 966787"/>
              <a:gd name="connsiteY121" fmla="*/ 381021 h 400747"/>
              <a:gd name="connsiteX122" fmla="*/ 945356 w 966787"/>
              <a:gd name="connsiteY122" fmla="*/ 373877 h 400747"/>
              <a:gd name="connsiteX123" fmla="*/ 966787 w 966787"/>
              <a:gd name="connsiteY123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30981 w 966787"/>
              <a:gd name="connsiteY2" fmla="*/ 357209 h 400747"/>
              <a:gd name="connsiteX3" fmla="*/ 233362 w 966787"/>
              <a:gd name="connsiteY3" fmla="*/ 350065 h 400747"/>
              <a:gd name="connsiteX4" fmla="*/ 235743 w 966787"/>
              <a:gd name="connsiteY4" fmla="*/ 340540 h 400747"/>
              <a:gd name="connsiteX5" fmla="*/ 240506 w 966787"/>
              <a:gd name="connsiteY5" fmla="*/ 326252 h 400747"/>
              <a:gd name="connsiteX6" fmla="*/ 245268 w 966787"/>
              <a:gd name="connsiteY6" fmla="*/ 309584 h 400747"/>
              <a:gd name="connsiteX7" fmla="*/ 247650 w 966787"/>
              <a:gd name="connsiteY7" fmla="*/ 316727 h 400747"/>
              <a:gd name="connsiteX8" fmla="*/ 261937 w 966787"/>
              <a:gd name="connsiteY8" fmla="*/ 261959 h 400747"/>
              <a:gd name="connsiteX9" fmla="*/ 269081 w 966787"/>
              <a:gd name="connsiteY9" fmla="*/ 254815 h 400747"/>
              <a:gd name="connsiteX10" fmla="*/ 271462 w 966787"/>
              <a:gd name="connsiteY10" fmla="*/ 245290 h 400747"/>
              <a:gd name="connsiteX11" fmla="*/ 276225 w 966787"/>
              <a:gd name="connsiteY11" fmla="*/ 238146 h 400747"/>
              <a:gd name="connsiteX12" fmla="*/ 280987 w 966787"/>
              <a:gd name="connsiteY12" fmla="*/ 226240 h 400747"/>
              <a:gd name="connsiteX13" fmla="*/ 278606 w 966787"/>
              <a:gd name="connsiteY13" fmla="*/ 242909 h 400747"/>
              <a:gd name="connsiteX14" fmla="*/ 280987 w 966787"/>
              <a:gd name="connsiteY14" fmla="*/ 235765 h 400747"/>
              <a:gd name="connsiteX15" fmla="*/ 285750 w 966787"/>
              <a:gd name="connsiteY15" fmla="*/ 211952 h 400747"/>
              <a:gd name="connsiteX16" fmla="*/ 288131 w 966787"/>
              <a:gd name="connsiteY16" fmla="*/ 173852 h 400747"/>
              <a:gd name="connsiteX17" fmla="*/ 297656 w 966787"/>
              <a:gd name="connsiteY17" fmla="*/ 159565 h 400747"/>
              <a:gd name="connsiteX18" fmla="*/ 300037 w 966787"/>
              <a:gd name="connsiteY18" fmla="*/ 152421 h 400747"/>
              <a:gd name="connsiteX19" fmla="*/ 304800 w 966787"/>
              <a:gd name="connsiteY19" fmla="*/ 161946 h 400747"/>
              <a:gd name="connsiteX20" fmla="*/ 307181 w 966787"/>
              <a:gd name="connsiteY20" fmla="*/ 104796 h 400747"/>
              <a:gd name="connsiteX21" fmla="*/ 311943 w 966787"/>
              <a:gd name="connsiteY21" fmla="*/ 85746 h 400747"/>
              <a:gd name="connsiteX22" fmla="*/ 319087 w 966787"/>
              <a:gd name="connsiteY22" fmla="*/ 80984 h 400747"/>
              <a:gd name="connsiteX23" fmla="*/ 328612 w 966787"/>
              <a:gd name="connsiteY23" fmla="*/ 85746 h 400747"/>
              <a:gd name="connsiteX24" fmla="*/ 330993 w 966787"/>
              <a:gd name="connsiteY24" fmla="*/ 71459 h 400747"/>
              <a:gd name="connsiteX25" fmla="*/ 335756 w 966787"/>
              <a:gd name="connsiteY25" fmla="*/ 57171 h 400747"/>
              <a:gd name="connsiteX26" fmla="*/ 342900 w 966787"/>
              <a:gd name="connsiteY26" fmla="*/ 35740 h 400747"/>
              <a:gd name="connsiteX27" fmla="*/ 345281 w 966787"/>
              <a:gd name="connsiteY27" fmla="*/ 28596 h 400747"/>
              <a:gd name="connsiteX28" fmla="*/ 350043 w 966787"/>
              <a:gd name="connsiteY28" fmla="*/ 21452 h 400747"/>
              <a:gd name="connsiteX29" fmla="*/ 354806 w 966787"/>
              <a:gd name="connsiteY29" fmla="*/ 4784 h 400747"/>
              <a:gd name="connsiteX30" fmla="*/ 359568 w 966787"/>
              <a:gd name="connsiteY30" fmla="*/ 11927 h 400747"/>
              <a:gd name="connsiteX31" fmla="*/ 361950 w 966787"/>
              <a:gd name="connsiteY31" fmla="*/ 19071 h 400747"/>
              <a:gd name="connsiteX32" fmla="*/ 376237 w 966787"/>
              <a:gd name="connsiteY32" fmla="*/ 16690 h 400747"/>
              <a:gd name="connsiteX33" fmla="*/ 388143 w 966787"/>
              <a:gd name="connsiteY33" fmla="*/ 4784 h 400747"/>
              <a:gd name="connsiteX34" fmla="*/ 390525 w 966787"/>
              <a:gd name="connsiteY34" fmla="*/ 14309 h 400747"/>
              <a:gd name="connsiteX35" fmla="*/ 392906 w 966787"/>
              <a:gd name="connsiteY35" fmla="*/ 21452 h 400747"/>
              <a:gd name="connsiteX36" fmla="*/ 400050 w 966787"/>
              <a:gd name="connsiteY36" fmla="*/ 23834 h 400747"/>
              <a:gd name="connsiteX37" fmla="*/ 416718 w 966787"/>
              <a:gd name="connsiteY37" fmla="*/ 21452 h 400747"/>
              <a:gd name="connsiteX38" fmla="*/ 431006 w 966787"/>
              <a:gd name="connsiteY38" fmla="*/ 11927 h 400747"/>
              <a:gd name="connsiteX39" fmla="*/ 433387 w 966787"/>
              <a:gd name="connsiteY39" fmla="*/ 4784 h 400747"/>
              <a:gd name="connsiteX40" fmla="*/ 450056 w 966787"/>
              <a:gd name="connsiteY40" fmla="*/ 4784 h 400747"/>
              <a:gd name="connsiteX41" fmla="*/ 457200 w 966787"/>
              <a:gd name="connsiteY41" fmla="*/ 19071 h 400747"/>
              <a:gd name="connsiteX42" fmla="*/ 459581 w 966787"/>
              <a:gd name="connsiteY42" fmla="*/ 26215 h 400747"/>
              <a:gd name="connsiteX43" fmla="*/ 483393 w 966787"/>
              <a:gd name="connsiteY43" fmla="*/ 14309 h 400747"/>
              <a:gd name="connsiteX44" fmla="*/ 502443 w 966787"/>
              <a:gd name="connsiteY44" fmla="*/ 7165 h 400747"/>
              <a:gd name="connsiteX45" fmla="*/ 507206 w 966787"/>
              <a:gd name="connsiteY45" fmla="*/ 16690 h 400747"/>
              <a:gd name="connsiteX46" fmla="*/ 511968 w 966787"/>
              <a:gd name="connsiteY46" fmla="*/ 30977 h 400747"/>
              <a:gd name="connsiteX47" fmla="*/ 519112 w 966787"/>
              <a:gd name="connsiteY47" fmla="*/ 23834 h 400747"/>
              <a:gd name="connsiteX48" fmla="*/ 528637 w 966787"/>
              <a:gd name="connsiteY48" fmla="*/ 9546 h 400747"/>
              <a:gd name="connsiteX49" fmla="*/ 542925 w 966787"/>
              <a:gd name="connsiteY49" fmla="*/ 4784 h 400747"/>
              <a:gd name="connsiteX50" fmla="*/ 550068 w 966787"/>
              <a:gd name="connsiteY50" fmla="*/ 9546 h 400747"/>
              <a:gd name="connsiteX51" fmla="*/ 552450 w 966787"/>
              <a:gd name="connsiteY51" fmla="*/ 19071 h 400747"/>
              <a:gd name="connsiteX52" fmla="*/ 561975 w 966787"/>
              <a:gd name="connsiteY52" fmla="*/ 21452 h 400747"/>
              <a:gd name="connsiteX53" fmla="*/ 576262 w 966787"/>
              <a:gd name="connsiteY53" fmla="*/ 16690 h 400747"/>
              <a:gd name="connsiteX54" fmla="*/ 592931 w 966787"/>
              <a:gd name="connsiteY54" fmla="*/ 4784 h 400747"/>
              <a:gd name="connsiteX55" fmla="*/ 600075 w 966787"/>
              <a:gd name="connsiteY55" fmla="*/ 2402 h 400747"/>
              <a:gd name="connsiteX56" fmla="*/ 609600 w 966787"/>
              <a:gd name="connsiteY56" fmla="*/ 21452 h 400747"/>
              <a:gd name="connsiteX57" fmla="*/ 619125 w 966787"/>
              <a:gd name="connsiteY57" fmla="*/ 40502 h 400747"/>
              <a:gd name="connsiteX58" fmla="*/ 621506 w 966787"/>
              <a:gd name="connsiteY58" fmla="*/ 47646 h 400747"/>
              <a:gd name="connsiteX59" fmla="*/ 633412 w 966787"/>
              <a:gd name="connsiteY59" fmla="*/ 33359 h 400747"/>
              <a:gd name="connsiteX60" fmla="*/ 638175 w 966787"/>
              <a:gd name="connsiteY60" fmla="*/ 19071 h 400747"/>
              <a:gd name="connsiteX61" fmla="*/ 647700 w 966787"/>
              <a:gd name="connsiteY61" fmla="*/ 4784 h 400747"/>
              <a:gd name="connsiteX62" fmla="*/ 659606 w 966787"/>
              <a:gd name="connsiteY62" fmla="*/ 21452 h 400747"/>
              <a:gd name="connsiteX63" fmla="*/ 661987 w 966787"/>
              <a:gd name="connsiteY63" fmla="*/ 28596 h 400747"/>
              <a:gd name="connsiteX64" fmla="*/ 666750 w 966787"/>
              <a:gd name="connsiteY64" fmla="*/ 19071 h 400747"/>
              <a:gd name="connsiteX65" fmla="*/ 669131 w 966787"/>
              <a:gd name="connsiteY65" fmla="*/ 11927 h 400747"/>
              <a:gd name="connsiteX66" fmla="*/ 683418 w 966787"/>
              <a:gd name="connsiteY66" fmla="*/ 7165 h 400747"/>
              <a:gd name="connsiteX67" fmla="*/ 690562 w 966787"/>
              <a:gd name="connsiteY67" fmla="*/ 4784 h 400747"/>
              <a:gd name="connsiteX68" fmla="*/ 695325 w 966787"/>
              <a:gd name="connsiteY68" fmla="*/ 30977 h 400747"/>
              <a:gd name="connsiteX69" fmla="*/ 697706 w 966787"/>
              <a:gd name="connsiteY69" fmla="*/ 47646 h 400747"/>
              <a:gd name="connsiteX70" fmla="*/ 704850 w 966787"/>
              <a:gd name="connsiteY70" fmla="*/ 21452 h 400747"/>
              <a:gd name="connsiteX71" fmla="*/ 714375 w 966787"/>
              <a:gd name="connsiteY71" fmla="*/ 30977 h 400747"/>
              <a:gd name="connsiteX72" fmla="*/ 719137 w 966787"/>
              <a:gd name="connsiteY72" fmla="*/ 50027 h 400747"/>
              <a:gd name="connsiteX73" fmla="*/ 723900 w 966787"/>
              <a:gd name="connsiteY73" fmla="*/ 71459 h 400747"/>
              <a:gd name="connsiteX74" fmla="*/ 721518 w 966787"/>
              <a:gd name="connsiteY74" fmla="*/ 88127 h 400747"/>
              <a:gd name="connsiteX75" fmla="*/ 719137 w 966787"/>
              <a:gd name="connsiteY75" fmla="*/ 95271 h 400747"/>
              <a:gd name="connsiteX76" fmla="*/ 721518 w 966787"/>
              <a:gd name="connsiteY76" fmla="*/ 64315 h 400747"/>
              <a:gd name="connsiteX77" fmla="*/ 723900 w 966787"/>
              <a:gd name="connsiteY77" fmla="*/ 114321 h 400747"/>
              <a:gd name="connsiteX78" fmla="*/ 726281 w 966787"/>
              <a:gd name="connsiteY78" fmla="*/ 121465 h 400747"/>
              <a:gd name="connsiteX79" fmla="*/ 728662 w 966787"/>
              <a:gd name="connsiteY79" fmla="*/ 130990 h 400747"/>
              <a:gd name="connsiteX80" fmla="*/ 731043 w 966787"/>
              <a:gd name="connsiteY80" fmla="*/ 138134 h 400747"/>
              <a:gd name="connsiteX81" fmla="*/ 733425 w 966787"/>
              <a:gd name="connsiteY81" fmla="*/ 152421 h 400747"/>
              <a:gd name="connsiteX82" fmla="*/ 735806 w 966787"/>
              <a:gd name="connsiteY82" fmla="*/ 140515 h 400747"/>
              <a:gd name="connsiteX83" fmla="*/ 738187 w 966787"/>
              <a:gd name="connsiteY83" fmla="*/ 123846 h 400747"/>
              <a:gd name="connsiteX84" fmla="*/ 740568 w 966787"/>
              <a:gd name="connsiteY84" fmla="*/ 266721 h 400747"/>
              <a:gd name="connsiteX85" fmla="*/ 747712 w 966787"/>
              <a:gd name="connsiteY85" fmla="*/ 242909 h 400747"/>
              <a:gd name="connsiteX86" fmla="*/ 750093 w 966787"/>
              <a:gd name="connsiteY86" fmla="*/ 231002 h 400747"/>
              <a:gd name="connsiteX87" fmla="*/ 752475 w 966787"/>
              <a:gd name="connsiteY87" fmla="*/ 223859 h 400747"/>
              <a:gd name="connsiteX88" fmla="*/ 750093 w 966787"/>
              <a:gd name="connsiteY88" fmla="*/ 252434 h 400747"/>
              <a:gd name="connsiteX89" fmla="*/ 745331 w 966787"/>
              <a:gd name="connsiteY89" fmla="*/ 266721 h 400747"/>
              <a:gd name="connsiteX90" fmla="*/ 747712 w 966787"/>
              <a:gd name="connsiteY90" fmla="*/ 290534 h 400747"/>
              <a:gd name="connsiteX91" fmla="*/ 754856 w 966787"/>
              <a:gd name="connsiteY91" fmla="*/ 292915 h 400747"/>
              <a:gd name="connsiteX92" fmla="*/ 773906 w 966787"/>
              <a:gd name="connsiteY92" fmla="*/ 290534 h 400747"/>
              <a:gd name="connsiteX93" fmla="*/ 769143 w 966787"/>
              <a:gd name="connsiteY93" fmla="*/ 302440 h 400747"/>
              <a:gd name="connsiteX94" fmla="*/ 759618 w 966787"/>
              <a:gd name="connsiteY94" fmla="*/ 316727 h 400747"/>
              <a:gd name="connsiteX95" fmla="*/ 762000 w 966787"/>
              <a:gd name="connsiteY95" fmla="*/ 323871 h 400747"/>
              <a:gd name="connsiteX96" fmla="*/ 783431 w 966787"/>
              <a:gd name="connsiteY96" fmla="*/ 314346 h 400747"/>
              <a:gd name="connsiteX97" fmla="*/ 788193 w 966787"/>
              <a:gd name="connsiteY97" fmla="*/ 307202 h 400747"/>
              <a:gd name="connsiteX98" fmla="*/ 795337 w 966787"/>
              <a:gd name="connsiteY98" fmla="*/ 309584 h 400747"/>
              <a:gd name="connsiteX99" fmla="*/ 802481 w 966787"/>
              <a:gd name="connsiteY99" fmla="*/ 326252 h 400747"/>
              <a:gd name="connsiteX100" fmla="*/ 807243 w 966787"/>
              <a:gd name="connsiteY100" fmla="*/ 333396 h 400747"/>
              <a:gd name="connsiteX101" fmla="*/ 809625 w 966787"/>
              <a:gd name="connsiteY101" fmla="*/ 342921 h 400747"/>
              <a:gd name="connsiteX102" fmla="*/ 812006 w 966787"/>
              <a:gd name="connsiteY102" fmla="*/ 354827 h 400747"/>
              <a:gd name="connsiteX103" fmla="*/ 816768 w 966787"/>
              <a:gd name="connsiteY103" fmla="*/ 345302 h 400747"/>
              <a:gd name="connsiteX104" fmla="*/ 823912 w 966787"/>
              <a:gd name="connsiteY104" fmla="*/ 335777 h 400747"/>
              <a:gd name="connsiteX105" fmla="*/ 833437 w 966787"/>
              <a:gd name="connsiteY105" fmla="*/ 326252 h 400747"/>
              <a:gd name="connsiteX106" fmla="*/ 840581 w 966787"/>
              <a:gd name="connsiteY106" fmla="*/ 333396 h 400747"/>
              <a:gd name="connsiteX107" fmla="*/ 852487 w 966787"/>
              <a:gd name="connsiteY107" fmla="*/ 350065 h 400747"/>
              <a:gd name="connsiteX108" fmla="*/ 866775 w 966787"/>
              <a:gd name="connsiteY108" fmla="*/ 359590 h 400747"/>
              <a:gd name="connsiteX109" fmla="*/ 873918 w 966787"/>
              <a:gd name="connsiteY109" fmla="*/ 352446 h 400747"/>
              <a:gd name="connsiteX110" fmla="*/ 876300 w 966787"/>
              <a:gd name="connsiteY110" fmla="*/ 345302 h 400747"/>
              <a:gd name="connsiteX111" fmla="*/ 881062 w 966787"/>
              <a:gd name="connsiteY111" fmla="*/ 335777 h 400747"/>
              <a:gd name="connsiteX112" fmla="*/ 888206 w 966787"/>
              <a:gd name="connsiteY112" fmla="*/ 321490 h 400747"/>
              <a:gd name="connsiteX113" fmla="*/ 890587 w 966787"/>
              <a:gd name="connsiteY113" fmla="*/ 331015 h 400747"/>
              <a:gd name="connsiteX114" fmla="*/ 892968 w 966787"/>
              <a:gd name="connsiteY114" fmla="*/ 338159 h 400747"/>
              <a:gd name="connsiteX115" fmla="*/ 895350 w 966787"/>
              <a:gd name="connsiteY115" fmla="*/ 385784 h 400747"/>
              <a:gd name="connsiteX116" fmla="*/ 916781 w 966787"/>
              <a:gd name="connsiteY116" fmla="*/ 378640 h 400747"/>
              <a:gd name="connsiteX117" fmla="*/ 926306 w 966787"/>
              <a:gd name="connsiteY117" fmla="*/ 364352 h 400747"/>
              <a:gd name="connsiteX118" fmla="*/ 928687 w 966787"/>
              <a:gd name="connsiteY118" fmla="*/ 371496 h 400747"/>
              <a:gd name="connsiteX119" fmla="*/ 933450 w 966787"/>
              <a:gd name="connsiteY119" fmla="*/ 395309 h 400747"/>
              <a:gd name="connsiteX120" fmla="*/ 940593 w 966787"/>
              <a:gd name="connsiteY120" fmla="*/ 381021 h 400747"/>
              <a:gd name="connsiteX121" fmla="*/ 945356 w 966787"/>
              <a:gd name="connsiteY121" fmla="*/ 373877 h 400747"/>
              <a:gd name="connsiteX122" fmla="*/ 966787 w 966787"/>
              <a:gd name="connsiteY122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35743 w 966787"/>
              <a:gd name="connsiteY3" fmla="*/ 3405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47650 w 966787"/>
              <a:gd name="connsiteY6" fmla="*/ 316727 h 400747"/>
              <a:gd name="connsiteX7" fmla="*/ 261937 w 966787"/>
              <a:gd name="connsiteY7" fmla="*/ 261959 h 400747"/>
              <a:gd name="connsiteX8" fmla="*/ 269081 w 966787"/>
              <a:gd name="connsiteY8" fmla="*/ 254815 h 400747"/>
              <a:gd name="connsiteX9" fmla="*/ 271462 w 966787"/>
              <a:gd name="connsiteY9" fmla="*/ 245290 h 400747"/>
              <a:gd name="connsiteX10" fmla="*/ 276225 w 966787"/>
              <a:gd name="connsiteY10" fmla="*/ 238146 h 400747"/>
              <a:gd name="connsiteX11" fmla="*/ 280987 w 966787"/>
              <a:gd name="connsiteY11" fmla="*/ 226240 h 400747"/>
              <a:gd name="connsiteX12" fmla="*/ 278606 w 966787"/>
              <a:gd name="connsiteY12" fmla="*/ 242909 h 400747"/>
              <a:gd name="connsiteX13" fmla="*/ 280987 w 966787"/>
              <a:gd name="connsiteY13" fmla="*/ 235765 h 400747"/>
              <a:gd name="connsiteX14" fmla="*/ 285750 w 966787"/>
              <a:gd name="connsiteY14" fmla="*/ 211952 h 400747"/>
              <a:gd name="connsiteX15" fmla="*/ 288131 w 966787"/>
              <a:gd name="connsiteY15" fmla="*/ 173852 h 400747"/>
              <a:gd name="connsiteX16" fmla="*/ 297656 w 966787"/>
              <a:gd name="connsiteY16" fmla="*/ 159565 h 400747"/>
              <a:gd name="connsiteX17" fmla="*/ 300037 w 966787"/>
              <a:gd name="connsiteY17" fmla="*/ 152421 h 400747"/>
              <a:gd name="connsiteX18" fmla="*/ 304800 w 966787"/>
              <a:gd name="connsiteY18" fmla="*/ 161946 h 400747"/>
              <a:gd name="connsiteX19" fmla="*/ 307181 w 966787"/>
              <a:gd name="connsiteY19" fmla="*/ 104796 h 400747"/>
              <a:gd name="connsiteX20" fmla="*/ 311943 w 966787"/>
              <a:gd name="connsiteY20" fmla="*/ 85746 h 400747"/>
              <a:gd name="connsiteX21" fmla="*/ 319087 w 966787"/>
              <a:gd name="connsiteY21" fmla="*/ 80984 h 400747"/>
              <a:gd name="connsiteX22" fmla="*/ 328612 w 966787"/>
              <a:gd name="connsiteY22" fmla="*/ 85746 h 400747"/>
              <a:gd name="connsiteX23" fmla="*/ 330993 w 966787"/>
              <a:gd name="connsiteY23" fmla="*/ 71459 h 400747"/>
              <a:gd name="connsiteX24" fmla="*/ 335756 w 966787"/>
              <a:gd name="connsiteY24" fmla="*/ 57171 h 400747"/>
              <a:gd name="connsiteX25" fmla="*/ 342900 w 966787"/>
              <a:gd name="connsiteY25" fmla="*/ 35740 h 400747"/>
              <a:gd name="connsiteX26" fmla="*/ 345281 w 966787"/>
              <a:gd name="connsiteY26" fmla="*/ 28596 h 400747"/>
              <a:gd name="connsiteX27" fmla="*/ 350043 w 966787"/>
              <a:gd name="connsiteY27" fmla="*/ 21452 h 400747"/>
              <a:gd name="connsiteX28" fmla="*/ 354806 w 966787"/>
              <a:gd name="connsiteY28" fmla="*/ 4784 h 400747"/>
              <a:gd name="connsiteX29" fmla="*/ 359568 w 966787"/>
              <a:gd name="connsiteY29" fmla="*/ 11927 h 400747"/>
              <a:gd name="connsiteX30" fmla="*/ 361950 w 966787"/>
              <a:gd name="connsiteY30" fmla="*/ 19071 h 400747"/>
              <a:gd name="connsiteX31" fmla="*/ 376237 w 966787"/>
              <a:gd name="connsiteY31" fmla="*/ 16690 h 400747"/>
              <a:gd name="connsiteX32" fmla="*/ 388143 w 966787"/>
              <a:gd name="connsiteY32" fmla="*/ 4784 h 400747"/>
              <a:gd name="connsiteX33" fmla="*/ 390525 w 966787"/>
              <a:gd name="connsiteY33" fmla="*/ 14309 h 400747"/>
              <a:gd name="connsiteX34" fmla="*/ 392906 w 966787"/>
              <a:gd name="connsiteY34" fmla="*/ 21452 h 400747"/>
              <a:gd name="connsiteX35" fmla="*/ 400050 w 966787"/>
              <a:gd name="connsiteY35" fmla="*/ 23834 h 400747"/>
              <a:gd name="connsiteX36" fmla="*/ 416718 w 966787"/>
              <a:gd name="connsiteY36" fmla="*/ 21452 h 400747"/>
              <a:gd name="connsiteX37" fmla="*/ 431006 w 966787"/>
              <a:gd name="connsiteY37" fmla="*/ 11927 h 400747"/>
              <a:gd name="connsiteX38" fmla="*/ 433387 w 966787"/>
              <a:gd name="connsiteY38" fmla="*/ 4784 h 400747"/>
              <a:gd name="connsiteX39" fmla="*/ 450056 w 966787"/>
              <a:gd name="connsiteY39" fmla="*/ 4784 h 400747"/>
              <a:gd name="connsiteX40" fmla="*/ 457200 w 966787"/>
              <a:gd name="connsiteY40" fmla="*/ 19071 h 400747"/>
              <a:gd name="connsiteX41" fmla="*/ 459581 w 966787"/>
              <a:gd name="connsiteY41" fmla="*/ 26215 h 400747"/>
              <a:gd name="connsiteX42" fmla="*/ 483393 w 966787"/>
              <a:gd name="connsiteY42" fmla="*/ 14309 h 400747"/>
              <a:gd name="connsiteX43" fmla="*/ 502443 w 966787"/>
              <a:gd name="connsiteY43" fmla="*/ 7165 h 400747"/>
              <a:gd name="connsiteX44" fmla="*/ 507206 w 966787"/>
              <a:gd name="connsiteY44" fmla="*/ 16690 h 400747"/>
              <a:gd name="connsiteX45" fmla="*/ 511968 w 966787"/>
              <a:gd name="connsiteY45" fmla="*/ 30977 h 400747"/>
              <a:gd name="connsiteX46" fmla="*/ 519112 w 966787"/>
              <a:gd name="connsiteY46" fmla="*/ 23834 h 400747"/>
              <a:gd name="connsiteX47" fmla="*/ 528637 w 966787"/>
              <a:gd name="connsiteY47" fmla="*/ 9546 h 400747"/>
              <a:gd name="connsiteX48" fmla="*/ 542925 w 966787"/>
              <a:gd name="connsiteY48" fmla="*/ 4784 h 400747"/>
              <a:gd name="connsiteX49" fmla="*/ 550068 w 966787"/>
              <a:gd name="connsiteY49" fmla="*/ 9546 h 400747"/>
              <a:gd name="connsiteX50" fmla="*/ 552450 w 966787"/>
              <a:gd name="connsiteY50" fmla="*/ 19071 h 400747"/>
              <a:gd name="connsiteX51" fmla="*/ 561975 w 966787"/>
              <a:gd name="connsiteY51" fmla="*/ 21452 h 400747"/>
              <a:gd name="connsiteX52" fmla="*/ 576262 w 966787"/>
              <a:gd name="connsiteY52" fmla="*/ 16690 h 400747"/>
              <a:gd name="connsiteX53" fmla="*/ 592931 w 966787"/>
              <a:gd name="connsiteY53" fmla="*/ 4784 h 400747"/>
              <a:gd name="connsiteX54" fmla="*/ 600075 w 966787"/>
              <a:gd name="connsiteY54" fmla="*/ 2402 h 400747"/>
              <a:gd name="connsiteX55" fmla="*/ 609600 w 966787"/>
              <a:gd name="connsiteY55" fmla="*/ 21452 h 400747"/>
              <a:gd name="connsiteX56" fmla="*/ 619125 w 966787"/>
              <a:gd name="connsiteY56" fmla="*/ 40502 h 400747"/>
              <a:gd name="connsiteX57" fmla="*/ 621506 w 966787"/>
              <a:gd name="connsiteY57" fmla="*/ 47646 h 400747"/>
              <a:gd name="connsiteX58" fmla="*/ 633412 w 966787"/>
              <a:gd name="connsiteY58" fmla="*/ 33359 h 400747"/>
              <a:gd name="connsiteX59" fmla="*/ 638175 w 966787"/>
              <a:gd name="connsiteY59" fmla="*/ 19071 h 400747"/>
              <a:gd name="connsiteX60" fmla="*/ 647700 w 966787"/>
              <a:gd name="connsiteY60" fmla="*/ 4784 h 400747"/>
              <a:gd name="connsiteX61" fmla="*/ 659606 w 966787"/>
              <a:gd name="connsiteY61" fmla="*/ 21452 h 400747"/>
              <a:gd name="connsiteX62" fmla="*/ 661987 w 966787"/>
              <a:gd name="connsiteY62" fmla="*/ 28596 h 400747"/>
              <a:gd name="connsiteX63" fmla="*/ 666750 w 966787"/>
              <a:gd name="connsiteY63" fmla="*/ 19071 h 400747"/>
              <a:gd name="connsiteX64" fmla="*/ 669131 w 966787"/>
              <a:gd name="connsiteY64" fmla="*/ 11927 h 400747"/>
              <a:gd name="connsiteX65" fmla="*/ 683418 w 966787"/>
              <a:gd name="connsiteY65" fmla="*/ 7165 h 400747"/>
              <a:gd name="connsiteX66" fmla="*/ 690562 w 966787"/>
              <a:gd name="connsiteY66" fmla="*/ 4784 h 400747"/>
              <a:gd name="connsiteX67" fmla="*/ 695325 w 966787"/>
              <a:gd name="connsiteY67" fmla="*/ 30977 h 400747"/>
              <a:gd name="connsiteX68" fmla="*/ 697706 w 966787"/>
              <a:gd name="connsiteY68" fmla="*/ 47646 h 400747"/>
              <a:gd name="connsiteX69" fmla="*/ 704850 w 966787"/>
              <a:gd name="connsiteY69" fmla="*/ 21452 h 400747"/>
              <a:gd name="connsiteX70" fmla="*/ 714375 w 966787"/>
              <a:gd name="connsiteY70" fmla="*/ 30977 h 400747"/>
              <a:gd name="connsiteX71" fmla="*/ 719137 w 966787"/>
              <a:gd name="connsiteY71" fmla="*/ 50027 h 400747"/>
              <a:gd name="connsiteX72" fmla="*/ 723900 w 966787"/>
              <a:gd name="connsiteY72" fmla="*/ 71459 h 400747"/>
              <a:gd name="connsiteX73" fmla="*/ 721518 w 966787"/>
              <a:gd name="connsiteY73" fmla="*/ 88127 h 400747"/>
              <a:gd name="connsiteX74" fmla="*/ 719137 w 966787"/>
              <a:gd name="connsiteY74" fmla="*/ 95271 h 400747"/>
              <a:gd name="connsiteX75" fmla="*/ 721518 w 966787"/>
              <a:gd name="connsiteY75" fmla="*/ 64315 h 400747"/>
              <a:gd name="connsiteX76" fmla="*/ 723900 w 966787"/>
              <a:gd name="connsiteY76" fmla="*/ 114321 h 400747"/>
              <a:gd name="connsiteX77" fmla="*/ 726281 w 966787"/>
              <a:gd name="connsiteY77" fmla="*/ 121465 h 400747"/>
              <a:gd name="connsiteX78" fmla="*/ 728662 w 966787"/>
              <a:gd name="connsiteY78" fmla="*/ 130990 h 400747"/>
              <a:gd name="connsiteX79" fmla="*/ 731043 w 966787"/>
              <a:gd name="connsiteY79" fmla="*/ 138134 h 400747"/>
              <a:gd name="connsiteX80" fmla="*/ 733425 w 966787"/>
              <a:gd name="connsiteY80" fmla="*/ 152421 h 400747"/>
              <a:gd name="connsiteX81" fmla="*/ 735806 w 966787"/>
              <a:gd name="connsiteY81" fmla="*/ 140515 h 400747"/>
              <a:gd name="connsiteX82" fmla="*/ 738187 w 966787"/>
              <a:gd name="connsiteY82" fmla="*/ 123846 h 400747"/>
              <a:gd name="connsiteX83" fmla="*/ 740568 w 966787"/>
              <a:gd name="connsiteY83" fmla="*/ 266721 h 400747"/>
              <a:gd name="connsiteX84" fmla="*/ 747712 w 966787"/>
              <a:gd name="connsiteY84" fmla="*/ 242909 h 400747"/>
              <a:gd name="connsiteX85" fmla="*/ 750093 w 966787"/>
              <a:gd name="connsiteY85" fmla="*/ 231002 h 400747"/>
              <a:gd name="connsiteX86" fmla="*/ 752475 w 966787"/>
              <a:gd name="connsiteY86" fmla="*/ 223859 h 400747"/>
              <a:gd name="connsiteX87" fmla="*/ 750093 w 966787"/>
              <a:gd name="connsiteY87" fmla="*/ 252434 h 400747"/>
              <a:gd name="connsiteX88" fmla="*/ 745331 w 966787"/>
              <a:gd name="connsiteY88" fmla="*/ 266721 h 400747"/>
              <a:gd name="connsiteX89" fmla="*/ 747712 w 966787"/>
              <a:gd name="connsiteY89" fmla="*/ 290534 h 400747"/>
              <a:gd name="connsiteX90" fmla="*/ 754856 w 966787"/>
              <a:gd name="connsiteY90" fmla="*/ 292915 h 400747"/>
              <a:gd name="connsiteX91" fmla="*/ 773906 w 966787"/>
              <a:gd name="connsiteY91" fmla="*/ 290534 h 400747"/>
              <a:gd name="connsiteX92" fmla="*/ 769143 w 966787"/>
              <a:gd name="connsiteY92" fmla="*/ 302440 h 400747"/>
              <a:gd name="connsiteX93" fmla="*/ 759618 w 966787"/>
              <a:gd name="connsiteY93" fmla="*/ 316727 h 400747"/>
              <a:gd name="connsiteX94" fmla="*/ 762000 w 966787"/>
              <a:gd name="connsiteY94" fmla="*/ 323871 h 400747"/>
              <a:gd name="connsiteX95" fmla="*/ 783431 w 966787"/>
              <a:gd name="connsiteY95" fmla="*/ 314346 h 400747"/>
              <a:gd name="connsiteX96" fmla="*/ 788193 w 966787"/>
              <a:gd name="connsiteY96" fmla="*/ 307202 h 400747"/>
              <a:gd name="connsiteX97" fmla="*/ 795337 w 966787"/>
              <a:gd name="connsiteY97" fmla="*/ 309584 h 400747"/>
              <a:gd name="connsiteX98" fmla="*/ 802481 w 966787"/>
              <a:gd name="connsiteY98" fmla="*/ 326252 h 400747"/>
              <a:gd name="connsiteX99" fmla="*/ 807243 w 966787"/>
              <a:gd name="connsiteY99" fmla="*/ 333396 h 400747"/>
              <a:gd name="connsiteX100" fmla="*/ 809625 w 966787"/>
              <a:gd name="connsiteY100" fmla="*/ 342921 h 400747"/>
              <a:gd name="connsiteX101" fmla="*/ 812006 w 966787"/>
              <a:gd name="connsiteY101" fmla="*/ 354827 h 400747"/>
              <a:gd name="connsiteX102" fmla="*/ 816768 w 966787"/>
              <a:gd name="connsiteY102" fmla="*/ 345302 h 400747"/>
              <a:gd name="connsiteX103" fmla="*/ 823912 w 966787"/>
              <a:gd name="connsiteY103" fmla="*/ 335777 h 400747"/>
              <a:gd name="connsiteX104" fmla="*/ 833437 w 966787"/>
              <a:gd name="connsiteY104" fmla="*/ 326252 h 400747"/>
              <a:gd name="connsiteX105" fmla="*/ 840581 w 966787"/>
              <a:gd name="connsiteY105" fmla="*/ 333396 h 400747"/>
              <a:gd name="connsiteX106" fmla="*/ 852487 w 966787"/>
              <a:gd name="connsiteY106" fmla="*/ 350065 h 400747"/>
              <a:gd name="connsiteX107" fmla="*/ 866775 w 966787"/>
              <a:gd name="connsiteY107" fmla="*/ 359590 h 400747"/>
              <a:gd name="connsiteX108" fmla="*/ 873918 w 966787"/>
              <a:gd name="connsiteY108" fmla="*/ 352446 h 400747"/>
              <a:gd name="connsiteX109" fmla="*/ 876300 w 966787"/>
              <a:gd name="connsiteY109" fmla="*/ 345302 h 400747"/>
              <a:gd name="connsiteX110" fmla="*/ 881062 w 966787"/>
              <a:gd name="connsiteY110" fmla="*/ 335777 h 400747"/>
              <a:gd name="connsiteX111" fmla="*/ 888206 w 966787"/>
              <a:gd name="connsiteY111" fmla="*/ 321490 h 400747"/>
              <a:gd name="connsiteX112" fmla="*/ 890587 w 966787"/>
              <a:gd name="connsiteY112" fmla="*/ 331015 h 400747"/>
              <a:gd name="connsiteX113" fmla="*/ 892968 w 966787"/>
              <a:gd name="connsiteY113" fmla="*/ 338159 h 400747"/>
              <a:gd name="connsiteX114" fmla="*/ 895350 w 966787"/>
              <a:gd name="connsiteY114" fmla="*/ 385784 h 400747"/>
              <a:gd name="connsiteX115" fmla="*/ 916781 w 966787"/>
              <a:gd name="connsiteY115" fmla="*/ 378640 h 400747"/>
              <a:gd name="connsiteX116" fmla="*/ 926306 w 966787"/>
              <a:gd name="connsiteY116" fmla="*/ 364352 h 400747"/>
              <a:gd name="connsiteX117" fmla="*/ 928687 w 966787"/>
              <a:gd name="connsiteY117" fmla="*/ 371496 h 400747"/>
              <a:gd name="connsiteX118" fmla="*/ 933450 w 966787"/>
              <a:gd name="connsiteY118" fmla="*/ 395309 h 400747"/>
              <a:gd name="connsiteX119" fmla="*/ 940593 w 966787"/>
              <a:gd name="connsiteY119" fmla="*/ 381021 h 400747"/>
              <a:gd name="connsiteX120" fmla="*/ 945356 w 966787"/>
              <a:gd name="connsiteY120" fmla="*/ 373877 h 400747"/>
              <a:gd name="connsiteX121" fmla="*/ 966787 w 966787"/>
              <a:gd name="connsiteY121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47650 w 966787"/>
              <a:gd name="connsiteY5" fmla="*/ 316727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47650 w 966787"/>
              <a:gd name="connsiteY4" fmla="*/ 316727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01736 w 966787"/>
              <a:gd name="connsiteY3" fmla="*/ 3600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765051" h="400747">
                <a:moveTo>
                  <a:pt x="0" y="360040"/>
                </a:moveTo>
                <a:cubicBezTo>
                  <a:pt x="46434" y="347537"/>
                  <a:pt x="25847" y="337515"/>
                  <a:pt x="38770" y="326252"/>
                </a:cubicBezTo>
                <a:cubicBezTo>
                  <a:pt x="41760" y="314292"/>
                  <a:pt x="40116" y="319832"/>
                  <a:pt x="43532" y="309584"/>
                </a:cubicBezTo>
                <a:cubicBezTo>
                  <a:pt x="47104" y="298868"/>
                  <a:pt x="56232" y="271087"/>
                  <a:pt x="60201" y="261959"/>
                </a:cubicBezTo>
                <a:cubicBezTo>
                  <a:pt x="60664" y="258623"/>
                  <a:pt x="64964" y="257196"/>
                  <a:pt x="67345" y="254815"/>
                </a:cubicBezTo>
                <a:cubicBezTo>
                  <a:pt x="68139" y="251640"/>
                  <a:pt x="68437" y="248298"/>
                  <a:pt x="69726" y="245290"/>
                </a:cubicBezTo>
                <a:cubicBezTo>
                  <a:pt x="70853" y="242659"/>
                  <a:pt x="73209" y="240706"/>
                  <a:pt x="74489" y="238146"/>
                </a:cubicBezTo>
                <a:cubicBezTo>
                  <a:pt x="76401" y="234323"/>
                  <a:pt x="77664" y="230209"/>
                  <a:pt x="79251" y="226240"/>
                </a:cubicBezTo>
                <a:cubicBezTo>
                  <a:pt x="78457" y="231796"/>
                  <a:pt x="76870" y="237296"/>
                  <a:pt x="76870" y="242909"/>
                </a:cubicBezTo>
                <a:cubicBezTo>
                  <a:pt x="76870" y="245419"/>
                  <a:pt x="78687" y="238211"/>
                  <a:pt x="79251" y="235765"/>
                </a:cubicBezTo>
                <a:cubicBezTo>
                  <a:pt x="81071" y="227877"/>
                  <a:pt x="84014" y="211952"/>
                  <a:pt x="84014" y="211952"/>
                </a:cubicBezTo>
                <a:cubicBezTo>
                  <a:pt x="84808" y="199252"/>
                  <a:pt x="83575" y="186260"/>
                  <a:pt x="86395" y="173852"/>
                </a:cubicBezTo>
                <a:cubicBezTo>
                  <a:pt x="87663" y="168271"/>
                  <a:pt x="95920" y="159565"/>
                  <a:pt x="95920" y="159565"/>
                </a:cubicBezTo>
                <a:cubicBezTo>
                  <a:pt x="96714" y="157184"/>
                  <a:pt x="95920" y="151627"/>
                  <a:pt x="98301" y="152421"/>
                </a:cubicBezTo>
                <a:cubicBezTo>
                  <a:pt x="101669" y="153543"/>
                  <a:pt x="102537" y="165457"/>
                  <a:pt x="103064" y="161946"/>
                </a:cubicBezTo>
                <a:cubicBezTo>
                  <a:pt x="105892" y="143090"/>
                  <a:pt x="104133" y="123817"/>
                  <a:pt x="105445" y="104796"/>
                </a:cubicBezTo>
                <a:cubicBezTo>
                  <a:pt x="105479" y="104310"/>
                  <a:pt x="108308" y="88120"/>
                  <a:pt x="110207" y="85746"/>
                </a:cubicBezTo>
                <a:cubicBezTo>
                  <a:pt x="111995" y="83511"/>
                  <a:pt x="114970" y="82571"/>
                  <a:pt x="117351" y="80984"/>
                </a:cubicBezTo>
                <a:cubicBezTo>
                  <a:pt x="117685" y="81987"/>
                  <a:pt x="120192" y="97443"/>
                  <a:pt x="126876" y="85746"/>
                </a:cubicBezTo>
                <a:cubicBezTo>
                  <a:pt x="129271" y="81554"/>
                  <a:pt x="128086" y="76143"/>
                  <a:pt x="129257" y="71459"/>
                </a:cubicBezTo>
                <a:cubicBezTo>
                  <a:pt x="130475" y="66589"/>
                  <a:pt x="132432" y="61934"/>
                  <a:pt x="134020" y="57171"/>
                </a:cubicBezTo>
                <a:lnTo>
                  <a:pt x="141164" y="35740"/>
                </a:lnTo>
                <a:cubicBezTo>
                  <a:pt x="141958" y="33359"/>
                  <a:pt x="142153" y="30685"/>
                  <a:pt x="143545" y="28596"/>
                </a:cubicBezTo>
                <a:cubicBezTo>
                  <a:pt x="145132" y="26215"/>
                  <a:pt x="147027" y="24012"/>
                  <a:pt x="148307" y="21452"/>
                </a:cubicBezTo>
                <a:cubicBezTo>
                  <a:pt x="150018" y="18030"/>
                  <a:pt x="152305" y="7844"/>
                  <a:pt x="153070" y="4784"/>
                </a:cubicBezTo>
                <a:cubicBezTo>
                  <a:pt x="154657" y="7165"/>
                  <a:pt x="156552" y="9368"/>
                  <a:pt x="157832" y="11927"/>
                </a:cubicBezTo>
                <a:cubicBezTo>
                  <a:pt x="158955" y="14172"/>
                  <a:pt x="157800" y="18381"/>
                  <a:pt x="160214" y="19071"/>
                </a:cubicBezTo>
                <a:cubicBezTo>
                  <a:pt x="164856" y="20397"/>
                  <a:pt x="169739" y="17484"/>
                  <a:pt x="174501" y="16690"/>
                </a:cubicBezTo>
                <a:cubicBezTo>
                  <a:pt x="175294" y="15500"/>
                  <a:pt x="182439" y="2800"/>
                  <a:pt x="186407" y="4784"/>
                </a:cubicBezTo>
                <a:cubicBezTo>
                  <a:pt x="189334" y="6248"/>
                  <a:pt x="187890" y="11162"/>
                  <a:pt x="188789" y="14309"/>
                </a:cubicBezTo>
                <a:cubicBezTo>
                  <a:pt x="189479" y="16722"/>
                  <a:pt x="189395" y="19677"/>
                  <a:pt x="191170" y="21452"/>
                </a:cubicBezTo>
                <a:cubicBezTo>
                  <a:pt x="192945" y="23227"/>
                  <a:pt x="195933" y="23040"/>
                  <a:pt x="198314" y="23834"/>
                </a:cubicBezTo>
                <a:cubicBezTo>
                  <a:pt x="203870" y="23040"/>
                  <a:pt x="209744" y="23467"/>
                  <a:pt x="214982" y="21452"/>
                </a:cubicBezTo>
                <a:cubicBezTo>
                  <a:pt x="220324" y="19397"/>
                  <a:pt x="229270" y="11927"/>
                  <a:pt x="229270" y="11927"/>
                </a:cubicBezTo>
                <a:cubicBezTo>
                  <a:pt x="230064" y="9546"/>
                  <a:pt x="229876" y="6559"/>
                  <a:pt x="231651" y="4784"/>
                </a:cubicBezTo>
                <a:cubicBezTo>
                  <a:pt x="236435" y="0"/>
                  <a:pt x="243485" y="3575"/>
                  <a:pt x="248320" y="4784"/>
                </a:cubicBezTo>
                <a:cubicBezTo>
                  <a:pt x="254305" y="22740"/>
                  <a:pt x="246230" y="604"/>
                  <a:pt x="255464" y="19071"/>
                </a:cubicBezTo>
                <a:cubicBezTo>
                  <a:pt x="256587" y="21316"/>
                  <a:pt x="257051" y="23834"/>
                  <a:pt x="257845" y="26215"/>
                </a:cubicBezTo>
                <a:cubicBezTo>
                  <a:pt x="280733" y="21638"/>
                  <a:pt x="259058" y="27869"/>
                  <a:pt x="281657" y="14309"/>
                </a:cubicBezTo>
                <a:cubicBezTo>
                  <a:pt x="285217" y="12173"/>
                  <a:pt x="295777" y="8808"/>
                  <a:pt x="300707" y="7165"/>
                </a:cubicBezTo>
                <a:cubicBezTo>
                  <a:pt x="302295" y="10340"/>
                  <a:pt x="304152" y="13394"/>
                  <a:pt x="305470" y="16690"/>
                </a:cubicBezTo>
                <a:cubicBezTo>
                  <a:pt x="307334" y="21351"/>
                  <a:pt x="310232" y="30977"/>
                  <a:pt x="310232" y="30977"/>
                </a:cubicBezTo>
                <a:cubicBezTo>
                  <a:pt x="312613" y="28596"/>
                  <a:pt x="315508" y="26636"/>
                  <a:pt x="317376" y="23834"/>
                </a:cubicBezTo>
                <a:cubicBezTo>
                  <a:pt x="323168" y="15147"/>
                  <a:pt x="314835" y="16249"/>
                  <a:pt x="326901" y="9546"/>
                </a:cubicBezTo>
                <a:cubicBezTo>
                  <a:pt x="331290" y="7108"/>
                  <a:pt x="341189" y="4784"/>
                  <a:pt x="341189" y="4784"/>
                </a:cubicBezTo>
                <a:cubicBezTo>
                  <a:pt x="343570" y="6371"/>
                  <a:pt x="346745" y="7165"/>
                  <a:pt x="348332" y="9546"/>
                </a:cubicBezTo>
                <a:cubicBezTo>
                  <a:pt x="350147" y="12269"/>
                  <a:pt x="348400" y="16757"/>
                  <a:pt x="350714" y="19071"/>
                </a:cubicBezTo>
                <a:cubicBezTo>
                  <a:pt x="353028" y="21385"/>
                  <a:pt x="357064" y="20658"/>
                  <a:pt x="360239" y="21452"/>
                </a:cubicBezTo>
                <a:cubicBezTo>
                  <a:pt x="365001" y="19865"/>
                  <a:pt x="370510" y="19702"/>
                  <a:pt x="374526" y="16690"/>
                </a:cubicBezTo>
                <a:cubicBezTo>
                  <a:pt x="376689" y="15068"/>
                  <a:pt x="387708" y="6527"/>
                  <a:pt x="391195" y="4784"/>
                </a:cubicBezTo>
                <a:cubicBezTo>
                  <a:pt x="393440" y="3661"/>
                  <a:pt x="395958" y="3196"/>
                  <a:pt x="398339" y="2402"/>
                </a:cubicBezTo>
                <a:lnTo>
                  <a:pt x="407864" y="21452"/>
                </a:lnTo>
                <a:lnTo>
                  <a:pt x="417389" y="40502"/>
                </a:lnTo>
                <a:cubicBezTo>
                  <a:pt x="418512" y="42747"/>
                  <a:pt x="418976" y="45265"/>
                  <a:pt x="419770" y="47646"/>
                </a:cubicBezTo>
                <a:cubicBezTo>
                  <a:pt x="424256" y="43160"/>
                  <a:pt x="429024" y="39326"/>
                  <a:pt x="431676" y="33359"/>
                </a:cubicBezTo>
                <a:cubicBezTo>
                  <a:pt x="433715" y="28771"/>
                  <a:pt x="434851" y="23834"/>
                  <a:pt x="436439" y="19071"/>
                </a:cubicBezTo>
                <a:cubicBezTo>
                  <a:pt x="438249" y="13641"/>
                  <a:pt x="445964" y="4784"/>
                  <a:pt x="445964" y="4784"/>
                </a:cubicBezTo>
                <a:cubicBezTo>
                  <a:pt x="457869" y="8752"/>
                  <a:pt x="452314" y="4784"/>
                  <a:pt x="457870" y="21452"/>
                </a:cubicBezTo>
                <a:lnTo>
                  <a:pt x="460251" y="28596"/>
                </a:lnTo>
                <a:cubicBezTo>
                  <a:pt x="461839" y="25421"/>
                  <a:pt x="463616" y="22334"/>
                  <a:pt x="465014" y="19071"/>
                </a:cubicBezTo>
                <a:cubicBezTo>
                  <a:pt x="466003" y="16764"/>
                  <a:pt x="465352" y="13386"/>
                  <a:pt x="467395" y="11927"/>
                </a:cubicBezTo>
                <a:cubicBezTo>
                  <a:pt x="471480" y="9009"/>
                  <a:pt x="476920" y="8752"/>
                  <a:pt x="481682" y="7165"/>
                </a:cubicBezTo>
                <a:lnTo>
                  <a:pt x="488826" y="4784"/>
                </a:lnTo>
                <a:cubicBezTo>
                  <a:pt x="493348" y="18349"/>
                  <a:pt x="490597" y="8542"/>
                  <a:pt x="493589" y="30977"/>
                </a:cubicBezTo>
                <a:cubicBezTo>
                  <a:pt x="494331" y="36540"/>
                  <a:pt x="495176" y="42090"/>
                  <a:pt x="495970" y="47646"/>
                </a:cubicBezTo>
                <a:cubicBezTo>
                  <a:pt x="502012" y="29519"/>
                  <a:pt x="499747" y="38281"/>
                  <a:pt x="503114" y="21452"/>
                </a:cubicBezTo>
                <a:cubicBezTo>
                  <a:pt x="506289" y="24627"/>
                  <a:pt x="510029" y="27323"/>
                  <a:pt x="512639" y="30977"/>
                </a:cubicBezTo>
                <a:cubicBezTo>
                  <a:pt x="514732" y="33907"/>
                  <a:pt x="517055" y="48645"/>
                  <a:pt x="517401" y="50027"/>
                </a:cubicBezTo>
                <a:cubicBezTo>
                  <a:pt x="523265" y="73484"/>
                  <a:pt x="515607" y="32127"/>
                  <a:pt x="522164" y="71459"/>
                </a:cubicBezTo>
                <a:cubicBezTo>
                  <a:pt x="521370" y="77015"/>
                  <a:pt x="520883" y="82624"/>
                  <a:pt x="519782" y="88127"/>
                </a:cubicBezTo>
                <a:cubicBezTo>
                  <a:pt x="519290" y="90588"/>
                  <a:pt x="517401" y="97781"/>
                  <a:pt x="517401" y="95271"/>
                </a:cubicBezTo>
                <a:cubicBezTo>
                  <a:pt x="517401" y="84922"/>
                  <a:pt x="518988" y="74634"/>
                  <a:pt x="519782" y="64315"/>
                </a:cubicBezTo>
                <a:cubicBezTo>
                  <a:pt x="520576" y="80984"/>
                  <a:pt x="520778" y="97691"/>
                  <a:pt x="522164" y="114321"/>
                </a:cubicBezTo>
                <a:cubicBezTo>
                  <a:pt x="522372" y="116822"/>
                  <a:pt x="523855" y="119051"/>
                  <a:pt x="524545" y="121465"/>
                </a:cubicBezTo>
                <a:cubicBezTo>
                  <a:pt x="525444" y="124612"/>
                  <a:pt x="526027" y="127843"/>
                  <a:pt x="526926" y="130990"/>
                </a:cubicBezTo>
                <a:cubicBezTo>
                  <a:pt x="527616" y="133404"/>
                  <a:pt x="528762" y="135684"/>
                  <a:pt x="529307" y="138134"/>
                </a:cubicBezTo>
                <a:cubicBezTo>
                  <a:pt x="530354" y="142847"/>
                  <a:pt x="530895" y="147659"/>
                  <a:pt x="531689" y="152421"/>
                </a:cubicBezTo>
                <a:cubicBezTo>
                  <a:pt x="532483" y="148452"/>
                  <a:pt x="533405" y="144507"/>
                  <a:pt x="534070" y="140515"/>
                </a:cubicBezTo>
                <a:cubicBezTo>
                  <a:pt x="534993" y="134979"/>
                  <a:pt x="536239" y="118237"/>
                  <a:pt x="536451" y="123846"/>
                </a:cubicBezTo>
                <a:cubicBezTo>
                  <a:pt x="538247" y="171444"/>
                  <a:pt x="538038" y="219096"/>
                  <a:pt x="538832" y="266721"/>
                </a:cubicBezTo>
                <a:cubicBezTo>
                  <a:pt x="545023" y="235776"/>
                  <a:pt x="536574" y="274254"/>
                  <a:pt x="545976" y="242909"/>
                </a:cubicBezTo>
                <a:cubicBezTo>
                  <a:pt x="547139" y="239032"/>
                  <a:pt x="547375" y="234929"/>
                  <a:pt x="548357" y="231002"/>
                </a:cubicBezTo>
                <a:cubicBezTo>
                  <a:pt x="548966" y="228567"/>
                  <a:pt x="549945" y="226240"/>
                  <a:pt x="550739" y="223859"/>
                </a:cubicBezTo>
                <a:cubicBezTo>
                  <a:pt x="549945" y="233384"/>
                  <a:pt x="549928" y="243006"/>
                  <a:pt x="548357" y="252434"/>
                </a:cubicBezTo>
                <a:cubicBezTo>
                  <a:pt x="547532" y="257386"/>
                  <a:pt x="543595" y="266721"/>
                  <a:pt x="543595" y="266721"/>
                </a:cubicBezTo>
                <a:cubicBezTo>
                  <a:pt x="544389" y="274659"/>
                  <a:pt x="543250" y="283037"/>
                  <a:pt x="545976" y="290534"/>
                </a:cubicBezTo>
                <a:cubicBezTo>
                  <a:pt x="546834" y="292893"/>
                  <a:pt x="550610" y="292915"/>
                  <a:pt x="553120" y="292915"/>
                </a:cubicBezTo>
                <a:cubicBezTo>
                  <a:pt x="559519" y="292915"/>
                  <a:pt x="565820" y="291328"/>
                  <a:pt x="572170" y="290534"/>
                </a:cubicBezTo>
                <a:cubicBezTo>
                  <a:pt x="570582" y="294503"/>
                  <a:pt x="569454" y="298688"/>
                  <a:pt x="567407" y="302440"/>
                </a:cubicBezTo>
                <a:cubicBezTo>
                  <a:pt x="564666" y="307465"/>
                  <a:pt x="557882" y="316727"/>
                  <a:pt x="557882" y="316727"/>
                </a:cubicBezTo>
                <a:cubicBezTo>
                  <a:pt x="558676" y="319108"/>
                  <a:pt x="557779" y="323516"/>
                  <a:pt x="560264" y="323871"/>
                </a:cubicBezTo>
                <a:cubicBezTo>
                  <a:pt x="567266" y="324872"/>
                  <a:pt x="576076" y="318092"/>
                  <a:pt x="581695" y="314346"/>
                </a:cubicBezTo>
                <a:cubicBezTo>
                  <a:pt x="583282" y="311965"/>
                  <a:pt x="583800" y="308265"/>
                  <a:pt x="586457" y="307202"/>
                </a:cubicBezTo>
                <a:cubicBezTo>
                  <a:pt x="588788" y="306270"/>
                  <a:pt x="591826" y="307809"/>
                  <a:pt x="593601" y="309584"/>
                </a:cubicBezTo>
                <a:cubicBezTo>
                  <a:pt x="598557" y="314540"/>
                  <a:pt x="597899" y="320559"/>
                  <a:pt x="600745" y="326252"/>
                </a:cubicBezTo>
                <a:cubicBezTo>
                  <a:pt x="602025" y="328812"/>
                  <a:pt x="603920" y="331015"/>
                  <a:pt x="605507" y="333396"/>
                </a:cubicBezTo>
                <a:cubicBezTo>
                  <a:pt x="606301" y="336571"/>
                  <a:pt x="607179" y="339726"/>
                  <a:pt x="607889" y="342921"/>
                </a:cubicBezTo>
                <a:cubicBezTo>
                  <a:pt x="608767" y="346872"/>
                  <a:pt x="606430" y="353547"/>
                  <a:pt x="610270" y="354827"/>
                </a:cubicBezTo>
                <a:cubicBezTo>
                  <a:pt x="613638" y="355950"/>
                  <a:pt x="613151" y="348312"/>
                  <a:pt x="615032" y="345302"/>
                </a:cubicBezTo>
                <a:cubicBezTo>
                  <a:pt x="617135" y="341936"/>
                  <a:pt x="619795" y="338952"/>
                  <a:pt x="622176" y="335777"/>
                </a:cubicBezTo>
                <a:cubicBezTo>
                  <a:pt x="623446" y="331967"/>
                  <a:pt x="624081" y="323712"/>
                  <a:pt x="631701" y="326252"/>
                </a:cubicBezTo>
                <a:cubicBezTo>
                  <a:pt x="634896" y="327317"/>
                  <a:pt x="636464" y="331015"/>
                  <a:pt x="638845" y="333396"/>
                </a:cubicBezTo>
                <a:cubicBezTo>
                  <a:pt x="643263" y="342233"/>
                  <a:pt x="642852" y="343922"/>
                  <a:pt x="650751" y="350065"/>
                </a:cubicBezTo>
                <a:cubicBezTo>
                  <a:pt x="655269" y="353579"/>
                  <a:pt x="665039" y="359590"/>
                  <a:pt x="665039" y="359590"/>
                </a:cubicBezTo>
                <a:cubicBezTo>
                  <a:pt x="667420" y="357209"/>
                  <a:pt x="670314" y="355248"/>
                  <a:pt x="672182" y="352446"/>
                </a:cubicBezTo>
                <a:cubicBezTo>
                  <a:pt x="673574" y="350357"/>
                  <a:pt x="673575" y="347609"/>
                  <a:pt x="674564" y="345302"/>
                </a:cubicBezTo>
                <a:cubicBezTo>
                  <a:pt x="675962" y="342039"/>
                  <a:pt x="677928" y="339040"/>
                  <a:pt x="679326" y="335777"/>
                </a:cubicBezTo>
                <a:cubicBezTo>
                  <a:pt x="685240" y="321978"/>
                  <a:pt x="677318" y="335216"/>
                  <a:pt x="686470" y="321490"/>
                </a:cubicBezTo>
                <a:cubicBezTo>
                  <a:pt x="687264" y="324665"/>
                  <a:pt x="687952" y="327868"/>
                  <a:pt x="688851" y="331015"/>
                </a:cubicBezTo>
                <a:cubicBezTo>
                  <a:pt x="689541" y="333429"/>
                  <a:pt x="691015" y="335658"/>
                  <a:pt x="691232" y="338159"/>
                </a:cubicBezTo>
                <a:cubicBezTo>
                  <a:pt x="692609" y="353994"/>
                  <a:pt x="692820" y="369909"/>
                  <a:pt x="693614" y="385784"/>
                </a:cubicBezTo>
                <a:cubicBezTo>
                  <a:pt x="701537" y="384463"/>
                  <a:pt x="709329" y="385172"/>
                  <a:pt x="715045" y="378640"/>
                </a:cubicBezTo>
                <a:cubicBezTo>
                  <a:pt x="718814" y="374332"/>
                  <a:pt x="724570" y="364352"/>
                  <a:pt x="724570" y="364352"/>
                </a:cubicBezTo>
                <a:cubicBezTo>
                  <a:pt x="725364" y="366733"/>
                  <a:pt x="726951" y="368986"/>
                  <a:pt x="726951" y="371496"/>
                </a:cubicBezTo>
                <a:cubicBezTo>
                  <a:pt x="726951" y="399321"/>
                  <a:pt x="715506" y="400711"/>
                  <a:pt x="731714" y="395309"/>
                </a:cubicBezTo>
                <a:cubicBezTo>
                  <a:pt x="745367" y="374826"/>
                  <a:pt x="728994" y="400747"/>
                  <a:pt x="738857" y="381021"/>
                </a:cubicBezTo>
                <a:cubicBezTo>
                  <a:pt x="740137" y="378461"/>
                  <a:pt x="740859" y="374630"/>
                  <a:pt x="743620" y="373877"/>
                </a:cubicBezTo>
                <a:cubicBezTo>
                  <a:pt x="750512" y="371997"/>
                  <a:pt x="757907" y="373877"/>
                  <a:pt x="765051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Forma livre 105"/>
          <p:cNvSpPr/>
          <p:nvPr/>
        </p:nvSpPr>
        <p:spPr>
          <a:xfrm>
            <a:off x="6228184" y="2924944"/>
            <a:ext cx="765051" cy="400747"/>
          </a:xfrm>
          <a:custGeom>
            <a:avLst/>
            <a:gdLst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114300 w 981075"/>
              <a:gd name="connsiteY14" fmla="*/ 392927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45256 w 981075"/>
              <a:gd name="connsiteY18" fmla="*/ 376259 h 407215"/>
              <a:gd name="connsiteX19" fmla="*/ 150019 w 981075"/>
              <a:gd name="connsiteY19" fmla="*/ 383402 h 407215"/>
              <a:gd name="connsiteX20" fmla="*/ 154781 w 981075"/>
              <a:gd name="connsiteY20" fmla="*/ 397690 h 407215"/>
              <a:gd name="connsiteX21" fmla="*/ 180975 w 981075"/>
              <a:gd name="connsiteY21" fmla="*/ 395309 h 407215"/>
              <a:gd name="connsiteX22" fmla="*/ 185738 w 981075"/>
              <a:gd name="connsiteY22" fmla="*/ 388165 h 407215"/>
              <a:gd name="connsiteX23" fmla="*/ 197644 w 981075"/>
              <a:gd name="connsiteY23" fmla="*/ 373877 h 407215"/>
              <a:gd name="connsiteX24" fmla="*/ 209550 w 981075"/>
              <a:gd name="connsiteY24" fmla="*/ 378640 h 407215"/>
              <a:gd name="connsiteX25" fmla="*/ 216694 w 981075"/>
              <a:gd name="connsiteY25" fmla="*/ 392927 h 407215"/>
              <a:gd name="connsiteX26" fmla="*/ 221456 w 981075"/>
              <a:gd name="connsiteY26" fmla="*/ 400071 h 407215"/>
              <a:gd name="connsiteX27" fmla="*/ 230981 w 981075"/>
              <a:gd name="connsiteY27" fmla="*/ 392927 h 407215"/>
              <a:gd name="connsiteX28" fmla="*/ 235744 w 981075"/>
              <a:gd name="connsiteY28" fmla="*/ 381021 h 407215"/>
              <a:gd name="connsiteX29" fmla="*/ 240506 w 981075"/>
              <a:gd name="connsiteY29" fmla="*/ 371496 h 407215"/>
              <a:gd name="connsiteX30" fmla="*/ 245269 w 981075"/>
              <a:gd name="connsiteY30" fmla="*/ 357209 h 407215"/>
              <a:gd name="connsiteX31" fmla="*/ 247650 w 981075"/>
              <a:gd name="connsiteY31" fmla="*/ 350065 h 407215"/>
              <a:gd name="connsiteX32" fmla="*/ 250031 w 981075"/>
              <a:gd name="connsiteY32" fmla="*/ 340540 h 407215"/>
              <a:gd name="connsiteX33" fmla="*/ 254794 w 981075"/>
              <a:gd name="connsiteY33" fmla="*/ 326252 h 407215"/>
              <a:gd name="connsiteX34" fmla="*/ 259556 w 981075"/>
              <a:gd name="connsiteY34" fmla="*/ 309584 h 407215"/>
              <a:gd name="connsiteX35" fmla="*/ 261938 w 981075"/>
              <a:gd name="connsiteY35" fmla="*/ 316727 h 407215"/>
              <a:gd name="connsiteX36" fmla="*/ 266700 w 981075"/>
              <a:gd name="connsiteY36" fmla="*/ 350065 h 407215"/>
              <a:gd name="connsiteX37" fmla="*/ 276225 w 981075"/>
              <a:gd name="connsiteY37" fmla="*/ 261959 h 407215"/>
              <a:gd name="connsiteX38" fmla="*/ 283369 w 981075"/>
              <a:gd name="connsiteY38" fmla="*/ 254815 h 407215"/>
              <a:gd name="connsiteX39" fmla="*/ 285750 w 981075"/>
              <a:gd name="connsiteY39" fmla="*/ 245290 h 407215"/>
              <a:gd name="connsiteX40" fmla="*/ 290513 w 981075"/>
              <a:gd name="connsiteY40" fmla="*/ 238146 h 407215"/>
              <a:gd name="connsiteX41" fmla="*/ 295275 w 981075"/>
              <a:gd name="connsiteY41" fmla="*/ 226240 h 407215"/>
              <a:gd name="connsiteX42" fmla="*/ 292894 w 981075"/>
              <a:gd name="connsiteY42" fmla="*/ 242909 h 407215"/>
              <a:gd name="connsiteX43" fmla="*/ 295275 w 981075"/>
              <a:gd name="connsiteY43" fmla="*/ 235765 h 407215"/>
              <a:gd name="connsiteX44" fmla="*/ 300038 w 981075"/>
              <a:gd name="connsiteY44" fmla="*/ 211952 h 407215"/>
              <a:gd name="connsiteX45" fmla="*/ 302419 w 981075"/>
              <a:gd name="connsiteY45" fmla="*/ 173852 h 407215"/>
              <a:gd name="connsiteX46" fmla="*/ 311944 w 981075"/>
              <a:gd name="connsiteY46" fmla="*/ 159565 h 407215"/>
              <a:gd name="connsiteX47" fmla="*/ 314325 w 981075"/>
              <a:gd name="connsiteY47" fmla="*/ 152421 h 407215"/>
              <a:gd name="connsiteX48" fmla="*/ 319088 w 981075"/>
              <a:gd name="connsiteY48" fmla="*/ 161946 h 407215"/>
              <a:gd name="connsiteX49" fmla="*/ 321469 w 981075"/>
              <a:gd name="connsiteY49" fmla="*/ 104796 h 407215"/>
              <a:gd name="connsiteX50" fmla="*/ 326231 w 981075"/>
              <a:gd name="connsiteY50" fmla="*/ 85746 h 407215"/>
              <a:gd name="connsiteX51" fmla="*/ 333375 w 981075"/>
              <a:gd name="connsiteY51" fmla="*/ 80984 h 407215"/>
              <a:gd name="connsiteX52" fmla="*/ 342900 w 981075"/>
              <a:gd name="connsiteY52" fmla="*/ 85746 h 407215"/>
              <a:gd name="connsiteX53" fmla="*/ 345281 w 981075"/>
              <a:gd name="connsiteY53" fmla="*/ 71459 h 407215"/>
              <a:gd name="connsiteX54" fmla="*/ 350044 w 981075"/>
              <a:gd name="connsiteY54" fmla="*/ 57171 h 407215"/>
              <a:gd name="connsiteX55" fmla="*/ 357188 w 981075"/>
              <a:gd name="connsiteY55" fmla="*/ 35740 h 407215"/>
              <a:gd name="connsiteX56" fmla="*/ 359569 w 981075"/>
              <a:gd name="connsiteY56" fmla="*/ 28596 h 407215"/>
              <a:gd name="connsiteX57" fmla="*/ 364331 w 981075"/>
              <a:gd name="connsiteY57" fmla="*/ 21452 h 407215"/>
              <a:gd name="connsiteX58" fmla="*/ 369094 w 981075"/>
              <a:gd name="connsiteY58" fmla="*/ 4784 h 407215"/>
              <a:gd name="connsiteX59" fmla="*/ 373856 w 981075"/>
              <a:gd name="connsiteY59" fmla="*/ 11927 h 407215"/>
              <a:gd name="connsiteX60" fmla="*/ 376238 w 981075"/>
              <a:gd name="connsiteY60" fmla="*/ 19071 h 407215"/>
              <a:gd name="connsiteX61" fmla="*/ 390525 w 981075"/>
              <a:gd name="connsiteY61" fmla="*/ 16690 h 407215"/>
              <a:gd name="connsiteX62" fmla="*/ 402431 w 981075"/>
              <a:gd name="connsiteY62" fmla="*/ 4784 h 407215"/>
              <a:gd name="connsiteX63" fmla="*/ 404813 w 981075"/>
              <a:gd name="connsiteY63" fmla="*/ 14309 h 407215"/>
              <a:gd name="connsiteX64" fmla="*/ 407194 w 981075"/>
              <a:gd name="connsiteY64" fmla="*/ 21452 h 407215"/>
              <a:gd name="connsiteX65" fmla="*/ 414338 w 981075"/>
              <a:gd name="connsiteY65" fmla="*/ 23834 h 407215"/>
              <a:gd name="connsiteX66" fmla="*/ 431006 w 981075"/>
              <a:gd name="connsiteY66" fmla="*/ 21452 h 407215"/>
              <a:gd name="connsiteX67" fmla="*/ 445294 w 981075"/>
              <a:gd name="connsiteY67" fmla="*/ 11927 h 407215"/>
              <a:gd name="connsiteX68" fmla="*/ 447675 w 981075"/>
              <a:gd name="connsiteY68" fmla="*/ 4784 h 407215"/>
              <a:gd name="connsiteX69" fmla="*/ 464344 w 981075"/>
              <a:gd name="connsiteY69" fmla="*/ 4784 h 407215"/>
              <a:gd name="connsiteX70" fmla="*/ 471488 w 981075"/>
              <a:gd name="connsiteY70" fmla="*/ 19071 h 407215"/>
              <a:gd name="connsiteX71" fmla="*/ 473869 w 981075"/>
              <a:gd name="connsiteY71" fmla="*/ 26215 h 407215"/>
              <a:gd name="connsiteX72" fmla="*/ 497681 w 981075"/>
              <a:gd name="connsiteY72" fmla="*/ 14309 h 407215"/>
              <a:gd name="connsiteX73" fmla="*/ 516731 w 981075"/>
              <a:gd name="connsiteY73" fmla="*/ 7165 h 407215"/>
              <a:gd name="connsiteX74" fmla="*/ 521494 w 981075"/>
              <a:gd name="connsiteY74" fmla="*/ 16690 h 407215"/>
              <a:gd name="connsiteX75" fmla="*/ 526256 w 981075"/>
              <a:gd name="connsiteY75" fmla="*/ 30977 h 407215"/>
              <a:gd name="connsiteX76" fmla="*/ 533400 w 981075"/>
              <a:gd name="connsiteY76" fmla="*/ 23834 h 407215"/>
              <a:gd name="connsiteX77" fmla="*/ 542925 w 981075"/>
              <a:gd name="connsiteY77" fmla="*/ 9546 h 407215"/>
              <a:gd name="connsiteX78" fmla="*/ 557213 w 981075"/>
              <a:gd name="connsiteY78" fmla="*/ 4784 h 407215"/>
              <a:gd name="connsiteX79" fmla="*/ 564356 w 981075"/>
              <a:gd name="connsiteY79" fmla="*/ 9546 h 407215"/>
              <a:gd name="connsiteX80" fmla="*/ 566738 w 981075"/>
              <a:gd name="connsiteY80" fmla="*/ 19071 h 407215"/>
              <a:gd name="connsiteX81" fmla="*/ 576263 w 981075"/>
              <a:gd name="connsiteY81" fmla="*/ 21452 h 407215"/>
              <a:gd name="connsiteX82" fmla="*/ 590550 w 981075"/>
              <a:gd name="connsiteY82" fmla="*/ 16690 h 407215"/>
              <a:gd name="connsiteX83" fmla="*/ 607219 w 981075"/>
              <a:gd name="connsiteY83" fmla="*/ 4784 h 407215"/>
              <a:gd name="connsiteX84" fmla="*/ 614363 w 981075"/>
              <a:gd name="connsiteY84" fmla="*/ 2402 h 407215"/>
              <a:gd name="connsiteX85" fmla="*/ 623888 w 981075"/>
              <a:gd name="connsiteY85" fmla="*/ 21452 h 407215"/>
              <a:gd name="connsiteX86" fmla="*/ 633413 w 981075"/>
              <a:gd name="connsiteY86" fmla="*/ 40502 h 407215"/>
              <a:gd name="connsiteX87" fmla="*/ 635794 w 981075"/>
              <a:gd name="connsiteY87" fmla="*/ 47646 h 407215"/>
              <a:gd name="connsiteX88" fmla="*/ 647700 w 981075"/>
              <a:gd name="connsiteY88" fmla="*/ 33359 h 407215"/>
              <a:gd name="connsiteX89" fmla="*/ 652463 w 981075"/>
              <a:gd name="connsiteY89" fmla="*/ 19071 h 407215"/>
              <a:gd name="connsiteX90" fmla="*/ 661988 w 981075"/>
              <a:gd name="connsiteY90" fmla="*/ 4784 h 407215"/>
              <a:gd name="connsiteX91" fmla="*/ 673894 w 981075"/>
              <a:gd name="connsiteY91" fmla="*/ 21452 h 407215"/>
              <a:gd name="connsiteX92" fmla="*/ 676275 w 981075"/>
              <a:gd name="connsiteY92" fmla="*/ 28596 h 407215"/>
              <a:gd name="connsiteX93" fmla="*/ 681038 w 981075"/>
              <a:gd name="connsiteY93" fmla="*/ 19071 h 407215"/>
              <a:gd name="connsiteX94" fmla="*/ 683419 w 981075"/>
              <a:gd name="connsiteY94" fmla="*/ 11927 h 407215"/>
              <a:gd name="connsiteX95" fmla="*/ 697706 w 981075"/>
              <a:gd name="connsiteY95" fmla="*/ 7165 h 407215"/>
              <a:gd name="connsiteX96" fmla="*/ 704850 w 981075"/>
              <a:gd name="connsiteY96" fmla="*/ 4784 h 407215"/>
              <a:gd name="connsiteX97" fmla="*/ 709613 w 981075"/>
              <a:gd name="connsiteY97" fmla="*/ 30977 h 407215"/>
              <a:gd name="connsiteX98" fmla="*/ 711994 w 981075"/>
              <a:gd name="connsiteY98" fmla="*/ 47646 h 407215"/>
              <a:gd name="connsiteX99" fmla="*/ 719138 w 981075"/>
              <a:gd name="connsiteY99" fmla="*/ 21452 h 407215"/>
              <a:gd name="connsiteX100" fmla="*/ 728663 w 981075"/>
              <a:gd name="connsiteY100" fmla="*/ 30977 h 407215"/>
              <a:gd name="connsiteX101" fmla="*/ 733425 w 981075"/>
              <a:gd name="connsiteY101" fmla="*/ 50027 h 407215"/>
              <a:gd name="connsiteX102" fmla="*/ 738188 w 981075"/>
              <a:gd name="connsiteY102" fmla="*/ 71459 h 407215"/>
              <a:gd name="connsiteX103" fmla="*/ 735806 w 981075"/>
              <a:gd name="connsiteY103" fmla="*/ 88127 h 407215"/>
              <a:gd name="connsiteX104" fmla="*/ 733425 w 981075"/>
              <a:gd name="connsiteY104" fmla="*/ 95271 h 407215"/>
              <a:gd name="connsiteX105" fmla="*/ 735806 w 981075"/>
              <a:gd name="connsiteY105" fmla="*/ 64315 h 407215"/>
              <a:gd name="connsiteX106" fmla="*/ 738188 w 981075"/>
              <a:gd name="connsiteY106" fmla="*/ 114321 h 407215"/>
              <a:gd name="connsiteX107" fmla="*/ 740569 w 981075"/>
              <a:gd name="connsiteY107" fmla="*/ 121465 h 407215"/>
              <a:gd name="connsiteX108" fmla="*/ 742950 w 981075"/>
              <a:gd name="connsiteY108" fmla="*/ 130990 h 407215"/>
              <a:gd name="connsiteX109" fmla="*/ 745331 w 981075"/>
              <a:gd name="connsiteY109" fmla="*/ 138134 h 407215"/>
              <a:gd name="connsiteX110" fmla="*/ 747713 w 981075"/>
              <a:gd name="connsiteY110" fmla="*/ 152421 h 407215"/>
              <a:gd name="connsiteX111" fmla="*/ 750094 w 981075"/>
              <a:gd name="connsiteY111" fmla="*/ 140515 h 407215"/>
              <a:gd name="connsiteX112" fmla="*/ 752475 w 981075"/>
              <a:gd name="connsiteY112" fmla="*/ 123846 h 407215"/>
              <a:gd name="connsiteX113" fmla="*/ 754856 w 981075"/>
              <a:gd name="connsiteY113" fmla="*/ 266721 h 407215"/>
              <a:gd name="connsiteX114" fmla="*/ 762000 w 981075"/>
              <a:gd name="connsiteY114" fmla="*/ 242909 h 407215"/>
              <a:gd name="connsiteX115" fmla="*/ 764381 w 981075"/>
              <a:gd name="connsiteY115" fmla="*/ 231002 h 407215"/>
              <a:gd name="connsiteX116" fmla="*/ 766763 w 981075"/>
              <a:gd name="connsiteY116" fmla="*/ 223859 h 407215"/>
              <a:gd name="connsiteX117" fmla="*/ 764381 w 981075"/>
              <a:gd name="connsiteY117" fmla="*/ 252434 h 407215"/>
              <a:gd name="connsiteX118" fmla="*/ 759619 w 981075"/>
              <a:gd name="connsiteY118" fmla="*/ 266721 h 407215"/>
              <a:gd name="connsiteX119" fmla="*/ 762000 w 981075"/>
              <a:gd name="connsiteY119" fmla="*/ 290534 h 407215"/>
              <a:gd name="connsiteX120" fmla="*/ 769144 w 981075"/>
              <a:gd name="connsiteY120" fmla="*/ 292915 h 407215"/>
              <a:gd name="connsiteX121" fmla="*/ 788194 w 981075"/>
              <a:gd name="connsiteY121" fmla="*/ 290534 h 407215"/>
              <a:gd name="connsiteX122" fmla="*/ 783431 w 981075"/>
              <a:gd name="connsiteY122" fmla="*/ 302440 h 407215"/>
              <a:gd name="connsiteX123" fmla="*/ 773906 w 981075"/>
              <a:gd name="connsiteY123" fmla="*/ 316727 h 407215"/>
              <a:gd name="connsiteX124" fmla="*/ 776288 w 981075"/>
              <a:gd name="connsiteY124" fmla="*/ 323871 h 407215"/>
              <a:gd name="connsiteX125" fmla="*/ 797719 w 981075"/>
              <a:gd name="connsiteY125" fmla="*/ 314346 h 407215"/>
              <a:gd name="connsiteX126" fmla="*/ 802481 w 981075"/>
              <a:gd name="connsiteY126" fmla="*/ 307202 h 407215"/>
              <a:gd name="connsiteX127" fmla="*/ 809625 w 981075"/>
              <a:gd name="connsiteY127" fmla="*/ 309584 h 407215"/>
              <a:gd name="connsiteX128" fmla="*/ 816769 w 981075"/>
              <a:gd name="connsiteY128" fmla="*/ 326252 h 407215"/>
              <a:gd name="connsiteX129" fmla="*/ 821531 w 981075"/>
              <a:gd name="connsiteY129" fmla="*/ 333396 h 407215"/>
              <a:gd name="connsiteX130" fmla="*/ 823913 w 981075"/>
              <a:gd name="connsiteY130" fmla="*/ 342921 h 407215"/>
              <a:gd name="connsiteX131" fmla="*/ 826294 w 981075"/>
              <a:gd name="connsiteY131" fmla="*/ 354827 h 407215"/>
              <a:gd name="connsiteX132" fmla="*/ 831056 w 981075"/>
              <a:gd name="connsiteY132" fmla="*/ 345302 h 407215"/>
              <a:gd name="connsiteX133" fmla="*/ 838200 w 981075"/>
              <a:gd name="connsiteY133" fmla="*/ 335777 h 407215"/>
              <a:gd name="connsiteX134" fmla="*/ 847725 w 981075"/>
              <a:gd name="connsiteY134" fmla="*/ 326252 h 407215"/>
              <a:gd name="connsiteX135" fmla="*/ 854869 w 981075"/>
              <a:gd name="connsiteY135" fmla="*/ 333396 h 407215"/>
              <a:gd name="connsiteX136" fmla="*/ 866775 w 981075"/>
              <a:gd name="connsiteY136" fmla="*/ 350065 h 407215"/>
              <a:gd name="connsiteX137" fmla="*/ 881063 w 981075"/>
              <a:gd name="connsiteY137" fmla="*/ 359590 h 407215"/>
              <a:gd name="connsiteX138" fmla="*/ 888206 w 981075"/>
              <a:gd name="connsiteY138" fmla="*/ 352446 h 407215"/>
              <a:gd name="connsiteX139" fmla="*/ 890588 w 981075"/>
              <a:gd name="connsiteY139" fmla="*/ 345302 h 407215"/>
              <a:gd name="connsiteX140" fmla="*/ 895350 w 981075"/>
              <a:gd name="connsiteY140" fmla="*/ 335777 h 407215"/>
              <a:gd name="connsiteX141" fmla="*/ 902494 w 981075"/>
              <a:gd name="connsiteY141" fmla="*/ 321490 h 407215"/>
              <a:gd name="connsiteX142" fmla="*/ 904875 w 981075"/>
              <a:gd name="connsiteY142" fmla="*/ 331015 h 407215"/>
              <a:gd name="connsiteX143" fmla="*/ 907256 w 981075"/>
              <a:gd name="connsiteY143" fmla="*/ 338159 h 407215"/>
              <a:gd name="connsiteX144" fmla="*/ 909638 w 981075"/>
              <a:gd name="connsiteY144" fmla="*/ 385784 h 407215"/>
              <a:gd name="connsiteX145" fmla="*/ 931069 w 981075"/>
              <a:gd name="connsiteY145" fmla="*/ 378640 h 407215"/>
              <a:gd name="connsiteX146" fmla="*/ 940594 w 981075"/>
              <a:gd name="connsiteY146" fmla="*/ 364352 h 407215"/>
              <a:gd name="connsiteX147" fmla="*/ 942975 w 981075"/>
              <a:gd name="connsiteY147" fmla="*/ 371496 h 407215"/>
              <a:gd name="connsiteX148" fmla="*/ 947738 w 981075"/>
              <a:gd name="connsiteY148" fmla="*/ 395309 h 407215"/>
              <a:gd name="connsiteX149" fmla="*/ 954881 w 981075"/>
              <a:gd name="connsiteY149" fmla="*/ 381021 h 407215"/>
              <a:gd name="connsiteX150" fmla="*/ 959644 w 981075"/>
              <a:gd name="connsiteY150" fmla="*/ 373877 h 407215"/>
              <a:gd name="connsiteX151" fmla="*/ 981075 w 981075"/>
              <a:gd name="connsiteY151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0019 w 981075"/>
              <a:gd name="connsiteY18" fmla="*/ 383402 h 407215"/>
              <a:gd name="connsiteX19" fmla="*/ 154781 w 981075"/>
              <a:gd name="connsiteY19" fmla="*/ 397690 h 407215"/>
              <a:gd name="connsiteX20" fmla="*/ 180975 w 981075"/>
              <a:gd name="connsiteY20" fmla="*/ 395309 h 407215"/>
              <a:gd name="connsiteX21" fmla="*/ 185738 w 981075"/>
              <a:gd name="connsiteY21" fmla="*/ 388165 h 407215"/>
              <a:gd name="connsiteX22" fmla="*/ 197644 w 981075"/>
              <a:gd name="connsiteY22" fmla="*/ 373877 h 407215"/>
              <a:gd name="connsiteX23" fmla="*/ 209550 w 981075"/>
              <a:gd name="connsiteY23" fmla="*/ 378640 h 407215"/>
              <a:gd name="connsiteX24" fmla="*/ 216694 w 981075"/>
              <a:gd name="connsiteY24" fmla="*/ 392927 h 407215"/>
              <a:gd name="connsiteX25" fmla="*/ 221456 w 981075"/>
              <a:gd name="connsiteY25" fmla="*/ 400071 h 407215"/>
              <a:gd name="connsiteX26" fmla="*/ 230981 w 981075"/>
              <a:gd name="connsiteY26" fmla="*/ 392927 h 407215"/>
              <a:gd name="connsiteX27" fmla="*/ 235744 w 981075"/>
              <a:gd name="connsiteY27" fmla="*/ 381021 h 407215"/>
              <a:gd name="connsiteX28" fmla="*/ 240506 w 981075"/>
              <a:gd name="connsiteY28" fmla="*/ 371496 h 407215"/>
              <a:gd name="connsiteX29" fmla="*/ 245269 w 981075"/>
              <a:gd name="connsiteY29" fmla="*/ 357209 h 407215"/>
              <a:gd name="connsiteX30" fmla="*/ 247650 w 981075"/>
              <a:gd name="connsiteY30" fmla="*/ 350065 h 407215"/>
              <a:gd name="connsiteX31" fmla="*/ 250031 w 981075"/>
              <a:gd name="connsiteY31" fmla="*/ 340540 h 407215"/>
              <a:gd name="connsiteX32" fmla="*/ 254794 w 981075"/>
              <a:gd name="connsiteY32" fmla="*/ 326252 h 407215"/>
              <a:gd name="connsiteX33" fmla="*/ 259556 w 981075"/>
              <a:gd name="connsiteY33" fmla="*/ 309584 h 407215"/>
              <a:gd name="connsiteX34" fmla="*/ 261938 w 981075"/>
              <a:gd name="connsiteY34" fmla="*/ 316727 h 407215"/>
              <a:gd name="connsiteX35" fmla="*/ 266700 w 981075"/>
              <a:gd name="connsiteY35" fmla="*/ 350065 h 407215"/>
              <a:gd name="connsiteX36" fmla="*/ 276225 w 981075"/>
              <a:gd name="connsiteY36" fmla="*/ 261959 h 407215"/>
              <a:gd name="connsiteX37" fmla="*/ 283369 w 981075"/>
              <a:gd name="connsiteY37" fmla="*/ 254815 h 407215"/>
              <a:gd name="connsiteX38" fmla="*/ 285750 w 981075"/>
              <a:gd name="connsiteY38" fmla="*/ 245290 h 407215"/>
              <a:gd name="connsiteX39" fmla="*/ 290513 w 981075"/>
              <a:gd name="connsiteY39" fmla="*/ 238146 h 407215"/>
              <a:gd name="connsiteX40" fmla="*/ 295275 w 981075"/>
              <a:gd name="connsiteY40" fmla="*/ 226240 h 407215"/>
              <a:gd name="connsiteX41" fmla="*/ 292894 w 981075"/>
              <a:gd name="connsiteY41" fmla="*/ 242909 h 407215"/>
              <a:gd name="connsiteX42" fmla="*/ 295275 w 981075"/>
              <a:gd name="connsiteY42" fmla="*/ 235765 h 407215"/>
              <a:gd name="connsiteX43" fmla="*/ 300038 w 981075"/>
              <a:gd name="connsiteY43" fmla="*/ 211952 h 407215"/>
              <a:gd name="connsiteX44" fmla="*/ 302419 w 981075"/>
              <a:gd name="connsiteY44" fmla="*/ 173852 h 407215"/>
              <a:gd name="connsiteX45" fmla="*/ 311944 w 981075"/>
              <a:gd name="connsiteY45" fmla="*/ 159565 h 407215"/>
              <a:gd name="connsiteX46" fmla="*/ 314325 w 981075"/>
              <a:gd name="connsiteY46" fmla="*/ 152421 h 407215"/>
              <a:gd name="connsiteX47" fmla="*/ 319088 w 981075"/>
              <a:gd name="connsiteY47" fmla="*/ 161946 h 407215"/>
              <a:gd name="connsiteX48" fmla="*/ 321469 w 981075"/>
              <a:gd name="connsiteY48" fmla="*/ 104796 h 407215"/>
              <a:gd name="connsiteX49" fmla="*/ 326231 w 981075"/>
              <a:gd name="connsiteY49" fmla="*/ 85746 h 407215"/>
              <a:gd name="connsiteX50" fmla="*/ 333375 w 981075"/>
              <a:gd name="connsiteY50" fmla="*/ 80984 h 407215"/>
              <a:gd name="connsiteX51" fmla="*/ 342900 w 981075"/>
              <a:gd name="connsiteY51" fmla="*/ 85746 h 407215"/>
              <a:gd name="connsiteX52" fmla="*/ 345281 w 981075"/>
              <a:gd name="connsiteY52" fmla="*/ 71459 h 407215"/>
              <a:gd name="connsiteX53" fmla="*/ 350044 w 981075"/>
              <a:gd name="connsiteY53" fmla="*/ 57171 h 407215"/>
              <a:gd name="connsiteX54" fmla="*/ 357188 w 981075"/>
              <a:gd name="connsiteY54" fmla="*/ 35740 h 407215"/>
              <a:gd name="connsiteX55" fmla="*/ 359569 w 981075"/>
              <a:gd name="connsiteY55" fmla="*/ 28596 h 407215"/>
              <a:gd name="connsiteX56" fmla="*/ 364331 w 981075"/>
              <a:gd name="connsiteY56" fmla="*/ 21452 h 407215"/>
              <a:gd name="connsiteX57" fmla="*/ 369094 w 981075"/>
              <a:gd name="connsiteY57" fmla="*/ 4784 h 407215"/>
              <a:gd name="connsiteX58" fmla="*/ 373856 w 981075"/>
              <a:gd name="connsiteY58" fmla="*/ 11927 h 407215"/>
              <a:gd name="connsiteX59" fmla="*/ 376238 w 981075"/>
              <a:gd name="connsiteY59" fmla="*/ 19071 h 407215"/>
              <a:gd name="connsiteX60" fmla="*/ 390525 w 981075"/>
              <a:gd name="connsiteY60" fmla="*/ 16690 h 407215"/>
              <a:gd name="connsiteX61" fmla="*/ 402431 w 981075"/>
              <a:gd name="connsiteY61" fmla="*/ 4784 h 407215"/>
              <a:gd name="connsiteX62" fmla="*/ 404813 w 981075"/>
              <a:gd name="connsiteY62" fmla="*/ 14309 h 407215"/>
              <a:gd name="connsiteX63" fmla="*/ 407194 w 981075"/>
              <a:gd name="connsiteY63" fmla="*/ 21452 h 407215"/>
              <a:gd name="connsiteX64" fmla="*/ 414338 w 981075"/>
              <a:gd name="connsiteY64" fmla="*/ 23834 h 407215"/>
              <a:gd name="connsiteX65" fmla="*/ 431006 w 981075"/>
              <a:gd name="connsiteY65" fmla="*/ 21452 h 407215"/>
              <a:gd name="connsiteX66" fmla="*/ 445294 w 981075"/>
              <a:gd name="connsiteY66" fmla="*/ 11927 h 407215"/>
              <a:gd name="connsiteX67" fmla="*/ 447675 w 981075"/>
              <a:gd name="connsiteY67" fmla="*/ 4784 h 407215"/>
              <a:gd name="connsiteX68" fmla="*/ 464344 w 981075"/>
              <a:gd name="connsiteY68" fmla="*/ 4784 h 407215"/>
              <a:gd name="connsiteX69" fmla="*/ 471488 w 981075"/>
              <a:gd name="connsiteY69" fmla="*/ 19071 h 407215"/>
              <a:gd name="connsiteX70" fmla="*/ 473869 w 981075"/>
              <a:gd name="connsiteY70" fmla="*/ 26215 h 407215"/>
              <a:gd name="connsiteX71" fmla="*/ 497681 w 981075"/>
              <a:gd name="connsiteY71" fmla="*/ 14309 h 407215"/>
              <a:gd name="connsiteX72" fmla="*/ 516731 w 981075"/>
              <a:gd name="connsiteY72" fmla="*/ 7165 h 407215"/>
              <a:gd name="connsiteX73" fmla="*/ 521494 w 981075"/>
              <a:gd name="connsiteY73" fmla="*/ 16690 h 407215"/>
              <a:gd name="connsiteX74" fmla="*/ 526256 w 981075"/>
              <a:gd name="connsiteY74" fmla="*/ 30977 h 407215"/>
              <a:gd name="connsiteX75" fmla="*/ 533400 w 981075"/>
              <a:gd name="connsiteY75" fmla="*/ 23834 h 407215"/>
              <a:gd name="connsiteX76" fmla="*/ 542925 w 981075"/>
              <a:gd name="connsiteY76" fmla="*/ 9546 h 407215"/>
              <a:gd name="connsiteX77" fmla="*/ 557213 w 981075"/>
              <a:gd name="connsiteY77" fmla="*/ 4784 h 407215"/>
              <a:gd name="connsiteX78" fmla="*/ 564356 w 981075"/>
              <a:gd name="connsiteY78" fmla="*/ 9546 h 407215"/>
              <a:gd name="connsiteX79" fmla="*/ 566738 w 981075"/>
              <a:gd name="connsiteY79" fmla="*/ 19071 h 407215"/>
              <a:gd name="connsiteX80" fmla="*/ 576263 w 981075"/>
              <a:gd name="connsiteY80" fmla="*/ 21452 h 407215"/>
              <a:gd name="connsiteX81" fmla="*/ 590550 w 981075"/>
              <a:gd name="connsiteY81" fmla="*/ 16690 h 407215"/>
              <a:gd name="connsiteX82" fmla="*/ 607219 w 981075"/>
              <a:gd name="connsiteY82" fmla="*/ 4784 h 407215"/>
              <a:gd name="connsiteX83" fmla="*/ 614363 w 981075"/>
              <a:gd name="connsiteY83" fmla="*/ 2402 h 407215"/>
              <a:gd name="connsiteX84" fmla="*/ 623888 w 981075"/>
              <a:gd name="connsiteY84" fmla="*/ 21452 h 407215"/>
              <a:gd name="connsiteX85" fmla="*/ 633413 w 981075"/>
              <a:gd name="connsiteY85" fmla="*/ 40502 h 407215"/>
              <a:gd name="connsiteX86" fmla="*/ 635794 w 981075"/>
              <a:gd name="connsiteY86" fmla="*/ 47646 h 407215"/>
              <a:gd name="connsiteX87" fmla="*/ 647700 w 981075"/>
              <a:gd name="connsiteY87" fmla="*/ 33359 h 407215"/>
              <a:gd name="connsiteX88" fmla="*/ 652463 w 981075"/>
              <a:gd name="connsiteY88" fmla="*/ 19071 h 407215"/>
              <a:gd name="connsiteX89" fmla="*/ 661988 w 981075"/>
              <a:gd name="connsiteY89" fmla="*/ 4784 h 407215"/>
              <a:gd name="connsiteX90" fmla="*/ 673894 w 981075"/>
              <a:gd name="connsiteY90" fmla="*/ 21452 h 407215"/>
              <a:gd name="connsiteX91" fmla="*/ 676275 w 981075"/>
              <a:gd name="connsiteY91" fmla="*/ 28596 h 407215"/>
              <a:gd name="connsiteX92" fmla="*/ 681038 w 981075"/>
              <a:gd name="connsiteY92" fmla="*/ 19071 h 407215"/>
              <a:gd name="connsiteX93" fmla="*/ 683419 w 981075"/>
              <a:gd name="connsiteY93" fmla="*/ 11927 h 407215"/>
              <a:gd name="connsiteX94" fmla="*/ 697706 w 981075"/>
              <a:gd name="connsiteY94" fmla="*/ 7165 h 407215"/>
              <a:gd name="connsiteX95" fmla="*/ 704850 w 981075"/>
              <a:gd name="connsiteY95" fmla="*/ 4784 h 407215"/>
              <a:gd name="connsiteX96" fmla="*/ 709613 w 981075"/>
              <a:gd name="connsiteY96" fmla="*/ 30977 h 407215"/>
              <a:gd name="connsiteX97" fmla="*/ 711994 w 981075"/>
              <a:gd name="connsiteY97" fmla="*/ 47646 h 407215"/>
              <a:gd name="connsiteX98" fmla="*/ 719138 w 981075"/>
              <a:gd name="connsiteY98" fmla="*/ 21452 h 407215"/>
              <a:gd name="connsiteX99" fmla="*/ 728663 w 981075"/>
              <a:gd name="connsiteY99" fmla="*/ 30977 h 407215"/>
              <a:gd name="connsiteX100" fmla="*/ 733425 w 981075"/>
              <a:gd name="connsiteY100" fmla="*/ 50027 h 407215"/>
              <a:gd name="connsiteX101" fmla="*/ 738188 w 981075"/>
              <a:gd name="connsiteY101" fmla="*/ 71459 h 407215"/>
              <a:gd name="connsiteX102" fmla="*/ 735806 w 981075"/>
              <a:gd name="connsiteY102" fmla="*/ 88127 h 407215"/>
              <a:gd name="connsiteX103" fmla="*/ 733425 w 981075"/>
              <a:gd name="connsiteY103" fmla="*/ 95271 h 407215"/>
              <a:gd name="connsiteX104" fmla="*/ 735806 w 981075"/>
              <a:gd name="connsiteY104" fmla="*/ 64315 h 407215"/>
              <a:gd name="connsiteX105" fmla="*/ 738188 w 981075"/>
              <a:gd name="connsiteY105" fmla="*/ 114321 h 407215"/>
              <a:gd name="connsiteX106" fmla="*/ 740569 w 981075"/>
              <a:gd name="connsiteY106" fmla="*/ 121465 h 407215"/>
              <a:gd name="connsiteX107" fmla="*/ 742950 w 981075"/>
              <a:gd name="connsiteY107" fmla="*/ 130990 h 407215"/>
              <a:gd name="connsiteX108" fmla="*/ 745331 w 981075"/>
              <a:gd name="connsiteY108" fmla="*/ 138134 h 407215"/>
              <a:gd name="connsiteX109" fmla="*/ 747713 w 981075"/>
              <a:gd name="connsiteY109" fmla="*/ 152421 h 407215"/>
              <a:gd name="connsiteX110" fmla="*/ 750094 w 981075"/>
              <a:gd name="connsiteY110" fmla="*/ 140515 h 407215"/>
              <a:gd name="connsiteX111" fmla="*/ 752475 w 981075"/>
              <a:gd name="connsiteY111" fmla="*/ 123846 h 407215"/>
              <a:gd name="connsiteX112" fmla="*/ 754856 w 981075"/>
              <a:gd name="connsiteY112" fmla="*/ 266721 h 407215"/>
              <a:gd name="connsiteX113" fmla="*/ 762000 w 981075"/>
              <a:gd name="connsiteY113" fmla="*/ 242909 h 407215"/>
              <a:gd name="connsiteX114" fmla="*/ 764381 w 981075"/>
              <a:gd name="connsiteY114" fmla="*/ 231002 h 407215"/>
              <a:gd name="connsiteX115" fmla="*/ 766763 w 981075"/>
              <a:gd name="connsiteY115" fmla="*/ 223859 h 407215"/>
              <a:gd name="connsiteX116" fmla="*/ 764381 w 981075"/>
              <a:gd name="connsiteY116" fmla="*/ 252434 h 407215"/>
              <a:gd name="connsiteX117" fmla="*/ 759619 w 981075"/>
              <a:gd name="connsiteY117" fmla="*/ 266721 h 407215"/>
              <a:gd name="connsiteX118" fmla="*/ 762000 w 981075"/>
              <a:gd name="connsiteY118" fmla="*/ 290534 h 407215"/>
              <a:gd name="connsiteX119" fmla="*/ 769144 w 981075"/>
              <a:gd name="connsiteY119" fmla="*/ 292915 h 407215"/>
              <a:gd name="connsiteX120" fmla="*/ 788194 w 981075"/>
              <a:gd name="connsiteY120" fmla="*/ 290534 h 407215"/>
              <a:gd name="connsiteX121" fmla="*/ 783431 w 981075"/>
              <a:gd name="connsiteY121" fmla="*/ 302440 h 407215"/>
              <a:gd name="connsiteX122" fmla="*/ 773906 w 981075"/>
              <a:gd name="connsiteY122" fmla="*/ 316727 h 407215"/>
              <a:gd name="connsiteX123" fmla="*/ 776288 w 981075"/>
              <a:gd name="connsiteY123" fmla="*/ 323871 h 407215"/>
              <a:gd name="connsiteX124" fmla="*/ 797719 w 981075"/>
              <a:gd name="connsiteY124" fmla="*/ 314346 h 407215"/>
              <a:gd name="connsiteX125" fmla="*/ 802481 w 981075"/>
              <a:gd name="connsiteY125" fmla="*/ 307202 h 407215"/>
              <a:gd name="connsiteX126" fmla="*/ 809625 w 981075"/>
              <a:gd name="connsiteY126" fmla="*/ 309584 h 407215"/>
              <a:gd name="connsiteX127" fmla="*/ 816769 w 981075"/>
              <a:gd name="connsiteY127" fmla="*/ 326252 h 407215"/>
              <a:gd name="connsiteX128" fmla="*/ 821531 w 981075"/>
              <a:gd name="connsiteY128" fmla="*/ 333396 h 407215"/>
              <a:gd name="connsiteX129" fmla="*/ 823913 w 981075"/>
              <a:gd name="connsiteY129" fmla="*/ 342921 h 407215"/>
              <a:gd name="connsiteX130" fmla="*/ 826294 w 981075"/>
              <a:gd name="connsiteY130" fmla="*/ 354827 h 407215"/>
              <a:gd name="connsiteX131" fmla="*/ 831056 w 981075"/>
              <a:gd name="connsiteY131" fmla="*/ 345302 h 407215"/>
              <a:gd name="connsiteX132" fmla="*/ 838200 w 981075"/>
              <a:gd name="connsiteY132" fmla="*/ 335777 h 407215"/>
              <a:gd name="connsiteX133" fmla="*/ 847725 w 981075"/>
              <a:gd name="connsiteY133" fmla="*/ 326252 h 407215"/>
              <a:gd name="connsiteX134" fmla="*/ 854869 w 981075"/>
              <a:gd name="connsiteY134" fmla="*/ 333396 h 407215"/>
              <a:gd name="connsiteX135" fmla="*/ 866775 w 981075"/>
              <a:gd name="connsiteY135" fmla="*/ 350065 h 407215"/>
              <a:gd name="connsiteX136" fmla="*/ 881063 w 981075"/>
              <a:gd name="connsiteY136" fmla="*/ 359590 h 407215"/>
              <a:gd name="connsiteX137" fmla="*/ 888206 w 981075"/>
              <a:gd name="connsiteY137" fmla="*/ 352446 h 407215"/>
              <a:gd name="connsiteX138" fmla="*/ 890588 w 981075"/>
              <a:gd name="connsiteY138" fmla="*/ 345302 h 407215"/>
              <a:gd name="connsiteX139" fmla="*/ 895350 w 981075"/>
              <a:gd name="connsiteY139" fmla="*/ 335777 h 407215"/>
              <a:gd name="connsiteX140" fmla="*/ 902494 w 981075"/>
              <a:gd name="connsiteY140" fmla="*/ 321490 h 407215"/>
              <a:gd name="connsiteX141" fmla="*/ 904875 w 981075"/>
              <a:gd name="connsiteY141" fmla="*/ 331015 h 407215"/>
              <a:gd name="connsiteX142" fmla="*/ 907256 w 981075"/>
              <a:gd name="connsiteY142" fmla="*/ 338159 h 407215"/>
              <a:gd name="connsiteX143" fmla="*/ 909638 w 981075"/>
              <a:gd name="connsiteY143" fmla="*/ 385784 h 407215"/>
              <a:gd name="connsiteX144" fmla="*/ 931069 w 981075"/>
              <a:gd name="connsiteY144" fmla="*/ 378640 h 407215"/>
              <a:gd name="connsiteX145" fmla="*/ 940594 w 981075"/>
              <a:gd name="connsiteY145" fmla="*/ 364352 h 407215"/>
              <a:gd name="connsiteX146" fmla="*/ 942975 w 981075"/>
              <a:gd name="connsiteY146" fmla="*/ 371496 h 407215"/>
              <a:gd name="connsiteX147" fmla="*/ 947738 w 981075"/>
              <a:gd name="connsiteY147" fmla="*/ 395309 h 407215"/>
              <a:gd name="connsiteX148" fmla="*/ 954881 w 981075"/>
              <a:gd name="connsiteY148" fmla="*/ 381021 h 407215"/>
              <a:gd name="connsiteX149" fmla="*/ 959644 w 981075"/>
              <a:gd name="connsiteY149" fmla="*/ 373877 h 407215"/>
              <a:gd name="connsiteX150" fmla="*/ 981075 w 981075"/>
              <a:gd name="connsiteY150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42875 w 981075"/>
              <a:gd name="connsiteY17" fmla="*/ 369115 h 407215"/>
              <a:gd name="connsiteX18" fmla="*/ 154781 w 981075"/>
              <a:gd name="connsiteY18" fmla="*/ 397690 h 407215"/>
              <a:gd name="connsiteX19" fmla="*/ 180975 w 981075"/>
              <a:gd name="connsiteY19" fmla="*/ 395309 h 407215"/>
              <a:gd name="connsiteX20" fmla="*/ 185738 w 981075"/>
              <a:gd name="connsiteY20" fmla="*/ 388165 h 407215"/>
              <a:gd name="connsiteX21" fmla="*/ 197644 w 981075"/>
              <a:gd name="connsiteY21" fmla="*/ 373877 h 407215"/>
              <a:gd name="connsiteX22" fmla="*/ 209550 w 981075"/>
              <a:gd name="connsiteY22" fmla="*/ 378640 h 407215"/>
              <a:gd name="connsiteX23" fmla="*/ 216694 w 981075"/>
              <a:gd name="connsiteY23" fmla="*/ 392927 h 407215"/>
              <a:gd name="connsiteX24" fmla="*/ 221456 w 981075"/>
              <a:gd name="connsiteY24" fmla="*/ 400071 h 407215"/>
              <a:gd name="connsiteX25" fmla="*/ 230981 w 981075"/>
              <a:gd name="connsiteY25" fmla="*/ 392927 h 407215"/>
              <a:gd name="connsiteX26" fmla="*/ 235744 w 981075"/>
              <a:gd name="connsiteY26" fmla="*/ 381021 h 407215"/>
              <a:gd name="connsiteX27" fmla="*/ 240506 w 981075"/>
              <a:gd name="connsiteY27" fmla="*/ 371496 h 407215"/>
              <a:gd name="connsiteX28" fmla="*/ 245269 w 981075"/>
              <a:gd name="connsiteY28" fmla="*/ 357209 h 407215"/>
              <a:gd name="connsiteX29" fmla="*/ 247650 w 981075"/>
              <a:gd name="connsiteY29" fmla="*/ 350065 h 407215"/>
              <a:gd name="connsiteX30" fmla="*/ 250031 w 981075"/>
              <a:gd name="connsiteY30" fmla="*/ 340540 h 407215"/>
              <a:gd name="connsiteX31" fmla="*/ 254794 w 981075"/>
              <a:gd name="connsiteY31" fmla="*/ 326252 h 407215"/>
              <a:gd name="connsiteX32" fmla="*/ 259556 w 981075"/>
              <a:gd name="connsiteY32" fmla="*/ 309584 h 407215"/>
              <a:gd name="connsiteX33" fmla="*/ 261938 w 981075"/>
              <a:gd name="connsiteY33" fmla="*/ 316727 h 407215"/>
              <a:gd name="connsiteX34" fmla="*/ 266700 w 981075"/>
              <a:gd name="connsiteY34" fmla="*/ 350065 h 407215"/>
              <a:gd name="connsiteX35" fmla="*/ 276225 w 981075"/>
              <a:gd name="connsiteY35" fmla="*/ 261959 h 407215"/>
              <a:gd name="connsiteX36" fmla="*/ 283369 w 981075"/>
              <a:gd name="connsiteY36" fmla="*/ 254815 h 407215"/>
              <a:gd name="connsiteX37" fmla="*/ 285750 w 981075"/>
              <a:gd name="connsiteY37" fmla="*/ 245290 h 407215"/>
              <a:gd name="connsiteX38" fmla="*/ 290513 w 981075"/>
              <a:gd name="connsiteY38" fmla="*/ 238146 h 407215"/>
              <a:gd name="connsiteX39" fmla="*/ 295275 w 981075"/>
              <a:gd name="connsiteY39" fmla="*/ 226240 h 407215"/>
              <a:gd name="connsiteX40" fmla="*/ 292894 w 981075"/>
              <a:gd name="connsiteY40" fmla="*/ 242909 h 407215"/>
              <a:gd name="connsiteX41" fmla="*/ 295275 w 981075"/>
              <a:gd name="connsiteY41" fmla="*/ 235765 h 407215"/>
              <a:gd name="connsiteX42" fmla="*/ 300038 w 981075"/>
              <a:gd name="connsiteY42" fmla="*/ 211952 h 407215"/>
              <a:gd name="connsiteX43" fmla="*/ 302419 w 981075"/>
              <a:gd name="connsiteY43" fmla="*/ 173852 h 407215"/>
              <a:gd name="connsiteX44" fmla="*/ 311944 w 981075"/>
              <a:gd name="connsiteY44" fmla="*/ 159565 h 407215"/>
              <a:gd name="connsiteX45" fmla="*/ 314325 w 981075"/>
              <a:gd name="connsiteY45" fmla="*/ 152421 h 407215"/>
              <a:gd name="connsiteX46" fmla="*/ 319088 w 981075"/>
              <a:gd name="connsiteY46" fmla="*/ 161946 h 407215"/>
              <a:gd name="connsiteX47" fmla="*/ 321469 w 981075"/>
              <a:gd name="connsiteY47" fmla="*/ 104796 h 407215"/>
              <a:gd name="connsiteX48" fmla="*/ 326231 w 981075"/>
              <a:gd name="connsiteY48" fmla="*/ 85746 h 407215"/>
              <a:gd name="connsiteX49" fmla="*/ 333375 w 981075"/>
              <a:gd name="connsiteY49" fmla="*/ 80984 h 407215"/>
              <a:gd name="connsiteX50" fmla="*/ 342900 w 981075"/>
              <a:gd name="connsiteY50" fmla="*/ 85746 h 407215"/>
              <a:gd name="connsiteX51" fmla="*/ 345281 w 981075"/>
              <a:gd name="connsiteY51" fmla="*/ 71459 h 407215"/>
              <a:gd name="connsiteX52" fmla="*/ 350044 w 981075"/>
              <a:gd name="connsiteY52" fmla="*/ 57171 h 407215"/>
              <a:gd name="connsiteX53" fmla="*/ 357188 w 981075"/>
              <a:gd name="connsiteY53" fmla="*/ 35740 h 407215"/>
              <a:gd name="connsiteX54" fmla="*/ 359569 w 981075"/>
              <a:gd name="connsiteY54" fmla="*/ 28596 h 407215"/>
              <a:gd name="connsiteX55" fmla="*/ 364331 w 981075"/>
              <a:gd name="connsiteY55" fmla="*/ 21452 h 407215"/>
              <a:gd name="connsiteX56" fmla="*/ 369094 w 981075"/>
              <a:gd name="connsiteY56" fmla="*/ 4784 h 407215"/>
              <a:gd name="connsiteX57" fmla="*/ 373856 w 981075"/>
              <a:gd name="connsiteY57" fmla="*/ 11927 h 407215"/>
              <a:gd name="connsiteX58" fmla="*/ 376238 w 981075"/>
              <a:gd name="connsiteY58" fmla="*/ 19071 h 407215"/>
              <a:gd name="connsiteX59" fmla="*/ 390525 w 981075"/>
              <a:gd name="connsiteY59" fmla="*/ 16690 h 407215"/>
              <a:gd name="connsiteX60" fmla="*/ 402431 w 981075"/>
              <a:gd name="connsiteY60" fmla="*/ 4784 h 407215"/>
              <a:gd name="connsiteX61" fmla="*/ 404813 w 981075"/>
              <a:gd name="connsiteY61" fmla="*/ 14309 h 407215"/>
              <a:gd name="connsiteX62" fmla="*/ 407194 w 981075"/>
              <a:gd name="connsiteY62" fmla="*/ 21452 h 407215"/>
              <a:gd name="connsiteX63" fmla="*/ 414338 w 981075"/>
              <a:gd name="connsiteY63" fmla="*/ 23834 h 407215"/>
              <a:gd name="connsiteX64" fmla="*/ 431006 w 981075"/>
              <a:gd name="connsiteY64" fmla="*/ 21452 h 407215"/>
              <a:gd name="connsiteX65" fmla="*/ 445294 w 981075"/>
              <a:gd name="connsiteY65" fmla="*/ 11927 h 407215"/>
              <a:gd name="connsiteX66" fmla="*/ 447675 w 981075"/>
              <a:gd name="connsiteY66" fmla="*/ 4784 h 407215"/>
              <a:gd name="connsiteX67" fmla="*/ 464344 w 981075"/>
              <a:gd name="connsiteY67" fmla="*/ 4784 h 407215"/>
              <a:gd name="connsiteX68" fmla="*/ 471488 w 981075"/>
              <a:gd name="connsiteY68" fmla="*/ 19071 h 407215"/>
              <a:gd name="connsiteX69" fmla="*/ 473869 w 981075"/>
              <a:gd name="connsiteY69" fmla="*/ 26215 h 407215"/>
              <a:gd name="connsiteX70" fmla="*/ 497681 w 981075"/>
              <a:gd name="connsiteY70" fmla="*/ 14309 h 407215"/>
              <a:gd name="connsiteX71" fmla="*/ 516731 w 981075"/>
              <a:gd name="connsiteY71" fmla="*/ 7165 h 407215"/>
              <a:gd name="connsiteX72" fmla="*/ 521494 w 981075"/>
              <a:gd name="connsiteY72" fmla="*/ 16690 h 407215"/>
              <a:gd name="connsiteX73" fmla="*/ 526256 w 981075"/>
              <a:gd name="connsiteY73" fmla="*/ 30977 h 407215"/>
              <a:gd name="connsiteX74" fmla="*/ 533400 w 981075"/>
              <a:gd name="connsiteY74" fmla="*/ 23834 h 407215"/>
              <a:gd name="connsiteX75" fmla="*/ 542925 w 981075"/>
              <a:gd name="connsiteY75" fmla="*/ 9546 h 407215"/>
              <a:gd name="connsiteX76" fmla="*/ 557213 w 981075"/>
              <a:gd name="connsiteY76" fmla="*/ 4784 h 407215"/>
              <a:gd name="connsiteX77" fmla="*/ 564356 w 981075"/>
              <a:gd name="connsiteY77" fmla="*/ 9546 h 407215"/>
              <a:gd name="connsiteX78" fmla="*/ 566738 w 981075"/>
              <a:gd name="connsiteY78" fmla="*/ 19071 h 407215"/>
              <a:gd name="connsiteX79" fmla="*/ 576263 w 981075"/>
              <a:gd name="connsiteY79" fmla="*/ 21452 h 407215"/>
              <a:gd name="connsiteX80" fmla="*/ 590550 w 981075"/>
              <a:gd name="connsiteY80" fmla="*/ 16690 h 407215"/>
              <a:gd name="connsiteX81" fmla="*/ 607219 w 981075"/>
              <a:gd name="connsiteY81" fmla="*/ 4784 h 407215"/>
              <a:gd name="connsiteX82" fmla="*/ 614363 w 981075"/>
              <a:gd name="connsiteY82" fmla="*/ 2402 h 407215"/>
              <a:gd name="connsiteX83" fmla="*/ 623888 w 981075"/>
              <a:gd name="connsiteY83" fmla="*/ 21452 h 407215"/>
              <a:gd name="connsiteX84" fmla="*/ 633413 w 981075"/>
              <a:gd name="connsiteY84" fmla="*/ 40502 h 407215"/>
              <a:gd name="connsiteX85" fmla="*/ 635794 w 981075"/>
              <a:gd name="connsiteY85" fmla="*/ 47646 h 407215"/>
              <a:gd name="connsiteX86" fmla="*/ 647700 w 981075"/>
              <a:gd name="connsiteY86" fmla="*/ 33359 h 407215"/>
              <a:gd name="connsiteX87" fmla="*/ 652463 w 981075"/>
              <a:gd name="connsiteY87" fmla="*/ 19071 h 407215"/>
              <a:gd name="connsiteX88" fmla="*/ 661988 w 981075"/>
              <a:gd name="connsiteY88" fmla="*/ 4784 h 407215"/>
              <a:gd name="connsiteX89" fmla="*/ 673894 w 981075"/>
              <a:gd name="connsiteY89" fmla="*/ 21452 h 407215"/>
              <a:gd name="connsiteX90" fmla="*/ 676275 w 981075"/>
              <a:gd name="connsiteY90" fmla="*/ 28596 h 407215"/>
              <a:gd name="connsiteX91" fmla="*/ 681038 w 981075"/>
              <a:gd name="connsiteY91" fmla="*/ 19071 h 407215"/>
              <a:gd name="connsiteX92" fmla="*/ 683419 w 981075"/>
              <a:gd name="connsiteY92" fmla="*/ 11927 h 407215"/>
              <a:gd name="connsiteX93" fmla="*/ 697706 w 981075"/>
              <a:gd name="connsiteY93" fmla="*/ 7165 h 407215"/>
              <a:gd name="connsiteX94" fmla="*/ 704850 w 981075"/>
              <a:gd name="connsiteY94" fmla="*/ 4784 h 407215"/>
              <a:gd name="connsiteX95" fmla="*/ 709613 w 981075"/>
              <a:gd name="connsiteY95" fmla="*/ 30977 h 407215"/>
              <a:gd name="connsiteX96" fmla="*/ 711994 w 981075"/>
              <a:gd name="connsiteY96" fmla="*/ 47646 h 407215"/>
              <a:gd name="connsiteX97" fmla="*/ 719138 w 981075"/>
              <a:gd name="connsiteY97" fmla="*/ 21452 h 407215"/>
              <a:gd name="connsiteX98" fmla="*/ 728663 w 981075"/>
              <a:gd name="connsiteY98" fmla="*/ 30977 h 407215"/>
              <a:gd name="connsiteX99" fmla="*/ 733425 w 981075"/>
              <a:gd name="connsiteY99" fmla="*/ 50027 h 407215"/>
              <a:gd name="connsiteX100" fmla="*/ 738188 w 981075"/>
              <a:gd name="connsiteY100" fmla="*/ 71459 h 407215"/>
              <a:gd name="connsiteX101" fmla="*/ 735806 w 981075"/>
              <a:gd name="connsiteY101" fmla="*/ 88127 h 407215"/>
              <a:gd name="connsiteX102" fmla="*/ 733425 w 981075"/>
              <a:gd name="connsiteY102" fmla="*/ 95271 h 407215"/>
              <a:gd name="connsiteX103" fmla="*/ 735806 w 981075"/>
              <a:gd name="connsiteY103" fmla="*/ 64315 h 407215"/>
              <a:gd name="connsiteX104" fmla="*/ 738188 w 981075"/>
              <a:gd name="connsiteY104" fmla="*/ 114321 h 407215"/>
              <a:gd name="connsiteX105" fmla="*/ 740569 w 981075"/>
              <a:gd name="connsiteY105" fmla="*/ 121465 h 407215"/>
              <a:gd name="connsiteX106" fmla="*/ 742950 w 981075"/>
              <a:gd name="connsiteY106" fmla="*/ 130990 h 407215"/>
              <a:gd name="connsiteX107" fmla="*/ 745331 w 981075"/>
              <a:gd name="connsiteY107" fmla="*/ 138134 h 407215"/>
              <a:gd name="connsiteX108" fmla="*/ 747713 w 981075"/>
              <a:gd name="connsiteY108" fmla="*/ 152421 h 407215"/>
              <a:gd name="connsiteX109" fmla="*/ 750094 w 981075"/>
              <a:gd name="connsiteY109" fmla="*/ 140515 h 407215"/>
              <a:gd name="connsiteX110" fmla="*/ 752475 w 981075"/>
              <a:gd name="connsiteY110" fmla="*/ 123846 h 407215"/>
              <a:gd name="connsiteX111" fmla="*/ 754856 w 981075"/>
              <a:gd name="connsiteY111" fmla="*/ 266721 h 407215"/>
              <a:gd name="connsiteX112" fmla="*/ 762000 w 981075"/>
              <a:gd name="connsiteY112" fmla="*/ 242909 h 407215"/>
              <a:gd name="connsiteX113" fmla="*/ 764381 w 981075"/>
              <a:gd name="connsiteY113" fmla="*/ 231002 h 407215"/>
              <a:gd name="connsiteX114" fmla="*/ 766763 w 981075"/>
              <a:gd name="connsiteY114" fmla="*/ 223859 h 407215"/>
              <a:gd name="connsiteX115" fmla="*/ 764381 w 981075"/>
              <a:gd name="connsiteY115" fmla="*/ 252434 h 407215"/>
              <a:gd name="connsiteX116" fmla="*/ 759619 w 981075"/>
              <a:gd name="connsiteY116" fmla="*/ 266721 h 407215"/>
              <a:gd name="connsiteX117" fmla="*/ 762000 w 981075"/>
              <a:gd name="connsiteY117" fmla="*/ 290534 h 407215"/>
              <a:gd name="connsiteX118" fmla="*/ 769144 w 981075"/>
              <a:gd name="connsiteY118" fmla="*/ 292915 h 407215"/>
              <a:gd name="connsiteX119" fmla="*/ 788194 w 981075"/>
              <a:gd name="connsiteY119" fmla="*/ 290534 h 407215"/>
              <a:gd name="connsiteX120" fmla="*/ 783431 w 981075"/>
              <a:gd name="connsiteY120" fmla="*/ 302440 h 407215"/>
              <a:gd name="connsiteX121" fmla="*/ 773906 w 981075"/>
              <a:gd name="connsiteY121" fmla="*/ 316727 h 407215"/>
              <a:gd name="connsiteX122" fmla="*/ 776288 w 981075"/>
              <a:gd name="connsiteY122" fmla="*/ 323871 h 407215"/>
              <a:gd name="connsiteX123" fmla="*/ 797719 w 981075"/>
              <a:gd name="connsiteY123" fmla="*/ 314346 h 407215"/>
              <a:gd name="connsiteX124" fmla="*/ 802481 w 981075"/>
              <a:gd name="connsiteY124" fmla="*/ 307202 h 407215"/>
              <a:gd name="connsiteX125" fmla="*/ 809625 w 981075"/>
              <a:gd name="connsiteY125" fmla="*/ 309584 h 407215"/>
              <a:gd name="connsiteX126" fmla="*/ 816769 w 981075"/>
              <a:gd name="connsiteY126" fmla="*/ 326252 h 407215"/>
              <a:gd name="connsiteX127" fmla="*/ 821531 w 981075"/>
              <a:gd name="connsiteY127" fmla="*/ 333396 h 407215"/>
              <a:gd name="connsiteX128" fmla="*/ 823913 w 981075"/>
              <a:gd name="connsiteY128" fmla="*/ 342921 h 407215"/>
              <a:gd name="connsiteX129" fmla="*/ 826294 w 981075"/>
              <a:gd name="connsiteY129" fmla="*/ 354827 h 407215"/>
              <a:gd name="connsiteX130" fmla="*/ 831056 w 981075"/>
              <a:gd name="connsiteY130" fmla="*/ 345302 h 407215"/>
              <a:gd name="connsiteX131" fmla="*/ 838200 w 981075"/>
              <a:gd name="connsiteY131" fmla="*/ 335777 h 407215"/>
              <a:gd name="connsiteX132" fmla="*/ 847725 w 981075"/>
              <a:gd name="connsiteY132" fmla="*/ 326252 h 407215"/>
              <a:gd name="connsiteX133" fmla="*/ 854869 w 981075"/>
              <a:gd name="connsiteY133" fmla="*/ 333396 h 407215"/>
              <a:gd name="connsiteX134" fmla="*/ 866775 w 981075"/>
              <a:gd name="connsiteY134" fmla="*/ 350065 h 407215"/>
              <a:gd name="connsiteX135" fmla="*/ 881063 w 981075"/>
              <a:gd name="connsiteY135" fmla="*/ 359590 h 407215"/>
              <a:gd name="connsiteX136" fmla="*/ 888206 w 981075"/>
              <a:gd name="connsiteY136" fmla="*/ 352446 h 407215"/>
              <a:gd name="connsiteX137" fmla="*/ 890588 w 981075"/>
              <a:gd name="connsiteY137" fmla="*/ 345302 h 407215"/>
              <a:gd name="connsiteX138" fmla="*/ 895350 w 981075"/>
              <a:gd name="connsiteY138" fmla="*/ 335777 h 407215"/>
              <a:gd name="connsiteX139" fmla="*/ 902494 w 981075"/>
              <a:gd name="connsiteY139" fmla="*/ 321490 h 407215"/>
              <a:gd name="connsiteX140" fmla="*/ 904875 w 981075"/>
              <a:gd name="connsiteY140" fmla="*/ 331015 h 407215"/>
              <a:gd name="connsiteX141" fmla="*/ 907256 w 981075"/>
              <a:gd name="connsiteY141" fmla="*/ 338159 h 407215"/>
              <a:gd name="connsiteX142" fmla="*/ 909638 w 981075"/>
              <a:gd name="connsiteY142" fmla="*/ 385784 h 407215"/>
              <a:gd name="connsiteX143" fmla="*/ 931069 w 981075"/>
              <a:gd name="connsiteY143" fmla="*/ 378640 h 407215"/>
              <a:gd name="connsiteX144" fmla="*/ 940594 w 981075"/>
              <a:gd name="connsiteY144" fmla="*/ 364352 h 407215"/>
              <a:gd name="connsiteX145" fmla="*/ 942975 w 981075"/>
              <a:gd name="connsiteY145" fmla="*/ 371496 h 407215"/>
              <a:gd name="connsiteX146" fmla="*/ 947738 w 981075"/>
              <a:gd name="connsiteY146" fmla="*/ 395309 h 407215"/>
              <a:gd name="connsiteX147" fmla="*/ 954881 w 981075"/>
              <a:gd name="connsiteY147" fmla="*/ 381021 h 407215"/>
              <a:gd name="connsiteX148" fmla="*/ 959644 w 981075"/>
              <a:gd name="connsiteY148" fmla="*/ 373877 h 407215"/>
              <a:gd name="connsiteX149" fmla="*/ 981075 w 981075"/>
              <a:gd name="connsiteY149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197644 w 981075"/>
              <a:gd name="connsiteY20" fmla="*/ 373877 h 407215"/>
              <a:gd name="connsiteX21" fmla="*/ 209550 w 981075"/>
              <a:gd name="connsiteY21" fmla="*/ 378640 h 407215"/>
              <a:gd name="connsiteX22" fmla="*/ 216694 w 981075"/>
              <a:gd name="connsiteY22" fmla="*/ 392927 h 407215"/>
              <a:gd name="connsiteX23" fmla="*/ 221456 w 981075"/>
              <a:gd name="connsiteY23" fmla="*/ 400071 h 407215"/>
              <a:gd name="connsiteX24" fmla="*/ 230981 w 981075"/>
              <a:gd name="connsiteY24" fmla="*/ 392927 h 407215"/>
              <a:gd name="connsiteX25" fmla="*/ 235744 w 981075"/>
              <a:gd name="connsiteY25" fmla="*/ 381021 h 407215"/>
              <a:gd name="connsiteX26" fmla="*/ 240506 w 981075"/>
              <a:gd name="connsiteY26" fmla="*/ 371496 h 407215"/>
              <a:gd name="connsiteX27" fmla="*/ 245269 w 981075"/>
              <a:gd name="connsiteY27" fmla="*/ 357209 h 407215"/>
              <a:gd name="connsiteX28" fmla="*/ 247650 w 981075"/>
              <a:gd name="connsiteY28" fmla="*/ 350065 h 407215"/>
              <a:gd name="connsiteX29" fmla="*/ 250031 w 981075"/>
              <a:gd name="connsiteY29" fmla="*/ 340540 h 407215"/>
              <a:gd name="connsiteX30" fmla="*/ 254794 w 981075"/>
              <a:gd name="connsiteY30" fmla="*/ 326252 h 407215"/>
              <a:gd name="connsiteX31" fmla="*/ 259556 w 981075"/>
              <a:gd name="connsiteY31" fmla="*/ 309584 h 407215"/>
              <a:gd name="connsiteX32" fmla="*/ 261938 w 981075"/>
              <a:gd name="connsiteY32" fmla="*/ 316727 h 407215"/>
              <a:gd name="connsiteX33" fmla="*/ 266700 w 981075"/>
              <a:gd name="connsiteY33" fmla="*/ 350065 h 407215"/>
              <a:gd name="connsiteX34" fmla="*/ 276225 w 981075"/>
              <a:gd name="connsiteY34" fmla="*/ 261959 h 407215"/>
              <a:gd name="connsiteX35" fmla="*/ 283369 w 981075"/>
              <a:gd name="connsiteY35" fmla="*/ 254815 h 407215"/>
              <a:gd name="connsiteX36" fmla="*/ 285750 w 981075"/>
              <a:gd name="connsiteY36" fmla="*/ 245290 h 407215"/>
              <a:gd name="connsiteX37" fmla="*/ 290513 w 981075"/>
              <a:gd name="connsiteY37" fmla="*/ 238146 h 407215"/>
              <a:gd name="connsiteX38" fmla="*/ 295275 w 981075"/>
              <a:gd name="connsiteY38" fmla="*/ 226240 h 407215"/>
              <a:gd name="connsiteX39" fmla="*/ 292894 w 981075"/>
              <a:gd name="connsiteY39" fmla="*/ 242909 h 407215"/>
              <a:gd name="connsiteX40" fmla="*/ 295275 w 981075"/>
              <a:gd name="connsiteY40" fmla="*/ 235765 h 407215"/>
              <a:gd name="connsiteX41" fmla="*/ 300038 w 981075"/>
              <a:gd name="connsiteY41" fmla="*/ 211952 h 407215"/>
              <a:gd name="connsiteX42" fmla="*/ 302419 w 981075"/>
              <a:gd name="connsiteY42" fmla="*/ 173852 h 407215"/>
              <a:gd name="connsiteX43" fmla="*/ 311944 w 981075"/>
              <a:gd name="connsiteY43" fmla="*/ 159565 h 407215"/>
              <a:gd name="connsiteX44" fmla="*/ 314325 w 981075"/>
              <a:gd name="connsiteY44" fmla="*/ 152421 h 407215"/>
              <a:gd name="connsiteX45" fmla="*/ 319088 w 981075"/>
              <a:gd name="connsiteY45" fmla="*/ 161946 h 407215"/>
              <a:gd name="connsiteX46" fmla="*/ 321469 w 981075"/>
              <a:gd name="connsiteY46" fmla="*/ 104796 h 407215"/>
              <a:gd name="connsiteX47" fmla="*/ 326231 w 981075"/>
              <a:gd name="connsiteY47" fmla="*/ 85746 h 407215"/>
              <a:gd name="connsiteX48" fmla="*/ 333375 w 981075"/>
              <a:gd name="connsiteY48" fmla="*/ 80984 h 407215"/>
              <a:gd name="connsiteX49" fmla="*/ 342900 w 981075"/>
              <a:gd name="connsiteY49" fmla="*/ 85746 h 407215"/>
              <a:gd name="connsiteX50" fmla="*/ 345281 w 981075"/>
              <a:gd name="connsiteY50" fmla="*/ 71459 h 407215"/>
              <a:gd name="connsiteX51" fmla="*/ 350044 w 981075"/>
              <a:gd name="connsiteY51" fmla="*/ 57171 h 407215"/>
              <a:gd name="connsiteX52" fmla="*/ 357188 w 981075"/>
              <a:gd name="connsiteY52" fmla="*/ 35740 h 407215"/>
              <a:gd name="connsiteX53" fmla="*/ 359569 w 981075"/>
              <a:gd name="connsiteY53" fmla="*/ 28596 h 407215"/>
              <a:gd name="connsiteX54" fmla="*/ 364331 w 981075"/>
              <a:gd name="connsiteY54" fmla="*/ 21452 h 407215"/>
              <a:gd name="connsiteX55" fmla="*/ 369094 w 981075"/>
              <a:gd name="connsiteY55" fmla="*/ 4784 h 407215"/>
              <a:gd name="connsiteX56" fmla="*/ 373856 w 981075"/>
              <a:gd name="connsiteY56" fmla="*/ 11927 h 407215"/>
              <a:gd name="connsiteX57" fmla="*/ 376238 w 981075"/>
              <a:gd name="connsiteY57" fmla="*/ 19071 h 407215"/>
              <a:gd name="connsiteX58" fmla="*/ 390525 w 981075"/>
              <a:gd name="connsiteY58" fmla="*/ 16690 h 407215"/>
              <a:gd name="connsiteX59" fmla="*/ 402431 w 981075"/>
              <a:gd name="connsiteY59" fmla="*/ 4784 h 407215"/>
              <a:gd name="connsiteX60" fmla="*/ 404813 w 981075"/>
              <a:gd name="connsiteY60" fmla="*/ 14309 h 407215"/>
              <a:gd name="connsiteX61" fmla="*/ 407194 w 981075"/>
              <a:gd name="connsiteY61" fmla="*/ 21452 h 407215"/>
              <a:gd name="connsiteX62" fmla="*/ 414338 w 981075"/>
              <a:gd name="connsiteY62" fmla="*/ 23834 h 407215"/>
              <a:gd name="connsiteX63" fmla="*/ 431006 w 981075"/>
              <a:gd name="connsiteY63" fmla="*/ 21452 h 407215"/>
              <a:gd name="connsiteX64" fmla="*/ 445294 w 981075"/>
              <a:gd name="connsiteY64" fmla="*/ 11927 h 407215"/>
              <a:gd name="connsiteX65" fmla="*/ 447675 w 981075"/>
              <a:gd name="connsiteY65" fmla="*/ 4784 h 407215"/>
              <a:gd name="connsiteX66" fmla="*/ 464344 w 981075"/>
              <a:gd name="connsiteY66" fmla="*/ 4784 h 407215"/>
              <a:gd name="connsiteX67" fmla="*/ 471488 w 981075"/>
              <a:gd name="connsiteY67" fmla="*/ 19071 h 407215"/>
              <a:gd name="connsiteX68" fmla="*/ 473869 w 981075"/>
              <a:gd name="connsiteY68" fmla="*/ 26215 h 407215"/>
              <a:gd name="connsiteX69" fmla="*/ 497681 w 981075"/>
              <a:gd name="connsiteY69" fmla="*/ 14309 h 407215"/>
              <a:gd name="connsiteX70" fmla="*/ 516731 w 981075"/>
              <a:gd name="connsiteY70" fmla="*/ 7165 h 407215"/>
              <a:gd name="connsiteX71" fmla="*/ 521494 w 981075"/>
              <a:gd name="connsiteY71" fmla="*/ 16690 h 407215"/>
              <a:gd name="connsiteX72" fmla="*/ 526256 w 981075"/>
              <a:gd name="connsiteY72" fmla="*/ 30977 h 407215"/>
              <a:gd name="connsiteX73" fmla="*/ 533400 w 981075"/>
              <a:gd name="connsiteY73" fmla="*/ 23834 h 407215"/>
              <a:gd name="connsiteX74" fmla="*/ 542925 w 981075"/>
              <a:gd name="connsiteY74" fmla="*/ 9546 h 407215"/>
              <a:gd name="connsiteX75" fmla="*/ 557213 w 981075"/>
              <a:gd name="connsiteY75" fmla="*/ 4784 h 407215"/>
              <a:gd name="connsiteX76" fmla="*/ 564356 w 981075"/>
              <a:gd name="connsiteY76" fmla="*/ 9546 h 407215"/>
              <a:gd name="connsiteX77" fmla="*/ 566738 w 981075"/>
              <a:gd name="connsiteY77" fmla="*/ 19071 h 407215"/>
              <a:gd name="connsiteX78" fmla="*/ 576263 w 981075"/>
              <a:gd name="connsiteY78" fmla="*/ 21452 h 407215"/>
              <a:gd name="connsiteX79" fmla="*/ 590550 w 981075"/>
              <a:gd name="connsiteY79" fmla="*/ 16690 h 407215"/>
              <a:gd name="connsiteX80" fmla="*/ 607219 w 981075"/>
              <a:gd name="connsiteY80" fmla="*/ 4784 h 407215"/>
              <a:gd name="connsiteX81" fmla="*/ 614363 w 981075"/>
              <a:gd name="connsiteY81" fmla="*/ 2402 h 407215"/>
              <a:gd name="connsiteX82" fmla="*/ 623888 w 981075"/>
              <a:gd name="connsiteY82" fmla="*/ 21452 h 407215"/>
              <a:gd name="connsiteX83" fmla="*/ 633413 w 981075"/>
              <a:gd name="connsiteY83" fmla="*/ 40502 h 407215"/>
              <a:gd name="connsiteX84" fmla="*/ 635794 w 981075"/>
              <a:gd name="connsiteY84" fmla="*/ 47646 h 407215"/>
              <a:gd name="connsiteX85" fmla="*/ 647700 w 981075"/>
              <a:gd name="connsiteY85" fmla="*/ 33359 h 407215"/>
              <a:gd name="connsiteX86" fmla="*/ 652463 w 981075"/>
              <a:gd name="connsiteY86" fmla="*/ 19071 h 407215"/>
              <a:gd name="connsiteX87" fmla="*/ 661988 w 981075"/>
              <a:gd name="connsiteY87" fmla="*/ 4784 h 407215"/>
              <a:gd name="connsiteX88" fmla="*/ 673894 w 981075"/>
              <a:gd name="connsiteY88" fmla="*/ 21452 h 407215"/>
              <a:gd name="connsiteX89" fmla="*/ 676275 w 981075"/>
              <a:gd name="connsiteY89" fmla="*/ 28596 h 407215"/>
              <a:gd name="connsiteX90" fmla="*/ 681038 w 981075"/>
              <a:gd name="connsiteY90" fmla="*/ 19071 h 407215"/>
              <a:gd name="connsiteX91" fmla="*/ 683419 w 981075"/>
              <a:gd name="connsiteY91" fmla="*/ 11927 h 407215"/>
              <a:gd name="connsiteX92" fmla="*/ 697706 w 981075"/>
              <a:gd name="connsiteY92" fmla="*/ 7165 h 407215"/>
              <a:gd name="connsiteX93" fmla="*/ 704850 w 981075"/>
              <a:gd name="connsiteY93" fmla="*/ 4784 h 407215"/>
              <a:gd name="connsiteX94" fmla="*/ 709613 w 981075"/>
              <a:gd name="connsiteY94" fmla="*/ 30977 h 407215"/>
              <a:gd name="connsiteX95" fmla="*/ 711994 w 981075"/>
              <a:gd name="connsiteY95" fmla="*/ 47646 h 407215"/>
              <a:gd name="connsiteX96" fmla="*/ 719138 w 981075"/>
              <a:gd name="connsiteY96" fmla="*/ 21452 h 407215"/>
              <a:gd name="connsiteX97" fmla="*/ 728663 w 981075"/>
              <a:gd name="connsiteY97" fmla="*/ 30977 h 407215"/>
              <a:gd name="connsiteX98" fmla="*/ 733425 w 981075"/>
              <a:gd name="connsiteY98" fmla="*/ 50027 h 407215"/>
              <a:gd name="connsiteX99" fmla="*/ 738188 w 981075"/>
              <a:gd name="connsiteY99" fmla="*/ 71459 h 407215"/>
              <a:gd name="connsiteX100" fmla="*/ 735806 w 981075"/>
              <a:gd name="connsiteY100" fmla="*/ 88127 h 407215"/>
              <a:gd name="connsiteX101" fmla="*/ 733425 w 981075"/>
              <a:gd name="connsiteY101" fmla="*/ 95271 h 407215"/>
              <a:gd name="connsiteX102" fmla="*/ 735806 w 981075"/>
              <a:gd name="connsiteY102" fmla="*/ 64315 h 407215"/>
              <a:gd name="connsiteX103" fmla="*/ 738188 w 981075"/>
              <a:gd name="connsiteY103" fmla="*/ 114321 h 407215"/>
              <a:gd name="connsiteX104" fmla="*/ 740569 w 981075"/>
              <a:gd name="connsiteY104" fmla="*/ 121465 h 407215"/>
              <a:gd name="connsiteX105" fmla="*/ 742950 w 981075"/>
              <a:gd name="connsiteY105" fmla="*/ 130990 h 407215"/>
              <a:gd name="connsiteX106" fmla="*/ 745331 w 981075"/>
              <a:gd name="connsiteY106" fmla="*/ 138134 h 407215"/>
              <a:gd name="connsiteX107" fmla="*/ 747713 w 981075"/>
              <a:gd name="connsiteY107" fmla="*/ 152421 h 407215"/>
              <a:gd name="connsiteX108" fmla="*/ 750094 w 981075"/>
              <a:gd name="connsiteY108" fmla="*/ 140515 h 407215"/>
              <a:gd name="connsiteX109" fmla="*/ 752475 w 981075"/>
              <a:gd name="connsiteY109" fmla="*/ 123846 h 407215"/>
              <a:gd name="connsiteX110" fmla="*/ 754856 w 981075"/>
              <a:gd name="connsiteY110" fmla="*/ 266721 h 407215"/>
              <a:gd name="connsiteX111" fmla="*/ 762000 w 981075"/>
              <a:gd name="connsiteY111" fmla="*/ 242909 h 407215"/>
              <a:gd name="connsiteX112" fmla="*/ 764381 w 981075"/>
              <a:gd name="connsiteY112" fmla="*/ 231002 h 407215"/>
              <a:gd name="connsiteX113" fmla="*/ 766763 w 981075"/>
              <a:gd name="connsiteY113" fmla="*/ 223859 h 407215"/>
              <a:gd name="connsiteX114" fmla="*/ 764381 w 981075"/>
              <a:gd name="connsiteY114" fmla="*/ 252434 h 407215"/>
              <a:gd name="connsiteX115" fmla="*/ 759619 w 981075"/>
              <a:gd name="connsiteY115" fmla="*/ 266721 h 407215"/>
              <a:gd name="connsiteX116" fmla="*/ 762000 w 981075"/>
              <a:gd name="connsiteY116" fmla="*/ 290534 h 407215"/>
              <a:gd name="connsiteX117" fmla="*/ 769144 w 981075"/>
              <a:gd name="connsiteY117" fmla="*/ 292915 h 407215"/>
              <a:gd name="connsiteX118" fmla="*/ 788194 w 981075"/>
              <a:gd name="connsiteY118" fmla="*/ 290534 h 407215"/>
              <a:gd name="connsiteX119" fmla="*/ 783431 w 981075"/>
              <a:gd name="connsiteY119" fmla="*/ 302440 h 407215"/>
              <a:gd name="connsiteX120" fmla="*/ 773906 w 981075"/>
              <a:gd name="connsiteY120" fmla="*/ 316727 h 407215"/>
              <a:gd name="connsiteX121" fmla="*/ 776288 w 981075"/>
              <a:gd name="connsiteY121" fmla="*/ 323871 h 407215"/>
              <a:gd name="connsiteX122" fmla="*/ 797719 w 981075"/>
              <a:gd name="connsiteY122" fmla="*/ 314346 h 407215"/>
              <a:gd name="connsiteX123" fmla="*/ 802481 w 981075"/>
              <a:gd name="connsiteY123" fmla="*/ 307202 h 407215"/>
              <a:gd name="connsiteX124" fmla="*/ 809625 w 981075"/>
              <a:gd name="connsiteY124" fmla="*/ 309584 h 407215"/>
              <a:gd name="connsiteX125" fmla="*/ 816769 w 981075"/>
              <a:gd name="connsiteY125" fmla="*/ 326252 h 407215"/>
              <a:gd name="connsiteX126" fmla="*/ 821531 w 981075"/>
              <a:gd name="connsiteY126" fmla="*/ 333396 h 407215"/>
              <a:gd name="connsiteX127" fmla="*/ 823913 w 981075"/>
              <a:gd name="connsiteY127" fmla="*/ 342921 h 407215"/>
              <a:gd name="connsiteX128" fmla="*/ 826294 w 981075"/>
              <a:gd name="connsiteY128" fmla="*/ 354827 h 407215"/>
              <a:gd name="connsiteX129" fmla="*/ 831056 w 981075"/>
              <a:gd name="connsiteY129" fmla="*/ 345302 h 407215"/>
              <a:gd name="connsiteX130" fmla="*/ 838200 w 981075"/>
              <a:gd name="connsiteY130" fmla="*/ 335777 h 407215"/>
              <a:gd name="connsiteX131" fmla="*/ 847725 w 981075"/>
              <a:gd name="connsiteY131" fmla="*/ 326252 h 407215"/>
              <a:gd name="connsiteX132" fmla="*/ 854869 w 981075"/>
              <a:gd name="connsiteY132" fmla="*/ 333396 h 407215"/>
              <a:gd name="connsiteX133" fmla="*/ 866775 w 981075"/>
              <a:gd name="connsiteY133" fmla="*/ 350065 h 407215"/>
              <a:gd name="connsiteX134" fmla="*/ 881063 w 981075"/>
              <a:gd name="connsiteY134" fmla="*/ 359590 h 407215"/>
              <a:gd name="connsiteX135" fmla="*/ 888206 w 981075"/>
              <a:gd name="connsiteY135" fmla="*/ 352446 h 407215"/>
              <a:gd name="connsiteX136" fmla="*/ 890588 w 981075"/>
              <a:gd name="connsiteY136" fmla="*/ 345302 h 407215"/>
              <a:gd name="connsiteX137" fmla="*/ 895350 w 981075"/>
              <a:gd name="connsiteY137" fmla="*/ 335777 h 407215"/>
              <a:gd name="connsiteX138" fmla="*/ 902494 w 981075"/>
              <a:gd name="connsiteY138" fmla="*/ 321490 h 407215"/>
              <a:gd name="connsiteX139" fmla="*/ 904875 w 981075"/>
              <a:gd name="connsiteY139" fmla="*/ 331015 h 407215"/>
              <a:gd name="connsiteX140" fmla="*/ 907256 w 981075"/>
              <a:gd name="connsiteY140" fmla="*/ 338159 h 407215"/>
              <a:gd name="connsiteX141" fmla="*/ 909638 w 981075"/>
              <a:gd name="connsiteY141" fmla="*/ 385784 h 407215"/>
              <a:gd name="connsiteX142" fmla="*/ 931069 w 981075"/>
              <a:gd name="connsiteY142" fmla="*/ 378640 h 407215"/>
              <a:gd name="connsiteX143" fmla="*/ 940594 w 981075"/>
              <a:gd name="connsiteY143" fmla="*/ 364352 h 407215"/>
              <a:gd name="connsiteX144" fmla="*/ 942975 w 981075"/>
              <a:gd name="connsiteY144" fmla="*/ 371496 h 407215"/>
              <a:gd name="connsiteX145" fmla="*/ 947738 w 981075"/>
              <a:gd name="connsiteY145" fmla="*/ 395309 h 407215"/>
              <a:gd name="connsiteX146" fmla="*/ 954881 w 981075"/>
              <a:gd name="connsiteY146" fmla="*/ 381021 h 407215"/>
              <a:gd name="connsiteX147" fmla="*/ 959644 w 981075"/>
              <a:gd name="connsiteY147" fmla="*/ 373877 h 407215"/>
              <a:gd name="connsiteX148" fmla="*/ 981075 w 981075"/>
              <a:gd name="connsiteY148" fmla="*/ 373877 h 407215"/>
              <a:gd name="connsiteX0" fmla="*/ 0 w 981075"/>
              <a:gd name="connsiteY0" fmla="*/ 392927 h 407215"/>
              <a:gd name="connsiteX1" fmla="*/ 7144 w 981075"/>
              <a:gd name="connsiteY1" fmla="*/ 388165 h 407215"/>
              <a:gd name="connsiteX2" fmla="*/ 14288 w 981075"/>
              <a:gd name="connsiteY2" fmla="*/ 373877 h 407215"/>
              <a:gd name="connsiteX3" fmla="*/ 21431 w 981075"/>
              <a:gd name="connsiteY3" fmla="*/ 366734 h 407215"/>
              <a:gd name="connsiteX4" fmla="*/ 30956 w 981075"/>
              <a:gd name="connsiteY4" fmla="*/ 378640 h 407215"/>
              <a:gd name="connsiteX5" fmla="*/ 38100 w 981075"/>
              <a:gd name="connsiteY5" fmla="*/ 383402 h 407215"/>
              <a:gd name="connsiteX6" fmla="*/ 40481 w 981075"/>
              <a:gd name="connsiteY6" fmla="*/ 390546 h 407215"/>
              <a:gd name="connsiteX7" fmla="*/ 54769 w 981075"/>
              <a:gd name="connsiteY7" fmla="*/ 388165 h 407215"/>
              <a:gd name="connsiteX8" fmla="*/ 64294 w 981075"/>
              <a:gd name="connsiteY8" fmla="*/ 373877 h 407215"/>
              <a:gd name="connsiteX9" fmla="*/ 78581 w 981075"/>
              <a:gd name="connsiteY9" fmla="*/ 364352 h 407215"/>
              <a:gd name="connsiteX10" fmla="*/ 83344 w 981075"/>
              <a:gd name="connsiteY10" fmla="*/ 371496 h 407215"/>
              <a:gd name="connsiteX11" fmla="*/ 88106 w 981075"/>
              <a:gd name="connsiteY11" fmla="*/ 392927 h 407215"/>
              <a:gd name="connsiteX12" fmla="*/ 97631 w 981075"/>
              <a:gd name="connsiteY12" fmla="*/ 390546 h 407215"/>
              <a:gd name="connsiteX13" fmla="*/ 107156 w 981075"/>
              <a:gd name="connsiteY13" fmla="*/ 373877 h 407215"/>
              <a:gd name="connsiteX14" fmla="*/ 288032 w 981075"/>
              <a:gd name="connsiteY14" fmla="*/ 360040 h 407215"/>
              <a:gd name="connsiteX15" fmla="*/ 119063 w 981075"/>
              <a:gd name="connsiteY15" fmla="*/ 407215 h 407215"/>
              <a:gd name="connsiteX16" fmla="*/ 135731 w 981075"/>
              <a:gd name="connsiteY16" fmla="*/ 373877 h 407215"/>
              <a:gd name="connsiteX17" fmla="*/ 154781 w 981075"/>
              <a:gd name="connsiteY17" fmla="*/ 397690 h 407215"/>
              <a:gd name="connsiteX18" fmla="*/ 180975 w 981075"/>
              <a:gd name="connsiteY18" fmla="*/ 395309 h 407215"/>
              <a:gd name="connsiteX19" fmla="*/ 185738 w 981075"/>
              <a:gd name="connsiteY19" fmla="*/ 388165 h 407215"/>
              <a:gd name="connsiteX20" fmla="*/ 209550 w 981075"/>
              <a:gd name="connsiteY20" fmla="*/ 378640 h 407215"/>
              <a:gd name="connsiteX21" fmla="*/ 216694 w 981075"/>
              <a:gd name="connsiteY21" fmla="*/ 392927 h 407215"/>
              <a:gd name="connsiteX22" fmla="*/ 221456 w 981075"/>
              <a:gd name="connsiteY22" fmla="*/ 400071 h 407215"/>
              <a:gd name="connsiteX23" fmla="*/ 230981 w 981075"/>
              <a:gd name="connsiteY23" fmla="*/ 392927 h 407215"/>
              <a:gd name="connsiteX24" fmla="*/ 235744 w 981075"/>
              <a:gd name="connsiteY24" fmla="*/ 381021 h 407215"/>
              <a:gd name="connsiteX25" fmla="*/ 240506 w 981075"/>
              <a:gd name="connsiteY25" fmla="*/ 371496 h 407215"/>
              <a:gd name="connsiteX26" fmla="*/ 245269 w 981075"/>
              <a:gd name="connsiteY26" fmla="*/ 357209 h 407215"/>
              <a:gd name="connsiteX27" fmla="*/ 247650 w 981075"/>
              <a:gd name="connsiteY27" fmla="*/ 350065 h 407215"/>
              <a:gd name="connsiteX28" fmla="*/ 250031 w 981075"/>
              <a:gd name="connsiteY28" fmla="*/ 340540 h 407215"/>
              <a:gd name="connsiteX29" fmla="*/ 254794 w 981075"/>
              <a:gd name="connsiteY29" fmla="*/ 326252 h 407215"/>
              <a:gd name="connsiteX30" fmla="*/ 259556 w 981075"/>
              <a:gd name="connsiteY30" fmla="*/ 309584 h 407215"/>
              <a:gd name="connsiteX31" fmla="*/ 261938 w 981075"/>
              <a:gd name="connsiteY31" fmla="*/ 316727 h 407215"/>
              <a:gd name="connsiteX32" fmla="*/ 266700 w 981075"/>
              <a:gd name="connsiteY32" fmla="*/ 350065 h 407215"/>
              <a:gd name="connsiteX33" fmla="*/ 276225 w 981075"/>
              <a:gd name="connsiteY33" fmla="*/ 261959 h 407215"/>
              <a:gd name="connsiteX34" fmla="*/ 283369 w 981075"/>
              <a:gd name="connsiteY34" fmla="*/ 254815 h 407215"/>
              <a:gd name="connsiteX35" fmla="*/ 285750 w 981075"/>
              <a:gd name="connsiteY35" fmla="*/ 245290 h 407215"/>
              <a:gd name="connsiteX36" fmla="*/ 290513 w 981075"/>
              <a:gd name="connsiteY36" fmla="*/ 238146 h 407215"/>
              <a:gd name="connsiteX37" fmla="*/ 295275 w 981075"/>
              <a:gd name="connsiteY37" fmla="*/ 226240 h 407215"/>
              <a:gd name="connsiteX38" fmla="*/ 292894 w 981075"/>
              <a:gd name="connsiteY38" fmla="*/ 242909 h 407215"/>
              <a:gd name="connsiteX39" fmla="*/ 295275 w 981075"/>
              <a:gd name="connsiteY39" fmla="*/ 235765 h 407215"/>
              <a:gd name="connsiteX40" fmla="*/ 300038 w 981075"/>
              <a:gd name="connsiteY40" fmla="*/ 211952 h 407215"/>
              <a:gd name="connsiteX41" fmla="*/ 302419 w 981075"/>
              <a:gd name="connsiteY41" fmla="*/ 173852 h 407215"/>
              <a:gd name="connsiteX42" fmla="*/ 311944 w 981075"/>
              <a:gd name="connsiteY42" fmla="*/ 159565 h 407215"/>
              <a:gd name="connsiteX43" fmla="*/ 314325 w 981075"/>
              <a:gd name="connsiteY43" fmla="*/ 152421 h 407215"/>
              <a:gd name="connsiteX44" fmla="*/ 319088 w 981075"/>
              <a:gd name="connsiteY44" fmla="*/ 161946 h 407215"/>
              <a:gd name="connsiteX45" fmla="*/ 321469 w 981075"/>
              <a:gd name="connsiteY45" fmla="*/ 104796 h 407215"/>
              <a:gd name="connsiteX46" fmla="*/ 326231 w 981075"/>
              <a:gd name="connsiteY46" fmla="*/ 85746 h 407215"/>
              <a:gd name="connsiteX47" fmla="*/ 333375 w 981075"/>
              <a:gd name="connsiteY47" fmla="*/ 80984 h 407215"/>
              <a:gd name="connsiteX48" fmla="*/ 342900 w 981075"/>
              <a:gd name="connsiteY48" fmla="*/ 85746 h 407215"/>
              <a:gd name="connsiteX49" fmla="*/ 345281 w 981075"/>
              <a:gd name="connsiteY49" fmla="*/ 71459 h 407215"/>
              <a:gd name="connsiteX50" fmla="*/ 350044 w 981075"/>
              <a:gd name="connsiteY50" fmla="*/ 57171 h 407215"/>
              <a:gd name="connsiteX51" fmla="*/ 357188 w 981075"/>
              <a:gd name="connsiteY51" fmla="*/ 35740 h 407215"/>
              <a:gd name="connsiteX52" fmla="*/ 359569 w 981075"/>
              <a:gd name="connsiteY52" fmla="*/ 28596 h 407215"/>
              <a:gd name="connsiteX53" fmla="*/ 364331 w 981075"/>
              <a:gd name="connsiteY53" fmla="*/ 21452 h 407215"/>
              <a:gd name="connsiteX54" fmla="*/ 369094 w 981075"/>
              <a:gd name="connsiteY54" fmla="*/ 4784 h 407215"/>
              <a:gd name="connsiteX55" fmla="*/ 373856 w 981075"/>
              <a:gd name="connsiteY55" fmla="*/ 11927 h 407215"/>
              <a:gd name="connsiteX56" fmla="*/ 376238 w 981075"/>
              <a:gd name="connsiteY56" fmla="*/ 19071 h 407215"/>
              <a:gd name="connsiteX57" fmla="*/ 390525 w 981075"/>
              <a:gd name="connsiteY57" fmla="*/ 16690 h 407215"/>
              <a:gd name="connsiteX58" fmla="*/ 402431 w 981075"/>
              <a:gd name="connsiteY58" fmla="*/ 4784 h 407215"/>
              <a:gd name="connsiteX59" fmla="*/ 404813 w 981075"/>
              <a:gd name="connsiteY59" fmla="*/ 14309 h 407215"/>
              <a:gd name="connsiteX60" fmla="*/ 407194 w 981075"/>
              <a:gd name="connsiteY60" fmla="*/ 21452 h 407215"/>
              <a:gd name="connsiteX61" fmla="*/ 414338 w 981075"/>
              <a:gd name="connsiteY61" fmla="*/ 23834 h 407215"/>
              <a:gd name="connsiteX62" fmla="*/ 431006 w 981075"/>
              <a:gd name="connsiteY62" fmla="*/ 21452 h 407215"/>
              <a:gd name="connsiteX63" fmla="*/ 445294 w 981075"/>
              <a:gd name="connsiteY63" fmla="*/ 11927 h 407215"/>
              <a:gd name="connsiteX64" fmla="*/ 447675 w 981075"/>
              <a:gd name="connsiteY64" fmla="*/ 4784 h 407215"/>
              <a:gd name="connsiteX65" fmla="*/ 464344 w 981075"/>
              <a:gd name="connsiteY65" fmla="*/ 4784 h 407215"/>
              <a:gd name="connsiteX66" fmla="*/ 471488 w 981075"/>
              <a:gd name="connsiteY66" fmla="*/ 19071 h 407215"/>
              <a:gd name="connsiteX67" fmla="*/ 473869 w 981075"/>
              <a:gd name="connsiteY67" fmla="*/ 26215 h 407215"/>
              <a:gd name="connsiteX68" fmla="*/ 497681 w 981075"/>
              <a:gd name="connsiteY68" fmla="*/ 14309 h 407215"/>
              <a:gd name="connsiteX69" fmla="*/ 516731 w 981075"/>
              <a:gd name="connsiteY69" fmla="*/ 7165 h 407215"/>
              <a:gd name="connsiteX70" fmla="*/ 521494 w 981075"/>
              <a:gd name="connsiteY70" fmla="*/ 16690 h 407215"/>
              <a:gd name="connsiteX71" fmla="*/ 526256 w 981075"/>
              <a:gd name="connsiteY71" fmla="*/ 30977 h 407215"/>
              <a:gd name="connsiteX72" fmla="*/ 533400 w 981075"/>
              <a:gd name="connsiteY72" fmla="*/ 23834 h 407215"/>
              <a:gd name="connsiteX73" fmla="*/ 542925 w 981075"/>
              <a:gd name="connsiteY73" fmla="*/ 9546 h 407215"/>
              <a:gd name="connsiteX74" fmla="*/ 557213 w 981075"/>
              <a:gd name="connsiteY74" fmla="*/ 4784 h 407215"/>
              <a:gd name="connsiteX75" fmla="*/ 564356 w 981075"/>
              <a:gd name="connsiteY75" fmla="*/ 9546 h 407215"/>
              <a:gd name="connsiteX76" fmla="*/ 566738 w 981075"/>
              <a:gd name="connsiteY76" fmla="*/ 19071 h 407215"/>
              <a:gd name="connsiteX77" fmla="*/ 576263 w 981075"/>
              <a:gd name="connsiteY77" fmla="*/ 21452 h 407215"/>
              <a:gd name="connsiteX78" fmla="*/ 590550 w 981075"/>
              <a:gd name="connsiteY78" fmla="*/ 16690 h 407215"/>
              <a:gd name="connsiteX79" fmla="*/ 607219 w 981075"/>
              <a:gd name="connsiteY79" fmla="*/ 4784 h 407215"/>
              <a:gd name="connsiteX80" fmla="*/ 614363 w 981075"/>
              <a:gd name="connsiteY80" fmla="*/ 2402 h 407215"/>
              <a:gd name="connsiteX81" fmla="*/ 623888 w 981075"/>
              <a:gd name="connsiteY81" fmla="*/ 21452 h 407215"/>
              <a:gd name="connsiteX82" fmla="*/ 633413 w 981075"/>
              <a:gd name="connsiteY82" fmla="*/ 40502 h 407215"/>
              <a:gd name="connsiteX83" fmla="*/ 635794 w 981075"/>
              <a:gd name="connsiteY83" fmla="*/ 47646 h 407215"/>
              <a:gd name="connsiteX84" fmla="*/ 647700 w 981075"/>
              <a:gd name="connsiteY84" fmla="*/ 33359 h 407215"/>
              <a:gd name="connsiteX85" fmla="*/ 652463 w 981075"/>
              <a:gd name="connsiteY85" fmla="*/ 19071 h 407215"/>
              <a:gd name="connsiteX86" fmla="*/ 661988 w 981075"/>
              <a:gd name="connsiteY86" fmla="*/ 4784 h 407215"/>
              <a:gd name="connsiteX87" fmla="*/ 673894 w 981075"/>
              <a:gd name="connsiteY87" fmla="*/ 21452 h 407215"/>
              <a:gd name="connsiteX88" fmla="*/ 676275 w 981075"/>
              <a:gd name="connsiteY88" fmla="*/ 28596 h 407215"/>
              <a:gd name="connsiteX89" fmla="*/ 681038 w 981075"/>
              <a:gd name="connsiteY89" fmla="*/ 19071 h 407215"/>
              <a:gd name="connsiteX90" fmla="*/ 683419 w 981075"/>
              <a:gd name="connsiteY90" fmla="*/ 11927 h 407215"/>
              <a:gd name="connsiteX91" fmla="*/ 697706 w 981075"/>
              <a:gd name="connsiteY91" fmla="*/ 7165 h 407215"/>
              <a:gd name="connsiteX92" fmla="*/ 704850 w 981075"/>
              <a:gd name="connsiteY92" fmla="*/ 4784 h 407215"/>
              <a:gd name="connsiteX93" fmla="*/ 709613 w 981075"/>
              <a:gd name="connsiteY93" fmla="*/ 30977 h 407215"/>
              <a:gd name="connsiteX94" fmla="*/ 711994 w 981075"/>
              <a:gd name="connsiteY94" fmla="*/ 47646 h 407215"/>
              <a:gd name="connsiteX95" fmla="*/ 719138 w 981075"/>
              <a:gd name="connsiteY95" fmla="*/ 21452 h 407215"/>
              <a:gd name="connsiteX96" fmla="*/ 728663 w 981075"/>
              <a:gd name="connsiteY96" fmla="*/ 30977 h 407215"/>
              <a:gd name="connsiteX97" fmla="*/ 733425 w 981075"/>
              <a:gd name="connsiteY97" fmla="*/ 50027 h 407215"/>
              <a:gd name="connsiteX98" fmla="*/ 738188 w 981075"/>
              <a:gd name="connsiteY98" fmla="*/ 71459 h 407215"/>
              <a:gd name="connsiteX99" fmla="*/ 735806 w 981075"/>
              <a:gd name="connsiteY99" fmla="*/ 88127 h 407215"/>
              <a:gd name="connsiteX100" fmla="*/ 733425 w 981075"/>
              <a:gd name="connsiteY100" fmla="*/ 95271 h 407215"/>
              <a:gd name="connsiteX101" fmla="*/ 735806 w 981075"/>
              <a:gd name="connsiteY101" fmla="*/ 64315 h 407215"/>
              <a:gd name="connsiteX102" fmla="*/ 738188 w 981075"/>
              <a:gd name="connsiteY102" fmla="*/ 114321 h 407215"/>
              <a:gd name="connsiteX103" fmla="*/ 740569 w 981075"/>
              <a:gd name="connsiteY103" fmla="*/ 121465 h 407215"/>
              <a:gd name="connsiteX104" fmla="*/ 742950 w 981075"/>
              <a:gd name="connsiteY104" fmla="*/ 130990 h 407215"/>
              <a:gd name="connsiteX105" fmla="*/ 745331 w 981075"/>
              <a:gd name="connsiteY105" fmla="*/ 138134 h 407215"/>
              <a:gd name="connsiteX106" fmla="*/ 747713 w 981075"/>
              <a:gd name="connsiteY106" fmla="*/ 152421 h 407215"/>
              <a:gd name="connsiteX107" fmla="*/ 750094 w 981075"/>
              <a:gd name="connsiteY107" fmla="*/ 140515 h 407215"/>
              <a:gd name="connsiteX108" fmla="*/ 752475 w 981075"/>
              <a:gd name="connsiteY108" fmla="*/ 123846 h 407215"/>
              <a:gd name="connsiteX109" fmla="*/ 754856 w 981075"/>
              <a:gd name="connsiteY109" fmla="*/ 266721 h 407215"/>
              <a:gd name="connsiteX110" fmla="*/ 762000 w 981075"/>
              <a:gd name="connsiteY110" fmla="*/ 242909 h 407215"/>
              <a:gd name="connsiteX111" fmla="*/ 764381 w 981075"/>
              <a:gd name="connsiteY111" fmla="*/ 231002 h 407215"/>
              <a:gd name="connsiteX112" fmla="*/ 766763 w 981075"/>
              <a:gd name="connsiteY112" fmla="*/ 223859 h 407215"/>
              <a:gd name="connsiteX113" fmla="*/ 764381 w 981075"/>
              <a:gd name="connsiteY113" fmla="*/ 252434 h 407215"/>
              <a:gd name="connsiteX114" fmla="*/ 759619 w 981075"/>
              <a:gd name="connsiteY114" fmla="*/ 266721 h 407215"/>
              <a:gd name="connsiteX115" fmla="*/ 762000 w 981075"/>
              <a:gd name="connsiteY115" fmla="*/ 290534 h 407215"/>
              <a:gd name="connsiteX116" fmla="*/ 769144 w 981075"/>
              <a:gd name="connsiteY116" fmla="*/ 292915 h 407215"/>
              <a:gd name="connsiteX117" fmla="*/ 788194 w 981075"/>
              <a:gd name="connsiteY117" fmla="*/ 290534 h 407215"/>
              <a:gd name="connsiteX118" fmla="*/ 783431 w 981075"/>
              <a:gd name="connsiteY118" fmla="*/ 302440 h 407215"/>
              <a:gd name="connsiteX119" fmla="*/ 773906 w 981075"/>
              <a:gd name="connsiteY119" fmla="*/ 316727 h 407215"/>
              <a:gd name="connsiteX120" fmla="*/ 776288 w 981075"/>
              <a:gd name="connsiteY120" fmla="*/ 323871 h 407215"/>
              <a:gd name="connsiteX121" fmla="*/ 797719 w 981075"/>
              <a:gd name="connsiteY121" fmla="*/ 314346 h 407215"/>
              <a:gd name="connsiteX122" fmla="*/ 802481 w 981075"/>
              <a:gd name="connsiteY122" fmla="*/ 307202 h 407215"/>
              <a:gd name="connsiteX123" fmla="*/ 809625 w 981075"/>
              <a:gd name="connsiteY123" fmla="*/ 309584 h 407215"/>
              <a:gd name="connsiteX124" fmla="*/ 816769 w 981075"/>
              <a:gd name="connsiteY124" fmla="*/ 326252 h 407215"/>
              <a:gd name="connsiteX125" fmla="*/ 821531 w 981075"/>
              <a:gd name="connsiteY125" fmla="*/ 333396 h 407215"/>
              <a:gd name="connsiteX126" fmla="*/ 823913 w 981075"/>
              <a:gd name="connsiteY126" fmla="*/ 342921 h 407215"/>
              <a:gd name="connsiteX127" fmla="*/ 826294 w 981075"/>
              <a:gd name="connsiteY127" fmla="*/ 354827 h 407215"/>
              <a:gd name="connsiteX128" fmla="*/ 831056 w 981075"/>
              <a:gd name="connsiteY128" fmla="*/ 345302 h 407215"/>
              <a:gd name="connsiteX129" fmla="*/ 838200 w 981075"/>
              <a:gd name="connsiteY129" fmla="*/ 335777 h 407215"/>
              <a:gd name="connsiteX130" fmla="*/ 847725 w 981075"/>
              <a:gd name="connsiteY130" fmla="*/ 326252 h 407215"/>
              <a:gd name="connsiteX131" fmla="*/ 854869 w 981075"/>
              <a:gd name="connsiteY131" fmla="*/ 333396 h 407215"/>
              <a:gd name="connsiteX132" fmla="*/ 866775 w 981075"/>
              <a:gd name="connsiteY132" fmla="*/ 350065 h 407215"/>
              <a:gd name="connsiteX133" fmla="*/ 881063 w 981075"/>
              <a:gd name="connsiteY133" fmla="*/ 359590 h 407215"/>
              <a:gd name="connsiteX134" fmla="*/ 888206 w 981075"/>
              <a:gd name="connsiteY134" fmla="*/ 352446 h 407215"/>
              <a:gd name="connsiteX135" fmla="*/ 890588 w 981075"/>
              <a:gd name="connsiteY135" fmla="*/ 345302 h 407215"/>
              <a:gd name="connsiteX136" fmla="*/ 895350 w 981075"/>
              <a:gd name="connsiteY136" fmla="*/ 335777 h 407215"/>
              <a:gd name="connsiteX137" fmla="*/ 902494 w 981075"/>
              <a:gd name="connsiteY137" fmla="*/ 321490 h 407215"/>
              <a:gd name="connsiteX138" fmla="*/ 904875 w 981075"/>
              <a:gd name="connsiteY138" fmla="*/ 331015 h 407215"/>
              <a:gd name="connsiteX139" fmla="*/ 907256 w 981075"/>
              <a:gd name="connsiteY139" fmla="*/ 338159 h 407215"/>
              <a:gd name="connsiteX140" fmla="*/ 909638 w 981075"/>
              <a:gd name="connsiteY140" fmla="*/ 385784 h 407215"/>
              <a:gd name="connsiteX141" fmla="*/ 931069 w 981075"/>
              <a:gd name="connsiteY141" fmla="*/ 378640 h 407215"/>
              <a:gd name="connsiteX142" fmla="*/ 940594 w 981075"/>
              <a:gd name="connsiteY142" fmla="*/ 364352 h 407215"/>
              <a:gd name="connsiteX143" fmla="*/ 942975 w 981075"/>
              <a:gd name="connsiteY143" fmla="*/ 371496 h 407215"/>
              <a:gd name="connsiteX144" fmla="*/ 947738 w 981075"/>
              <a:gd name="connsiteY144" fmla="*/ 395309 h 407215"/>
              <a:gd name="connsiteX145" fmla="*/ 954881 w 981075"/>
              <a:gd name="connsiteY145" fmla="*/ 381021 h 407215"/>
              <a:gd name="connsiteX146" fmla="*/ 959644 w 981075"/>
              <a:gd name="connsiteY146" fmla="*/ 373877 h 407215"/>
              <a:gd name="connsiteX147" fmla="*/ 981075 w 981075"/>
              <a:gd name="connsiteY147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21431 w 981075"/>
              <a:gd name="connsiteY2" fmla="*/ 366734 h 407215"/>
              <a:gd name="connsiteX3" fmla="*/ 30956 w 981075"/>
              <a:gd name="connsiteY3" fmla="*/ 378640 h 407215"/>
              <a:gd name="connsiteX4" fmla="*/ 38100 w 981075"/>
              <a:gd name="connsiteY4" fmla="*/ 383402 h 407215"/>
              <a:gd name="connsiteX5" fmla="*/ 40481 w 981075"/>
              <a:gd name="connsiteY5" fmla="*/ 390546 h 407215"/>
              <a:gd name="connsiteX6" fmla="*/ 54769 w 981075"/>
              <a:gd name="connsiteY6" fmla="*/ 388165 h 407215"/>
              <a:gd name="connsiteX7" fmla="*/ 64294 w 981075"/>
              <a:gd name="connsiteY7" fmla="*/ 373877 h 407215"/>
              <a:gd name="connsiteX8" fmla="*/ 78581 w 981075"/>
              <a:gd name="connsiteY8" fmla="*/ 364352 h 407215"/>
              <a:gd name="connsiteX9" fmla="*/ 83344 w 981075"/>
              <a:gd name="connsiteY9" fmla="*/ 371496 h 407215"/>
              <a:gd name="connsiteX10" fmla="*/ 88106 w 981075"/>
              <a:gd name="connsiteY10" fmla="*/ 392927 h 407215"/>
              <a:gd name="connsiteX11" fmla="*/ 97631 w 981075"/>
              <a:gd name="connsiteY11" fmla="*/ 390546 h 407215"/>
              <a:gd name="connsiteX12" fmla="*/ 107156 w 981075"/>
              <a:gd name="connsiteY12" fmla="*/ 373877 h 407215"/>
              <a:gd name="connsiteX13" fmla="*/ 288032 w 981075"/>
              <a:gd name="connsiteY13" fmla="*/ 360040 h 407215"/>
              <a:gd name="connsiteX14" fmla="*/ 119063 w 981075"/>
              <a:gd name="connsiteY14" fmla="*/ 407215 h 407215"/>
              <a:gd name="connsiteX15" fmla="*/ 135731 w 981075"/>
              <a:gd name="connsiteY15" fmla="*/ 373877 h 407215"/>
              <a:gd name="connsiteX16" fmla="*/ 154781 w 981075"/>
              <a:gd name="connsiteY16" fmla="*/ 397690 h 407215"/>
              <a:gd name="connsiteX17" fmla="*/ 180975 w 981075"/>
              <a:gd name="connsiteY17" fmla="*/ 395309 h 407215"/>
              <a:gd name="connsiteX18" fmla="*/ 185738 w 981075"/>
              <a:gd name="connsiteY18" fmla="*/ 388165 h 407215"/>
              <a:gd name="connsiteX19" fmla="*/ 209550 w 981075"/>
              <a:gd name="connsiteY19" fmla="*/ 378640 h 407215"/>
              <a:gd name="connsiteX20" fmla="*/ 216694 w 981075"/>
              <a:gd name="connsiteY20" fmla="*/ 392927 h 407215"/>
              <a:gd name="connsiteX21" fmla="*/ 221456 w 981075"/>
              <a:gd name="connsiteY21" fmla="*/ 400071 h 407215"/>
              <a:gd name="connsiteX22" fmla="*/ 230981 w 981075"/>
              <a:gd name="connsiteY22" fmla="*/ 392927 h 407215"/>
              <a:gd name="connsiteX23" fmla="*/ 235744 w 981075"/>
              <a:gd name="connsiteY23" fmla="*/ 381021 h 407215"/>
              <a:gd name="connsiteX24" fmla="*/ 240506 w 981075"/>
              <a:gd name="connsiteY24" fmla="*/ 371496 h 407215"/>
              <a:gd name="connsiteX25" fmla="*/ 245269 w 981075"/>
              <a:gd name="connsiteY25" fmla="*/ 357209 h 407215"/>
              <a:gd name="connsiteX26" fmla="*/ 247650 w 981075"/>
              <a:gd name="connsiteY26" fmla="*/ 350065 h 407215"/>
              <a:gd name="connsiteX27" fmla="*/ 250031 w 981075"/>
              <a:gd name="connsiteY27" fmla="*/ 340540 h 407215"/>
              <a:gd name="connsiteX28" fmla="*/ 254794 w 981075"/>
              <a:gd name="connsiteY28" fmla="*/ 326252 h 407215"/>
              <a:gd name="connsiteX29" fmla="*/ 259556 w 981075"/>
              <a:gd name="connsiteY29" fmla="*/ 309584 h 407215"/>
              <a:gd name="connsiteX30" fmla="*/ 261938 w 981075"/>
              <a:gd name="connsiteY30" fmla="*/ 316727 h 407215"/>
              <a:gd name="connsiteX31" fmla="*/ 266700 w 981075"/>
              <a:gd name="connsiteY31" fmla="*/ 350065 h 407215"/>
              <a:gd name="connsiteX32" fmla="*/ 276225 w 981075"/>
              <a:gd name="connsiteY32" fmla="*/ 261959 h 407215"/>
              <a:gd name="connsiteX33" fmla="*/ 283369 w 981075"/>
              <a:gd name="connsiteY33" fmla="*/ 254815 h 407215"/>
              <a:gd name="connsiteX34" fmla="*/ 285750 w 981075"/>
              <a:gd name="connsiteY34" fmla="*/ 245290 h 407215"/>
              <a:gd name="connsiteX35" fmla="*/ 290513 w 981075"/>
              <a:gd name="connsiteY35" fmla="*/ 238146 h 407215"/>
              <a:gd name="connsiteX36" fmla="*/ 295275 w 981075"/>
              <a:gd name="connsiteY36" fmla="*/ 226240 h 407215"/>
              <a:gd name="connsiteX37" fmla="*/ 292894 w 981075"/>
              <a:gd name="connsiteY37" fmla="*/ 242909 h 407215"/>
              <a:gd name="connsiteX38" fmla="*/ 295275 w 981075"/>
              <a:gd name="connsiteY38" fmla="*/ 235765 h 407215"/>
              <a:gd name="connsiteX39" fmla="*/ 300038 w 981075"/>
              <a:gd name="connsiteY39" fmla="*/ 211952 h 407215"/>
              <a:gd name="connsiteX40" fmla="*/ 302419 w 981075"/>
              <a:gd name="connsiteY40" fmla="*/ 173852 h 407215"/>
              <a:gd name="connsiteX41" fmla="*/ 311944 w 981075"/>
              <a:gd name="connsiteY41" fmla="*/ 159565 h 407215"/>
              <a:gd name="connsiteX42" fmla="*/ 314325 w 981075"/>
              <a:gd name="connsiteY42" fmla="*/ 152421 h 407215"/>
              <a:gd name="connsiteX43" fmla="*/ 319088 w 981075"/>
              <a:gd name="connsiteY43" fmla="*/ 161946 h 407215"/>
              <a:gd name="connsiteX44" fmla="*/ 321469 w 981075"/>
              <a:gd name="connsiteY44" fmla="*/ 104796 h 407215"/>
              <a:gd name="connsiteX45" fmla="*/ 326231 w 981075"/>
              <a:gd name="connsiteY45" fmla="*/ 85746 h 407215"/>
              <a:gd name="connsiteX46" fmla="*/ 333375 w 981075"/>
              <a:gd name="connsiteY46" fmla="*/ 80984 h 407215"/>
              <a:gd name="connsiteX47" fmla="*/ 342900 w 981075"/>
              <a:gd name="connsiteY47" fmla="*/ 85746 h 407215"/>
              <a:gd name="connsiteX48" fmla="*/ 345281 w 981075"/>
              <a:gd name="connsiteY48" fmla="*/ 71459 h 407215"/>
              <a:gd name="connsiteX49" fmla="*/ 350044 w 981075"/>
              <a:gd name="connsiteY49" fmla="*/ 57171 h 407215"/>
              <a:gd name="connsiteX50" fmla="*/ 357188 w 981075"/>
              <a:gd name="connsiteY50" fmla="*/ 35740 h 407215"/>
              <a:gd name="connsiteX51" fmla="*/ 359569 w 981075"/>
              <a:gd name="connsiteY51" fmla="*/ 28596 h 407215"/>
              <a:gd name="connsiteX52" fmla="*/ 364331 w 981075"/>
              <a:gd name="connsiteY52" fmla="*/ 21452 h 407215"/>
              <a:gd name="connsiteX53" fmla="*/ 369094 w 981075"/>
              <a:gd name="connsiteY53" fmla="*/ 4784 h 407215"/>
              <a:gd name="connsiteX54" fmla="*/ 373856 w 981075"/>
              <a:gd name="connsiteY54" fmla="*/ 11927 h 407215"/>
              <a:gd name="connsiteX55" fmla="*/ 376238 w 981075"/>
              <a:gd name="connsiteY55" fmla="*/ 19071 h 407215"/>
              <a:gd name="connsiteX56" fmla="*/ 390525 w 981075"/>
              <a:gd name="connsiteY56" fmla="*/ 16690 h 407215"/>
              <a:gd name="connsiteX57" fmla="*/ 402431 w 981075"/>
              <a:gd name="connsiteY57" fmla="*/ 4784 h 407215"/>
              <a:gd name="connsiteX58" fmla="*/ 404813 w 981075"/>
              <a:gd name="connsiteY58" fmla="*/ 14309 h 407215"/>
              <a:gd name="connsiteX59" fmla="*/ 407194 w 981075"/>
              <a:gd name="connsiteY59" fmla="*/ 21452 h 407215"/>
              <a:gd name="connsiteX60" fmla="*/ 414338 w 981075"/>
              <a:gd name="connsiteY60" fmla="*/ 23834 h 407215"/>
              <a:gd name="connsiteX61" fmla="*/ 431006 w 981075"/>
              <a:gd name="connsiteY61" fmla="*/ 21452 h 407215"/>
              <a:gd name="connsiteX62" fmla="*/ 445294 w 981075"/>
              <a:gd name="connsiteY62" fmla="*/ 11927 h 407215"/>
              <a:gd name="connsiteX63" fmla="*/ 447675 w 981075"/>
              <a:gd name="connsiteY63" fmla="*/ 4784 h 407215"/>
              <a:gd name="connsiteX64" fmla="*/ 464344 w 981075"/>
              <a:gd name="connsiteY64" fmla="*/ 4784 h 407215"/>
              <a:gd name="connsiteX65" fmla="*/ 471488 w 981075"/>
              <a:gd name="connsiteY65" fmla="*/ 19071 h 407215"/>
              <a:gd name="connsiteX66" fmla="*/ 473869 w 981075"/>
              <a:gd name="connsiteY66" fmla="*/ 26215 h 407215"/>
              <a:gd name="connsiteX67" fmla="*/ 497681 w 981075"/>
              <a:gd name="connsiteY67" fmla="*/ 14309 h 407215"/>
              <a:gd name="connsiteX68" fmla="*/ 516731 w 981075"/>
              <a:gd name="connsiteY68" fmla="*/ 7165 h 407215"/>
              <a:gd name="connsiteX69" fmla="*/ 521494 w 981075"/>
              <a:gd name="connsiteY69" fmla="*/ 16690 h 407215"/>
              <a:gd name="connsiteX70" fmla="*/ 526256 w 981075"/>
              <a:gd name="connsiteY70" fmla="*/ 30977 h 407215"/>
              <a:gd name="connsiteX71" fmla="*/ 533400 w 981075"/>
              <a:gd name="connsiteY71" fmla="*/ 23834 h 407215"/>
              <a:gd name="connsiteX72" fmla="*/ 542925 w 981075"/>
              <a:gd name="connsiteY72" fmla="*/ 9546 h 407215"/>
              <a:gd name="connsiteX73" fmla="*/ 557213 w 981075"/>
              <a:gd name="connsiteY73" fmla="*/ 4784 h 407215"/>
              <a:gd name="connsiteX74" fmla="*/ 564356 w 981075"/>
              <a:gd name="connsiteY74" fmla="*/ 9546 h 407215"/>
              <a:gd name="connsiteX75" fmla="*/ 566738 w 981075"/>
              <a:gd name="connsiteY75" fmla="*/ 19071 h 407215"/>
              <a:gd name="connsiteX76" fmla="*/ 576263 w 981075"/>
              <a:gd name="connsiteY76" fmla="*/ 21452 h 407215"/>
              <a:gd name="connsiteX77" fmla="*/ 590550 w 981075"/>
              <a:gd name="connsiteY77" fmla="*/ 16690 h 407215"/>
              <a:gd name="connsiteX78" fmla="*/ 607219 w 981075"/>
              <a:gd name="connsiteY78" fmla="*/ 4784 h 407215"/>
              <a:gd name="connsiteX79" fmla="*/ 614363 w 981075"/>
              <a:gd name="connsiteY79" fmla="*/ 2402 h 407215"/>
              <a:gd name="connsiteX80" fmla="*/ 623888 w 981075"/>
              <a:gd name="connsiteY80" fmla="*/ 21452 h 407215"/>
              <a:gd name="connsiteX81" fmla="*/ 633413 w 981075"/>
              <a:gd name="connsiteY81" fmla="*/ 40502 h 407215"/>
              <a:gd name="connsiteX82" fmla="*/ 635794 w 981075"/>
              <a:gd name="connsiteY82" fmla="*/ 47646 h 407215"/>
              <a:gd name="connsiteX83" fmla="*/ 647700 w 981075"/>
              <a:gd name="connsiteY83" fmla="*/ 33359 h 407215"/>
              <a:gd name="connsiteX84" fmla="*/ 652463 w 981075"/>
              <a:gd name="connsiteY84" fmla="*/ 19071 h 407215"/>
              <a:gd name="connsiteX85" fmla="*/ 661988 w 981075"/>
              <a:gd name="connsiteY85" fmla="*/ 4784 h 407215"/>
              <a:gd name="connsiteX86" fmla="*/ 673894 w 981075"/>
              <a:gd name="connsiteY86" fmla="*/ 21452 h 407215"/>
              <a:gd name="connsiteX87" fmla="*/ 676275 w 981075"/>
              <a:gd name="connsiteY87" fmla="*/ 28596 h 407215"/>
              <a:gd name="connsiteX88" fmla="*/ 681038 w 981075"/>
              <a:gd name="connsiteY88" fmla="*/ 19071 h 407215"/>
              <a:gd name="connsiteX89" fmla="*/ 683419 w 981075"/>
              <a:gd name="connsiteY89" fmla="*/ 11927 h 407215"/>
              <a:gd name="connsiteX90" fmla="*/ 697706 w 981075"/>
              <a:gd name="connsiteY90" fmla="*/ 7165 h 407215"/>
              <a:gd name="connsiteX91" fmla="*/ 704850 w 981075"/>
              <a:gd name="connsiteY91" fmla="*/ 4784 h 407215"/>
              <a:gd name="connsiteX92" fmla="*/ 709613 w 981075"/>
              <a:gd name="connsiteY92" fmla="*/ 30977 h 407215"/>
              <a:gd name="connsiteX93" fmla="*/ 711994 w 981075"/>
              <a:gd name="connsiteY93" fmla="*/ 47646 h 407215"/>
              <a:gd name="connsiteX94" fmla="*/ 719138 w 981075"/>
              <a:gd name="connsiteY94" fmla="*/ 21452 h 407215"/>
              <a:gd name="connsiteX95" fmla="*/ 728663 w 981075"/>
              <a:gd name="connsiteY95" fmla="*/ 30977 h 407215"/>
              <a:gd name="connsiteX96" fmla="*/ 733425 w 981075"/>
              <a:gd name="connsiteY96" fmla="*/ 50027 h 407215"/>
              <a:gd name="connsiteX97" fmla="*/ 738188 w 981075"/>
              <a:gd name="connsiteY97" fmla="*/ 71459 h 407215"/>
              <a:gd name="connsiteX98" fmla="*/ 735806 w 981075"/>
              <a:gd name="connsiteY98" fmla="*/ 88127 h 407215"/>
              <a:gd name="connsiteX99" fmla="*/ 733425 w 981075"/>
              <a:gd name="connsiteY99" fmla="*/ 95271 h 407215"/>
              <a:gd name="connsiteX100" fmla="*/ 735806 w 981075"/>
              <a:gd name="connsiteY100" fmla="*/ 64315 h 407215"/>
              <a:gd name="connsiteX101" fmla="*/ 738188 w 981075"/>
              <a:gd name="connsiteY101" fmla="*/ 114321 h 407215"/>
              <a:gd name="connsiteX102" fmla="*/ 740569 w 981075"/>
              <a:gd name="connsiteY102" fmla="*/ 121465 h 407215"/>
              <a:gd name="connsiteX103" fmla="*/ 742950 w 981075"/>
              <a:gd name="connsiteY103" fmla="*/ 130990 h 407215"/>
              <a:gd name="connsiteX104" fmla="*/ 745331 w 981075"/>
              <a:gd name="connsiteY104" fmla="*/ 138134 h 407215"/>
              <a:gd name="connsiteX105" fmla="*/ 747713 w 981075"/>
              <a:gd name="connsiteY105" fmla="*/ 152421 h 407215"/>
              <a:gd name="connsiteX106" fmla="*/ 750094 w 981075"/>
              <a:gd name="connsiteY106" fmla="*/ 140515 h 407215"/>
              <a:gd name="connsiteX107" fmla="*/ 752475 w 981075"/>
              <a:gd name="connsiteY107" fmla="*/ 123846 h 407215"/>
              <a:gd name="connsiteX108" fmla="*/ 754856 w 981075"/>
              <a:gd name="connsiteY108" fmla="*/ 266721 h 407215"/>
              <a:gd name="connsiteX109" fmla="*/ 762000 w 981075"/>
              <a:gd name="connsiteY109" fmla="*/ 242909 h 407215"/>
              <a:gd name="connsiteX110" fmla="*/ 764381 w 981075"/>
              <a:gd name="connsiteY110" fmla="*/ 231002 h 407215"/>
              <a:gd name="connsiteX111" fmla="*/ 766763 w 981075"/>
              <a:gd name="connsiteY111" fmla="*/ 223859 h 407215"/>
              <a:gd name="connsiteX112" fmla="*/ 764381 w 981075"/>
              <a:gd name="connsiteY112" fmla="*/ 252434 h 407215"/>
              <a:gd name="connsiteX113" fmla="*/ 759619 w 981075"/>
              <a:gd name="connsiteY113" fmla="*/ 266721 h 407215"/>
              <a:gd name="connsiteX114" fmla="*/ 762000 w 981075"/>
              <a:gd name="connsiteY114" fmla="*/ 290534 h 407215"/>
              <a:gd name="connsiteX115" fmla="*/ 769144 w 981075"/>
              <a:gd name="connsiteY115" fmla="*/ 292915 h 407215"/>
              <a:gd name="connsiteX116" fmla="*/ 788194 w 981075"/>
              <a:gd name="connsiteY116" fmla="*/ 290534 h 407215"/>
              <a:gd name="connsiteX117" fmla="*/ 783431 w 981075"/>
              <a:gd name="connsiteY117" fmla="*/ 302440 h 407215"/>
              <a:gd name="connsiteX118" fmla="*/ 773906 w 981075"/>
              <a:gd name="connsiteY118" fmla="*/ 316727 h 407215"/>
              <a:gd name="connsiteX119" fmla="*/ 776288 w 981075"/>
              <a:gd name="connsiteY119" fmla="*/ 323871 h 407215"/>
              <a:gd name="connsiteX120" fmla="*/ 797719 w 981075"/>
              <a:gd name="connsiteY120" fmla="*/ 314346 h 407215"/>
              <a:gd name="connsiteX121" fmla="*/ 802481 w 981075"/>
              <a:gd name="connsiteY121" fmla="*/ 307202 h 407215"/>
              <a:gd name="connsiteX122" fmla="*/ 809625 w 981075"/>
              <a:gd name="connsiteY122" fmla="*/ 309584 h 407215"/>
              <a:gd name="connsiteX123" fmla="*/ 816769 w 981075"/>
              <a:gd name="connsiteY123" fmla="*/ 326252 h 407215"/>
              <a:gd name="connsiteX124" fmla="*/ 821531 w 981075"/>
              <a:gd name="connsiteY124" fmla="*/ 333396 h 407215"/>
              <a:gd name="connsiteX125" fmla="*/ 823913 w 981075"/>
              <a:gd name="connsiteY125" fmla="*/ 342921 h 407215"/>
              <a:gd name="connsiteX126" fmla="*/ 826294 w 981075"/>
              <a:gd name="connsiteY126" fmla="*/ 354827 h 407215"/>
              <a:gd name="connsiteX127" fmla="*/ 831056 w 981075"/>
              <a:gd name="connsiteY127" fmla="*/ 345302 h 407215"/>
              <a:gd name="connsiteX128" fmla="*/ 838200 w 981075"/>
              <a:gd name="connsiteY128" fmla="*/ 335777 h 407215"/>
              <a:gd name="connsiteX129" fmla="*/ 847725 w 981075"/>
              <a:gd name="connsiteY129" fmla="*/ 326252 h 407215"/>
              <a:gd name="connsiteX130" fmla="*/ 854869 w 981075"/>
              <a:gd name="connsiteY130" fmla="*/ 333396 h 407215"/>
              <a:gd name="connsiteX131" fmla="*/ 866775 w 981075"/>
              <a:gd name="connsiteY131" fmla="*/ 350065 h 407215"/>
              <a:gd name="connsiteX132" fmla="*/ 881063 w 981075"/>
              <a:gd name="connsiteY132" fmla="*/ 359590 h 407215"/>
              <a:gd name="connsiteX133" fmla="*/ 888206 w 981075"/>
              <a:gd name="connsiteY133" fmla="*/ 352446 h 407215"/>
              <a:gd name="connsiteX134" fmla="*/ 890588 w 981075"/>
              <a:gd name="connsiteY134" fmla="*/ 345302 h 407215"/>
              <a:gd name="connsiteX135" fmla="*/ 895350 w 981075"/>
              <a:gd name="connsiteY135" fmla="*/ 335777 h 407215"/>
              <a:gd name="connsiteX136" fmla="*/ 902494 w 981075"/>
              <a:gd name="connsiteY136" fmla="*/ 321490 h 407215"/>
              <a:gd name="connsiteX137" fmla="*/ 904875 w 981075"/>
              <a:gd name="connsiteY137" fmla="*/ 331015 h 407215"/>
              <a:gd name="connsiteX138" fmla="*/ 907256 w 981075"/>
              <a:gd name="connsiteY138" fmla="*/ 338159 h 407215"/>
              <a:gd name="connsiteX139" fmla="*/ 909638 w 981075"/>
              <a:gd name="connsiteY139" fmla="*/ 385784 h 407215"/>
              <a:gd name="connsiteX140" fmla="*/ 931069 w 981075"/>
              <a:gd name="connsiteY140" fmla="*/ 378640 h 407215"/>
              <a:gd name="connsiteX141" fmla="*/ 940594 w 981075"/>
              <a:gd name="connsiteY141" fmla="*/ 364352 h 407215"/>
              <a:gd name="connsiteX142" fmla="*/ 942975 w 981075"/>
              <a:gd name="connsiteY142" fmla="*/ 371496 h 407215"/>
              <a:gd name="connsiteX143" fmla="*/ 947738 w 981075"/>
              <a:gd name="connsiteY143" fmla="*/ 395309 h 407215"/>
              <a:gd name="connsiteX144" fmla="*/ 954881 w 981075"/>
              <a:gd name="connsiteY144" fmla="*/ 381021 h 407215"/>
              <a:gd name="connsiteX145" fmla="*/ 959644 w 981075"/>
              <a:gd name="connsiteY145" fmla="*/ 373877 h 407215"/>
              <a:gd name="connsiteX146" fmla="*/ 981075 w 981075"/>
              <a:gd name="connsiteY146" fmla="*/ 373877 h 407215"/>
              <a:gd name="connsiteX0" fmla="*/ 0 w 981075"/>
              <a:gd name="connsiteY0" fmla="*/ 392927 h 407215"/>
              <a:gd name="connsiteX1" fmla="*/ 14288 w 981075"/>
              <a:gd name="connsiteY1" fmla="*/ 373877 h 407215"/>
              <a:gd name="connsiteX2" fmla="*/ 30956 w 981075"/>
              <a:gd name="connsiteY2" fmla="*/ 378640 h 407215"/>
              <a:gd name="connsiteX3" fmla="*/ 38100 w 981075"/>
              <a:gd name="connsiteY3" fmla="*/ 383402 h 407215"/>
              <a:gd name="connsiteX4" fmla="*/ 40481 w 981075"/>
              <a:gd name="connsiteY4" fmla="*/ 390546 h 407215"/>
              <a:gd name="connsiteX5" fmla="*/ 54769 w 981075"/>
              <a:gd name="connsiteY5" fmla="*/ 388165 h 407215"/>
              <a:gd name="connsiteX6" fmla="*/ 64294 w 981075"/>
              <a:gd name="connsiteY6" fmla="*/ 373877 h 407215"/>
              <a:gd name="connsiteX7" fmla="*/ 78581 w 981075"/>
              <a:gd name="connsiteY7" fmla="*/ 364352 h 407215"/>
              <a:gd name="connsiteX8" fmla="*/ 83344 w 981075"/>
              <a:gd name="connsiteY8" fmla="*/ 371496 h 407215"/>
              <a:gd name="connsiteX9" fmla="*/ 88106 w 981075"/>
              <a:gd name="connsiteY9" fmla="*/ 392927 h 407215"/>
              <a:gd name="connsiteX10" fmla="*/ 97631 w 981075"/>
              <a:gd name="connsiteY10" fmla="*/ 390546 h 407215"/>
              <a:gd name="connsiteX11" fmla="*/ 107156 w 981075"/>
              <a:gd name="connsiteY11" fmla="*/ 373877 h 407215"/>
              <a:gd name="connsiteX12" fmla="*/ 288032 w 981075"/>
              <a:gd name="connsiteY12" fmla="*/ 360040 h 407215"/>
              <a:gd name="connsiteX13" fmla="*/ 119063 w 981075"/>
              <a:gd name="connsiteY13" fmla="*/ 407215 h 407215"/>
              <a:gd name="connsiteX14" fmla="*/ 135731 w 981075"/>
              <a:gd name="connsiteY14" fmla="*/ 373877 h 407215"/>
              <a:gd name="connsiteX15" fmla="*/ 154781 w 981075"/>
              <a:gd name="connsiteY15" fmla="*/ 397690 h 407215"/>
              <a:gd name="connsiteX16" fmla="*/ 180975 w 981075"/>
              <a:gd name="connsiteY16" fmla="*/ 395309 h 407215"/>
              <a:gd name="connsiteX17" fmla="*/ 185738 w 981075"/>
              <a:gd name="connsiteY17" fmla="*/ 388165 h 407215"/>
              <a:gd name="connsiteX18" fmla="*/ 209550 w 981075"/>
              <a:gd name="connsiteY18" fmla="*/ 378640 h 407215"/>
              <a:gd name="connsiteX19" fmla="*/ 216694 w 981075"/>
              <a:gd name="connsiteY19" fmla="*/ 392927 h 407215"/>
              <a:gd name="connsiteX20" fmla="*/ 221456 w 981075"/>
              <a:gd name="connsiteY20" fmla="*/ 400071 h 407215"/>
              <a:gd name="connsiteX21" fmla="*/ 230981 w 981075"/>
              <a:gd name="connsiteY21" fmla="*/ 392927 h 407215"/>
              <a:gd name="connsiteX22" fmla="*/ 235744 w 981075"/>
              <a:gd name="connsiteY22" fmla="*/ 381021 h 407215"/>
              <a:gd name="connsiteX23" fmla="*/ 240506 w 981075"/>
              <a:gd name="connsiteY23" fmla="*/ 371496 h 407215"/>
              <a:gd name="connsiteX24" fmla="*/ 245269 w 981075"/>
              <a:gd name="connsiteY24" fmla="*/ 357209 h 407215"/>
              <a:gd name="connsiteX25" fmla="*/ 247650 w 981075"/>
              <a:gd name="connsiteY25" fmla="*/ 350065 h 407215"/>
              <a:gd name="connsiteX26" fmla="*/ 250031 w 981075"/>
              <a:gd name="connsiteY26" fmla="*/ 340540 h 407215"/>
              <a:gd name="connsiteX27" fmla="*/ 254794 w 981075"/>
              <a:gd name="connsiteY27" fmla="*/ 326252 h 407215"/>
              <a:gd name="connsiteX28" fmla="*/ 259556 w 981075"/>
              <a:gd name="connsiteY28" fmla="*/ 309584 h 407215"/>
              <a:gd name="connsiteX29" fmla="*/ 261938 w 981075"/>
              <a:gd name="connsiteY29" fmla="*/ 316727 h 407215"/>
              <a:gd name="connsiteX30" fmla="*/ 266700 w 981075"/>
              <a:gd name="connsiteY30" fmla="*/ 350065 h 407215"/>
              <a:gd name="connsiteX31" fmla="*/ 276225 w 981075"/>
              <a:gd name="connsiteY31" fmla="*/ 261959 h 407215"/>
              <a:gd name="connsiteX32" fmla="*/ 283369 w 981075"/>
              <a:gd name="connsiteY32" fmla="*/ 254815 h 407215"/>
              <a:gd name="connsiteX33" fmla="*/ 285750 w 981075"/>
              <a:gd name="connsiteY33" fmla="*/ 245290 h 407215"/>
              <a:gd name="connsiteX34" fmla="*/ 290513 w 981075"/>
              <a:gd name="connsiteY34" fmla="*/ 238146 h 407215"/>
              <a:gd name="connsiteX35" fmla="*/ 295275 w 981075"/>
              <a:gd name="connsiteY35" fmla="*/ 226240 h 407215"/>
              <a:gd name="connsiteX36" fmla="*/ 292894 w 981075"/>
              <a:gd name="connsiteY36" fmla="*/ 242909 h 407215"/>
              <a:gd name="connsiteX37" fmla="*/ 295275 w 981075"/>
              <a:gd name="connsiteY37" fmla="*/ 235765 h 407215"/>
              <a:gd name="connsiteX38" fmla="*/ 300038 w 981075"/>
              <a:gd name="connsiteY38" fmla="*/ 211952 h 407215"/>
              <a:gd name="connsiteX39" fmla="*/ 302419 w 981075"/>
              <a:gd name="connsiteY39" fmla="*/ 173852 h 407215"/>
              <a:gd name="connsiteX40" fmla="*/ 311944 w 981075"/>
              <a:gd name="connsiteY40" fmla="*/ 159565 h 407215"/>
              <a:gd name="connsiteX41" fmla="*/ 314325 w 981075"/>
              <a:gd name="connsiteY41" fmla="*/ 152421 h 407215"/>
              <a:gd name="connsiteX42" fmla="*/ 319088 w 981075"/>
              <a:gd name="connsiteY42" fmla="*/ 161946 h 407215"/>
              <a:gd name="connsiteX43" fmla="*/ 321469 w 981075"/>
              <a:gd name="connsiteY43" fmla="*/ 104796 h 407215"/>
              <a:gd name="connsiteX44" fmla="*/ 326231 w 981075"/>
              <a:gd name="connsiteY44" fmla="*/ 85746 h 407215"/>
              <a:gd name="connsiteX45" fmla="*/ 333375 w 981075"/>
              <a:gd name="connsiteY45" fmla="*/ 80984 h 407215"/>
              <a:gd name="connsiteX46" fmla="*/ 342900 w 981075"/>
              <a:gd name="connsiteY46" fmla="*/ 85746 h 407215"/>
              <a:gd name="connsiteX47" fmla="*/ 345281 w 981075"/>
              <a:gd name="connsiteY47" fmla="*/ 71459 h 407215"/>
              <a:gd name="connsiteX48" fmla="*/ 350044 w 981075"/>
              <a:gd name="connsiteY48" fmla="*/ 57171 h 407215"/>
              <a:gd name="connsiteX49" fmla="*/ 357188 w 981075"/>
              <a:gd name="connsiteY49" fmla="*/ 35740 h 407215"/>
              <a:gd name="connsiteX50" fmla="*/ 359569 w 981075"/>
              <a:gd name="connsiteY50" fmla="*/ 28596 h 407215"/>
              <a:gd name="connsiteX51" fmla="*/ 364331 w 981075"/>
              <a:gd name="connsiteY51" fmla="*/ 21452 h 407215"/>
              <a:gd name="connsiteX52" fmla="*/ 369094 w 981075"/>
              <a:gd name="connsiteY52" fmla="*/ 4784 h 407215"/>
              <a:gd name="connsiteX53" fmla="*/ 373856 w 981075"/>
              <a:gd name="connsiteY53" fmla="*/ 11927 h 407215"/>
              <a:gd name="connsiteX54" fmla="*/ 376238 w 981075"/>
              <a:gd name="connsiteY54" fmla="*/ 19071 h 407215"/>
              <a:gd name="connsiteX55" fmla="*/ 390525 w 981075"/>
              <a:gd name="connsiteY55" fmla="*/ 16690 h 407215"/>
              <a:gd name="connsiteX56" fmla="*/ 402431 w 981075"/>
              <a:gd name="connsiteY56" fmla="*/ 4784 h 407215"/>
              <a:gd name="connsiteX57" fmla="*/ 404813 w 981075"/>
              <a:gd name="connsiteY57" fmla="*/ 14309 h 407215"/>
              <a:gd name="connsiteX58" fmla="*/ 407194 w 981075"/>
              <a:gd name="connsiteY58" fmla="*/ 21452 h 407215"/>
              <a:gd name="connsiteX59" fmla="*/ 414338 w 981075"/>
              <a:gd name="connsiteY59" fmla="*/ 23834 h 407215"/>
              <a:gd name="connsiteX60" fmla="*/ 431006 w 981075"/>
              <a:gd name="connsiteY60" fmla="*/ 21452 h 407215"/>
              <a:gd name="connsiteX61" fmla="*/ 445294 w 981075"/>
              <a:gd name="connsiteY61" fmla="*/ 11927 h 407215"/>
              <a:gd name="connsiteX62" fmla="*/ 447675 w 981075"/>
              <a:gd name="connsiteY62" fmla="*/ 4784 h 407215"/>
              <a:gd name="connsiteX63" fmla="*/ 464344 w 981075"/>
              <a:gd name="connsiteY63" fmla="*/ 4784 h 407215"/>
              <a:gd name="connsiteX64" fmla="*/ 471488 w 981075"/>
              <a:gd name="connsiteY64" fmla="*/ 19071 h 407215"/>
              <a:gd name="connsiteX65" fmla="*/ 473869 w 981075"/>
              <a:gd name="connsiteY65" fmla="*/ 26215 h 407215"/>
              <a:gd name="connsiteX66" fmla="*/ 497681 w 981075"/>
              <a:gd name="connsiteY66" fmla="*/ 14309 h 407215"/>
              <a:gd name="connsiteX67" fmla="*/ 516731 w 981075"/>
              <a:gd name="connsiteY67" fmla="*/ 7165 h 407215"/>
              <a:gd name="connsiteX68" fmla="*/ 521494 w 981075"/>
              <a:gd name="connsiteY68" fmla="*/ 16690 h 407215"/>
              <a:gd name="connsiteX69" fmla="*/ 526256 w 981075"/>
              <a:gd name="connsiteY69" fmla="*/ 30977 h 407215"/>
              <a:gd name="connsiteX70" fmla="*/ 533400 w 981075"/>
              <a:gd name="connsiteY70" fmla="*/ 23834 h 407215"/>
              <a:gd name="connsiteX71" fmla="*/ 542925 w 981075"/>
              <a:gd name="connsiteY71" fmla="*/ 9546 h 407215"/>
              <a:gd name="connsiteX72" fmla="*/ 557213 w 981075"/>
              <a:gd name="connsiteY72" fmla="*/ 4784 h 407215"/>
              <a:gd name="connsiteX73" fmla="*/ 564356 w 981075"/>
              <a:gd name="connsiteY73" fmla="*/ 9546 h 407215"/>
              <a:gd name="connsiteX74" fmla="*/ 566738 w 981075"/>
              <a:gd name="connsiteY74" fmla="*/ 19071 h 407215"/>
              <a:gd name="connsiteX75" fmla="*/ 576263 w 981075"/>
              <a:gd name="connsiteY75" fmla="*/ 21452 h 407215"/>
              <a:gd name="connsiteX76" fmla="*/ 590550 w 981075"/>
              <a:gd name="connsiteY76" fmla="*/ 16690 h 407215"/>
              <a:gd name="connsiteX77" fmla="*/ 607219 w 981075"/>
              <a:gd name="connsiteY77" fmla="*/ 4784 h 407215"/>
              <a:gd name="connsiteX78" fmla="*/ 614363 w 981075"/>
              <a:gd name="connsiteY78" fmla="*/ 2402 h 407215"/>
              <a:gd name="connsiteX79" fmla="*/ 623888 w 981075"/>
              <a:gd name="connsiteY79" fmla="*/ 21452 h 407215"/>
              <a:gd name="connsiteX80" fmla="*/ 633413 w 981075"/>
              <a:gd name="connsiteY80" fmla="*/ 40502 h 407215"/>
              <a:gd name="connsiteX81" fmla="*/ 635794 w 981075"/>
              <a:gd name="connsiteY81" fmla="*/ 47646 h 407215"/>
              <a:gd name="connsiteX82" fmla="*/ 647700 w 981075"/>
              <a:gd name="connsiteY82" fmla="*/ 33359 h 407215"/>
              <a:gd name="connsiteX83" fmla="*/ 652463 w 981075"/>
              <a:gd name="connsiteY83" fmla="*/ 19071 h 407215"/>
              <a:gd name="connsiteX84" fmla="*/ 661988 w 981075"/>
              <a:gd name="connsiteY84" fmla="*/ 4784 h 407215"/>
              <a:gd name="connsiteX85" fmla="*/ 673894 w 981075"/>
              <a:gd name="connsiteY85" fmla="*/ 21452 h 407215"/>
              <a:gd name="connsiteX86" fmla="*/ 676275 w 981075"/>
              <a:gd name="connsiteY86" fmla="*/ 28596 h 407215"/>
              <a:gd name="connsiteX87" fmla="*/ 681038 w 981075"/>
              <a:gd name="connsiteY87" fmla="*/ 19071 h 407215"/>
              <a:gd name="connsiteX88" fmla="*/ 683419 w 981075"/>
              <a:gd name="connsiteY88" fmla="*/ 11927 h 407215"/>
              <a:gd name="connsiteX89" fmla="*/ 697706 w 981075"/>
              <a:gd name="connsiteY89" fmla="*/ 7165 h 407215"/>
              <a:gd name="connsiteX90" fmla="*/ 704850 w 981075"/>
              <a:gd name="connsiteY90" fmla="*/ 4784 h 407215"/>
              <a:gd name="connsiteX91" fmla="*/ 709613 w 981075"/>
              <a:gd name="connsiteY91" fmla="*/ 30977 h 407215"/>
              <a:gd name="connsiteX92" fmla="*/ 711994 w 981075"/>
              <a:gd name="connsiteY92" fmla="*/ 47646 h 407215"/>
              <a:gd name="connsiteX93" fmla="*/ 719138 w 981075"/>
              <a:gd name="connsiteY93" fmla="*/ 21452 h 407215"/>
              <a:gd name="connsiteX94" fmla="*/ 728663 w 981075"/>
              <a:gd name="connsiteY94" fmla="*/ 30977 h 407215"/>
              <a:gd name="connsiteX95" fmla="*/ 733425 w 981075"/>
              <a:gd name="connsiteY95" fmla="*/ 50027 h 407215"/>
              <a:gd name="connsiteX96" fmla="*/ 738188 w 981075"/>
              <a:gd name="connsiteY96" fmla="*/ 71459 h 407215"/>
              <a:gd name="connsiteX97" fmla="*/ 735806 w 981075"/>
              <a:gd name="connsiteY97" fmla="*/ 88127 h 407215"/>
              <a:gd name="connsiteX98" fmla="*/ 733425 w 981075"/>
              <a:gd name="connsiteY98" fmla="*/ 95271 h 407215"/>
              <a:gd name="connsiteX99" fmla="*/ 735806 w 981075"/>
              <a:gd name="connsiteY99" fmla="*/ 64315 h 407215"/>
              <a:gd name="connsiteX100" fmla="*/ 738188 w 981075"/>
              <a:gd name="connsiteY100" fmla="*/ 114321 h 407215"/>
              <a:gd name="connsiteX101" fmla="*/ 740569 w 981075"/>
              <a:gd name="connsiteY101" fmla="*/ 121465 h 407215"/>
              <a:gd name="connsiteX102" fmla="*/ 742950 w 981075"/>
              <a:gd name="connsiteY102" fmla="*/ 130990 h 407215"/>
              <a:gd name="connsiteX103" fmla="*/ 745331 w 981075"/>
              <a:gd name="connsiteY103" fmla="*/ 138134 h 407215"/>
              <a:gd name="connsiteX104" fmla="*/ 747713 w 981075"/>
              <a:gd name="connsiteY104" fmla="*/ 152421 h 407215"/>
              <a:gd name="connsiteX105" fmla="*/ 750094 w 981075"/>
              <a:gd name="connsiteY105" fmla="*/ 140515 h 407215"/>
              <a:gd name="connsiteX106" fmla="*/ 752475 w 981075"/>
              <a:gd name="connsiteY106" fmla="*/ 123846 h 407215"/>
              <a:gd name="connsiteX107" fmla="*/ 754856 w 981075"/>
              <a:gd name="connsiteY107" fmla="*/ 266721 h 407215"/>
              <a:gd name="connsiteX108" fmla="*/ 762000 w 981075"/>
              <a:gd name="connsiteY108" fmla="*/ 242909 h 407215"/>
              <a:gd name="connsiteX109" fmla="*/ 764381 w 981075"/>
              <a:gd name="connsiteY109" fmla="*/ 231002 h 407215"/>
              <a:gd name="connsiteX110" fmla="*/ 766763 w 981075"/>
              <a:gd name="connsiteY110" fmla="*/ 223859 h 407215"/>
              <a:gd name="connsiteX111" fmla="*/ 764381 w 981075"/>
              <a:gd name="connsiteY111" fmla="*/ 252434 h 407215"/>
              <a:gd name="connsiteX112" fmla="*/ 759619 w 981075"/>
              <a:gd name="connsiteY112" fmla="*/ 266721 h 407215"/>
              <a:gd name="connsiteX113" fmla="*/ 762000 w 981075"/>
              <a:gd name="connsiteY113" fmla="*/ 290534 h 407215"/>
              <a:gd name="connsiteX114" fmla="*/ 769144 w 981075"/>
              <a:gd name="connsiteY114" fmla="*/ 292915 h 407215"/>
              <a:gd name="connsiteX115" fmla="*/ 788194 w 981075"/>
              <a:gd name="connsiteY115" fmla="*/ 290534 h 407215"/>
              <a:gd name="connsiteX116" fmla="*/ 783431 w 981075"/>
              <a:gd name="connsiteY116" fmla="*/ 302440 h 407215"/>
              <a:gd name="connsiteX117" fmla="*/ 773906 w 981075"/>
              <a:gd name="connsiteY117" fmla="*/ 316727 h 407215"/>
              <a:gd name="connsiteX118" fmla="*/ 776288 w 981075"/>
              <a:gd name="connsiteY118" fmla="*/ 323871 h 407215"/>
              <a:gd name="connsiteX119" fmla="*/ 797719 w 981075"/>
              <a:gd name="connsiteY119" fmla="*/ 314346 h 407215"/>
              <a:gd name="connsiteX120" fmla="*/ 802481 w 981075"/>
              <a:gd name="connsiteY120" fmla="*/ 307202 h 407215"/>
              <a:gd name="connsiteX121" fmla="*/ 809625 w 981075"/>
              <a:gd name="connsiteY121" fmla="*/ 309584 h 407215"/>
              <a:gd name="connsiteX122" fmla="*/ 816769 w 981075"/>
              <a:gd name="connsiteY122" fmla="*/ 326252 h 407215"/>
              <a:gd name="connsiteX123" fmla="*/ 821531 w 981075"/>
              <a:gd name="connsiteY123" fmla="*/ 333396 h 407215"/>
              <a:gd name="connsiteX124" fmla="*/ 823913 w 981075"/>
              <a:gd name="connsiteY124" fmla="*/ 342921 h 407215"/>
              <a:gd name="connsiteX125" fmla="*/ 826294 w 981075"/>
              <a:gd name="connsiteY125" fmla="*/ 354827 h 407215"/>
              <a:gd name="connsiteX126" fmla="*/ 831056 w 981075"/>
              <a:gd name="connsiteY126" fmla="*/ 345302 h 407215"/>
              <a:gd name="connsiteX127" fmla="*/ 838200 w 981075"/>
              <a:gd name="connsiteY127" fmla="*/ 335777 h 407215"/>
              <a:gd name="connsiteX128" fmla="*/ 847725 w 981075"/>
              <a:gd name="connsiteY128" fmla="*/ 326252 h 407215"/>
              <a:gd name="connsiteX129" fmla="*/ 854869 w 981075"/>
              <a:gd name="connsiteY129" fmla="*/ 333396 h 407215"/>
              <a:gd name="connsiteX130" fmla="*/ 866775 w 981075"/>
              <a:gd name="connsiteY130" fmla="*/ 350065 h 407215"/>
              <a:gd name="connsiteX131" fmla="*/ 881063 w 981075"/>
              <a:gd name="connsiteY131" fmla="*/ 359590 h 407215"/>
              <a:gd name="connsiteX132" fmla="*/ 888206 w 981075"/>
              <a:gd name="connsiteY132" fmla="*/ 352446 h 407215"/>
              <a:gd name="connsiteX133" fmla="*/ 890588 w 981075"/>
              <a:gd name="connsiteY133" fmla="*/ 345302 h 407215"/>
              <a:gd name="connsiteX134" fmla="*/ 895350 w 981075"/>
              <a:gd name="connsiteY134" fmla="*/ 335777 h 407215"/>
              <a:gd name="connsiteX135" fmla="*/ 902494 w 981075"/>
              <a:gd name="connsiteY135" fmla="*/ 321490 h 407215"/>
              <a:gd name="connsiteX136" fmla="*/ 904875 w 981075"/>
              <a:gd name="connsiteY136" fmla="*/ 331015 h 407215"/>
              <a:gd name="connsiteX137" fmla="*/ 907256 w 981075"/>
              <a:gd name="connsiteY137" fmla="*/ 338159 h 407215"/>
              <a:gd name="connsiteX138" fmla="*/ 909638 w 981075"/>
              <a:gd name="connsiteY138" fmla="*/ 385784 h 407215"/>
              <a:gd name="connsiteX139" fmla="*/ 931069 w 981075"/>
              <a:gd name="connsiteY139" fmla="*/ 378640 h 407215"/>
              <a:gd name="connsiteX140" fmla="*/ 940594 w 981075"/>
              <a:gd name="connsiteY140" fmla="*/ 364352 h 407215"/>
              <a:gd name="connsiteX141" fmla="*/ 942975 w 981075"/>
              <a:gd name="connsiteY141" fmla="*/ 371496 h 407215"/>
              <a:gd name="connsiteX142" fmla="*/ 947738 w 981075"/>
              <a:gd name="connsiteY142" fmla="*/ 395309 h 407215"/>
              <a:gd name="connsiteX143" fmla="*/ 954881 w 981075"/>
              <a:gd name="connsiteY143" fmla="*/ 381021 h 407215"/>
              <a:gd name="connsiteX144" fmla="*/ 959644 w 981075"/>
              <a:gd name="connsiteY144" fmla="*/ 373877 h 407215"/>
              <a:gd name="connsiteX145" fmla="*/ 981075 w 981075"/>
              <a:gd name="connsiteY145" fmla="*/ 373877 h 407215"/>
              <a:gd name="connsiteX0" fmla="*/ 0 w 966787"/>
              <a:gd name="connsiteY0" fmla="*/ 373877 h 407215"/>
              <a:gd name="connsiteX1" fmla="*/ 16668 w 966787"/>
              <a:gd name="connsiteY1" fmla="*/ 378640 h 407215"/>
              <a:gd name="connsiteX2" fmla="*/ 23812 w 966787"/>
              <a:gd name="connsiteY2" fmla="*/ 383402 h 407215"/>
              <a:gd name="connsiteX3" fmla="*/ 26193 w 966787"/>
              <a:gd name="connsiteY3" fmla="*/ 390546 h 407215"/>
              <a:gd name="connsiteX4" fmla="*/ 40481 w 966787"/>
              <a:gd name="connsiteY4" fmla="*/ 388165 h 407215"/>
              <a:gd name="connsiteX5" fmla="*/ 50006 w 966787"/>
              <a:gd name="connsiteY5" fmla="*/ 373877 h 407215"/>
              <a:gd name="connsiteX6" fmla="*/ 64293 w 966787"/>
              <a:gd name="connsiteY6" fmla="*/ 364352 h 407215"/>
              <a:gd name="connsiteX7" fmla="*/ 69056 w 966787"/>
              <a:gd name="connsiteY7" fmla="*/ 371496 h 407215"/>
              <a:gd name="connsiteX8" fmla="*/ 73818 w 966787"/>
              <a:gd name="connsiteY8" fmla="*/ 392927 h 407215"/>
              <a:gd name="connsiteX9" fmla="*/ 83343 w 966787"/>
              <a:gd name="connsiteY9" fmla="*/ 390546 h 407215"/>
              <a:gd name="connsiteX10" fmla="*/ 92868 w 966787"/>
              <a:gd name="connsiteY10" fmla="*/ 373877 h 407215"/>
              <a:gd name="connsiteX11" fmla="*/ 273744 w 966787"/>
              <a:gd name="connsiteY11" fmla="*/ 360040 h 407215"/>
              <a:gd name="connsiteX12" fmla="*/ 104775 w 966787"/>
              <a:gd name="connsiteY12" fmla="*/ 407215 h 407215"/>
              <a:gd name="connsiteX13" fmla="*/ 121443 w 966787"/>
              <a:gd name="connsiteY13" fmla="*/ 373877 h 407215"/>
              <a:gd name="connsiteX14" fmla="*/ 140493 w 966787"/>
              <a:gd name="connsiteY14" fmla="*/ 397690 h 407215"/>
              <a:gd name="connsiteX15" fmla="*/ 166687 w 966787"/>
              <a:gd name="connsiteY15" fmla="*/ 395309 h 407215"/>
              <a:gd name="connsiteX16" fmla="*/ 171450 w 966787"/>
              <a:gd name="connsiteY16" fmla="*/ 388165 h 407215"/>
              <a:gd name="connsiteX17" fmla="*/ 195262 w 966787"/>
              <a:gd name="connsiteY17" fmla="*/ 378640 h 407215"/>
              <a:gd name="connsiteX18" fmla="*/ 202406 w 966787"/>
              <a:gd name="connsiteY18" fmla="*/ 392927 h 407215"/>
              <a:gd name="connsiteX19" fmla="*/ 207168 w 966787"/>
              <a:gd name="connsiteY19" fmla="*/ 400071 h 407215"/>
              <a:gd name="connsiteX20" fmla="*/ 216693 w 966787"/>
              <a:gd name="connsiteY20" fmla="*/ 392927 h 407215"/>
              <a:gd name="connsiteX21" fmla="*/ 221456 w 966787"/>
              <a:gd name="connsiteY21" fmla="*/ 381021 h 407215"/>
              <a:gd name="connsiteX22" fmla="*/ 226218 w 966787"/>
              <a:gd name="connsiteY22" fmla="*/ 371496 h 407215"/>
              <a:gd name="connsiteX23" fmla="*/ 230981 w 966787"/>
              <a:gd name="connsiteY23" fmla="*/ 357209 h 407215"/>
              <a:gd name="connsiteX24" fmla="*/ 233362 w 966787"/>
              <a:gd name="connsiteY24" fmla="*/ 350065 h 407215"/>
              <a:gd name="connsiteX25" fmla="*/ 235743 w 966787"/>
              <a:gd name="connsiteY25" fmla="*/ 340540 h 407215"/>
              <a:gd name="connsiteX26" fmla="*/ 240506 w 966787"/>
              <a:gd name="connsiteY26" fmla="*/ 326252 h 407215"/>
              <a:gd name="connsiteX27" fmla="*/ 245268 w 966787"/>
              <a:gd name="connsiteY27" fmla="*/ 309584 h 407215"/>
              <a:gd name="connsiteX28" fmla="*/ 247650 w 966787"/>
              <a:gd name="connsiteY28" fmla="*/ 316727 h 407215"/>
              <a:gd name="connsiteX29" fmla="*/ 252412 w 966787"/>
              <a:gd name="connsiteY29" fmla="*/ 350065 h 407215"/>
              <a:gd name="connsiteX30" fmla="*/ 261937 w 966787"/>
              <a:gd name="connsiteY30" fmla="*/ 261959 h 407215"/>
              <a:gd name="connsiteX31" fmla="*/ 269081 w 966787"/>
              <a:gd name="connsiteY31" fmla="*/ 254815 h 407215"/>
              <a:gd name="connsiteX32" fmla="*/ 271462 w 966787"/>
              <a:gd name="connsiteY32" fmla="*/ 245290 h 407215"/>
              <a:gd name="connsiteX33" fmla="*/ 276225 w 966787"/>
              <a:gd name="connsiteY33" fmla="*/ 238146 h 407215"/>
              <a:gd name="connsiteX34" fmla="*/ 280987 w 966787"/>
              <a:gd name="connsiteY34" fmla="*/ 226240 h 407215"/>
              <a:gd name="connsiteX35" fmla="*/ 278606 w 966787"/>
              <a:gd name="connsiteY35" fmla="*/ 242909 h 407215"/>
              <a:gd name="connsiteX36" fmla="*/ 280987 w 966787"/>
              <a:gd name="connsiteY36" fmla="*/ 235765 h 407215"/>
              <a:gd name="connsiteX37" fmla="*/ 285750 w 966787"/>
              <a:gd name="connsiteY37" fmla="*/ 211952 h 407215"/>
              <a:gd name="connsiteX38" fmla="*/ 288131 w 966787"/>
              <a:gd name="connsiteY38" fmla="*/ 173852 h 407215"/>
              <a:gd name="connsiteX39" fmla="*/ 297656 w 966787"/>
              <a:gd name="connsiteY39" fmla="*/ 159565 h 407215"/>
              <a:gd name="connsiteX40" fmla="*/ 300037 w 966787"/>
              <a:gd name="connsiteY40" fmla="*/ 152421 h 407215"/>
              <a:gd name="connsiteX41" fmla="*/ 304800 w 966787"/>
              <a:gd name="connsiteY41" fmla="*/ 161946 h 407215"/>
              <a:gd name="connsiteX42" fmla="*/ 307181 w 966787"/>
              <a:gd name="connsiteY42" fmla="*/ 104796 h 407215"/>
              <a:gd name="connsiteX43" fmla="*/ 311943 w 966787"/>
              <a:gd name="connsiteY43" fmla="*/ 85746 h 407215"/>
              <a:gd name="connsiteX44" fmla="*/ 319087 w 966787"/>
              <a:gd name="connsiteY44" fmla="*/ 80984 h 407215"/>
              <a:gd name="connsiteX45" fmla="*/ 328612 w 966787"/>
              <a:gd name="connsiteY45" fmla="*/ 85746 h 407215"/>
              <a:gd name="connsiteX46" fmla="*/ 330993 w 966787"/>
              <a:gd name="connsiteY46" fmla="*/ 71459 h 407215"/>
              <a:gd name="connsiteX47" fmla="*/ 335756 w 966787"/>
              <a:gd name="connsiteY47" fmla="*/ 57171 h 407215"/>
              <a:gd name="connsiteX48" fmla="*/ 342900 w 966787"/>
              <a:gd name="connsiteY48" fmla="*/ 35740 h 407215"/>
              <a:gd name="connsiteX49" fmla="*/ 345281 w 966787"/>
              <a:gd name="connsiteY49" fmla="*/ 28596 h 407215"/>
              <a:gd name="connsiteX50" fmla="*/ 350043 w 966787"/>
              <a:gd name="connsiteY50" fmla="*/ 21452 h 407215"/>
              <a:gd name="connsiteX51" fmla="*/ 354806 w 966787"/>
              <a:gd name="connsiteY51" fmla="*/ 4784 h 407215"/>
              <a:gd name="connsiteX52" fmla="*/ 359568 w 966787"/>
              <a:gd name="connsiteY52" fmla="*/ 11927 h 407215"/>
              <a:gd name="connsiteX53" fmla="*/ 361950 w 966787"/>
              <a:gd name="connsiteY53" fmla="*/ 19071 h 407215"/>
              <a:gd name="connsiteX54" fmla="*/ 376237 w 966787"/>
              <a:gd name="connsiteY54" fmla="*/ 16690 h 407215"/>
              <a:gd name="connsiteX55" fmla="*/ 388143 w 966787"/>
              <a:gd name="connsiteY55" fmla="*/ 4784 h 407215"/>
              <a:gd name="connsiteX56" fmla="*/ 390525 w 966787"/>
              <a:gd name="connsiteY56" fmla="*/ 14309 h 407215"/>
              <a:gd name="connsiteX57" fmla="*/ 392906 w 966787"/>
              <a:gd name="connsiteY57" fmla="*/ 21452 h 407215"/>
              <a:gd name="connsiteX58" fmla="*/ 400050 w 966787"/>
              <a:gd name="connsiteY58" fmla="*/ 23834 h 407215"/>
              <a:gd name="connsiteX59" fmla="*/ 416718 w 966787"/>
              <a:gd name="connsiteY59" fmla="*/ 21452 h 407215"/>
              <a:gd name="connsiteX60" fmla="*/ 431006 w 966787"/>
              <a:gd name="connsiteY60" fmla="*/ 11927 h 407215"/>
              <a:gd name="connsiteX61" fmla="*/ 433387 w 966787"/>
              <a:gd name="connsiteY61" fmla="*/ 4784 h 407215"/>
              <a:gd name="connsiteX62" fmla="*/ 450056 w 966787"/>
              <a:gd name="connsiteY62" fmla="*/ 4784 h 407215"/>
              <a:gd name="connsiteX63" fmla="*/ 457200 w 966787"/>
              <a:gd name="connsiteY63" fmla="*/ 19071 h 407215"/>
              <a:gd name="connsiteX64" fmla="*/ 459581 w 966787"/>
              <a:gd name="connsiteY64" fmla="*/ 26215 h 407215"/>
              <a:gd name="connsiteX65" fmla="*/ 483393 w 966787"/>
              <a:gd name="connsiteY65" fmla="*/ 14309 h 407215"/>
              <a:gd name="connsiteX66" fmla="*/ 502443 w 966787"/>
              <a:gd name="connsiteY66" fmla="*/ 7165 h 407215"/>
              <a:gd name="connsiteX67" fmla="*/ 507206 w 966787"/>
              <a:gd name="connsiteY67" fmla="*/ 16690 h 407215"/>
              <a:gd name="connsiteX68" fmla="*/ 511968 w 966787"/>
              <a:gd name="connsiteY68" fmla="*/ 30977 h 407215"/>
              <a:gd name="connsiteX69" fmla="*/ 519112 w 966787"/>
              <a:gd name="connsiteY69" fmla="*/ 23834 h 407215"/>
              <a:gd name="connsiteX70" fmla="*/ 528637 w 966787"/>
              <a:gd name="connsiteY70" fmla="*/ 9546 h 407215"/>
              <a:gd name="connsiteX71" fmla="*/ 542925 w 966787"/>
              <a:gd name="connsiteY71" fmla="*/ 4784 h 407215"/>
              <a:gd name="connsiteX72" fmla="*/ 550068 w 966787"/>
              <a:gd name="connsiteY72" fmla="*/ 9546 h 407215"/>
              <a:gd name="connsiteX73" fmla="*/ 552450 w 966787"/>
              <a:gd name="connsiteY73" fmla="*/ 19071 h 407215"/>
              <a:gd name="connsiteX74" fmla="*/ 561975 w 966787"/>
              <a:gd name="connsiteY74" fmla="*/ 21452 h 407215"/>
              <a:gd name="connsiteX75" fmla="*/ 576262 w 966787"/>
              <a:gd name="connsiteY75" fmla="*/ 16690 h 407215"/>
              <a:gd name="connsiteX76" fmla="*/ 592931 w 966787"/>
              <a:gd name="connsiteY76" fmla="*/ 4784 h 407215"/>
              <a:gd name="connsiteX77" fmla="*/ 600075 w 966787"/>
              <a:gd name="connsiteY77" fmla="*/ 2402 h 407215"/>
              <a:gd name="connsiteX78" fmla="*/ 609600 w 966787"/>
              <a:gd name="connsiteY78" fmla="*/ 21452 h 407215"/>
              <a:gd name="connsiteX79" fmla="*/ 619125 w 966787"/>
              <a:gd name="connsiteY79" fmla="*/ 40502 h 407215"/>
              <a:gd name="connsiteX80" fmla="*/ 621506 w 966787"/>
              <a:gd name="connsiteY80" fmla="*/ 47646 h 407215"/>
              <a:gd name="connsiteX81" fmla="*/ 633412 w 966787"/>
              <a:gd name="connsiteY81" fmla="*/ 33359 h 407215"/>
              <a:gd name="connsiteX82" fmla="*/ 638175 w 966787"/>
              <a:gd name="connsiteY82" fmla="*/ 19071 h 407215"/>
              <a:gd name="connsiteX83" fmla="*/ 647700 w 966787"/>
              <a:gd name="connsiteY83" fmla="*/ 4784 h 407215"/>
              <a:gd name="connsiteX84" fmla="*/ 659606 w 966787"/>
              <a:gd name="connsiteY84" fmla="*/ 21452 h 407215"/>
              <a:gd name="connsiteX85" fmla="*/ 661987 w 966787"/>
              <a:gd name="connsiteY85" fmla="*/ 28596 h 407215"/>
              <a:gd name="connsiteX86" fmla="*/ 666750 w 966787"/>
              <a:gd name="connsiteY86" fmla="*/ 19071 h 407215"/>
              <a:gd name="connsiteX87" fmla="*/ 669131 w 966787"/>
              <a:gd name="connsiteY87" fmla="*/ 11927 h 407215"/>
              <a:gd name="connsiteX88" fmla="*/ 683418 w 966787"/>
              <a:gd name="connsiteY88" fmla="*/ 7165 h 407215"/>
              <a:gd name="connsiteX89" fmla="*/ 690562 w 966787"/>
              <a:gd name="connsiteY89" fmla="*/ 4784 h 407215"/>
              <a:gd name="connsiteX90" fmla="*/ 695325 w 966787"/>
              <a:gd name="connsiteY90" fmla="*/ 30977 h 407215"/>
              <a:gd name="connsiteX91" fmla="*/ 697706 w 966787"/>
              <a:gd name="connsiteY91" fmla="*/ 47646 h 407215"/>
              <a:gd name="connsiteX92" fmla="*/ 704850 w 966787"/>
              <a:gd name="connsiteY92" fmla="*/ 21452 h 407215"/>
              <a:gd name="connsiteX93" fmla="*/ 714375 w 966787"/>
              <a:gd name="connsiteY93" fmla="*/ 30977 h 407215"/>
              <a:gd name="connsiteX94" fmla="*/ 719137 w 966787"/>
              <a:gd name="connsiteY94" fmla="*/ 50027 h 407215"/>
              <a:gd name="connsiteX95" fmla="*/ 723900 w 966787"/>
              <a:gd name="connsiteY95" fmla="*/ 71459 h 407215"/>
              <a:gd name="connsiteX96" fmla="*/ 721518 w 966787"/>
              <a:gd name="connsiteY96" fmla="*/ 88127 h 407215"/>
              <a:gd name="connsiteX97" fmla="*/ 719137 w 966787"/>
              <a:gd name="connsiteY97" fmla="*/ 95271 h 407215"/>
              <a:gd name="connsiteX98" fmla="*/ 721518 w 966787"/>
              <a:gd name="connsiteY98" fmla="*/ 64315 h 407215"/>
              <a:gd name="connsiteX99" fmla="*/ 723900 w 966787"/>
              <a:gd name="connsiteY99" fmla="*/ 114321 h 407215"/>
              <a:gd name="connsiteX100" fmla="*/ 726281 w 966787"/>
              <a:gd name="connsiteY100" fmla="*/ 121465 h 407215"/>
              <a:gd name="connsiteX101" fmla="*/ 728662 w 966787"/>
              <a:gd name="connsiteY101" fmla="*/ 130990 h 407215"/>
              <a:gd name="connsiteX102" fmla="*/ 731043 w 966787"/>
              <a:gd name="connsiteY102" fmla="*/ 138134 h 407215"/>
              <a:gd name="connsiteX103" fmla="*/ 733425 w 966787"/>
              <a:gd name="connsiteY103" fmla="*/ 152421 h 407215"/>
              <a:gd name="connsiteX104" fmla="*/ 735806 w 966787"/>
              <a:gd name="connsiteY104" fmla="*/ 140515 h 407215"/>
              <a:gd name="connsiteX105" fmla="*/ 738187 w 966787"/>
              <a:gd name="connsiteY105" fmla="*/ 123846 h 407215"/>
              <a:gd name="connsiteX106" fmla="*/ 740568 w 966787"/>
              <a:gd name="connsiteY106" fmla="*/ 266721 h 407215"/>
              <a:gd name="connsiteX107" fmla="*/ 747712 w 966787"/>
              <a:gd name="connsiteY107" fmla="*/ 242909 h 407215"/>
              <a:gd name="connsiteX108" fmla="*/ 750093 w 966787"/>
              <a:gd name="connsiteY108" fmla="*/ 231002 h 407215"/>
              <a:gd name="connsiteX109" fmla="*/ 752475 w 966787"/>
              <a:gd name="connsiteY109" fmla="*/ 223859 h 407215"/>
              <a:gd name="connsiteX110" fmla="*/ 750093 w 966787"/>
              <a:gd name="connsiteY110" fmla="*/ 252434 h 407215"/>
              <a:gd name="connsiteX111" fmla="*/ 745331 w 966787"/>
              <a:gd name="connsiteY111" fmla="*/ 266721 h 407215"/>
              <a:gd name="connsiteX112" fmla="*/ 747712 w 966787"/>
              <a:gd name="connsiteY112" fmla="*/ 290534 h 407215"/>
              <a:gd name="connsiteX113" fmla="*/ 754856 w 966787"/>
              <a:gd name="connsiteY113" fmla="*/ 292915 h 407215"/>
              <a:gd name="connsiteX114" fmla="*/ 773906 w 966787"/>
              <a:gd name="connsiteY114" fmla="*/ 290534 h 407215"/>
              <a:gd name="connsiteX115" fmla="*/ 769143 w 966787"/>
              <a:gd name="connsiteY115" fmla="*/ 302440 h 407215"/>
              <a:gd name="connsiteX116" fmla="*/ 759618 w 966787"/>
              <a:gd name="connsiteY116" fmla="*/ 316727 h 407215"/>
              <a:gd name="connsiteX117" fmla="*/ 762000 w 966787"/>
              <a:gd name="connsiteY117" fmla="*/ 323871 h 407215"/>
              <a:gd name="connsiteX118" fmla="*/ 783431 w 966787"/>
              <a:gd name="connsiteY118" fmla="*/ 314346 h 407215"/>
              <a:gd name="connsiteX119" fmla="*/ 788193 w 966787"/>
              <a:gd name="connsiteY119" fmla="*/ 307202 h 407215"/>
              <a:gd name="connsiteX120" fmla="*/ 795337 w 966787"/>
              <a:gd name="connsiteY120" fmla="*/ 309584 h 407215"/>
              <a:gd name="connsiteX121" fmla="*/ 802481 w 966787"/>
              <a:gd name="connsiteY121" fmla="*/ 326252 h 407215"/>
              <a:gd name="connsiteX122" fmla="*/ 807243 w 966787"/>
              <a:gd name="connsiteY122" fmla="*/ 333396 h 407215"/>
              <a:gd name="connsiteX123" fmla="*/ 809625 w 966787"/>
              <a:gd name="connsiteY123" fmla="*/ 342921 h 407215"/>
              <a:gd name="connsiteX124" fmla="*/ 812006 w 966787"/>
              <a:gd name="connsiteY124" fmla="*/ 354827 h 407215"/>
              <a:gd name="connsiteX125" fmla="*/ 816768 w 966787"/>
              <a:gd name="connsiteY125" fmla="*/ 345302 h 407215"/>
              <a:gd name="connsiteX126" fmla="*/ 823912 w 966787"/>
              <a:gd name="connsiteY126" fmla="*/ 335777 h 407215"/>
              <a:gd name="connsiteX127" fmla="*/ 833437 w 966787"/>
              <a:gd name="connsiteY127" fmla="*/ 326252 h 407215"/>
              <a:gd name="connsiteX128" fmla="*/ 840581 w 966787"/>
              <a:gd name="connsiteY128" fmla="*/ 333396 h 407215"/>
              <a:gd name="connsiteX129" fmla="*/ 852487 w 966787"/>
              <a:gd name="connsiteY129" fmla="*/ 350065 h 407215"/>
              <a:gd name="connsiteX130" fmla="*/ 866775 w 966787"/>
              <a:gd name="connsiteY130" fmla="*/ 359590 h 407215"/>
              <a:gd name="connsiteX131" fmla="*/ 873918 w 966787"/>
              <a:gd name="connsiteY131" fmla="*/ 352446 h 407215"/>
              <a:gd name="connsiteX132" fmla="*/ 876300 w 966787"/>
              <a:gd name="connsiteY132" fmla="*/ 345302 h 407215"/>
              <a:gd name="connsiteX133" fmla="*/ 881062 w 966787"/>
              <a:gd name="connsiteY133" fmla="*/ 335777 h 407215"/>
              <a:gd name="connsiteX134" fmla="*/ 888206 w 966787"/>
              <a:gd name="connsiteY134" fmla="*/ 321490 h 407215"/>
              <a:gd name="connsiteX135" fmla="*/ 890587 w 966787"/>
              <a:gd name="connsiteY135" fmla="*/ 331015 h 407215"/>
              <a:gd name="connsiteX136" fmla="*/ 892968 w 966787"/>
              <a:gd name="connsiteY136" fmla="*/ 338159 h 407215"/>
              <a:gd name="connsiteX137" fmla="*/ 895350 w 966787"/>
              <a:gd name="connsiteY137" fmla="*/ 385784 h 407215"/>
              <a:gd name="connsiteX138" fmla="*/ 916781 w 966787"/>
              <a:gd name="connsiteY138" fmla="*/ 378640 h 407215"/>
              <a:gd name="connsiteX139" fmla="*/ 926306 w 966787"/>
              <a:gd name="connsiteY139" fmla="*/ 364352 h 407215"/>
              <a:gd name="connsiteX140" fmla="*/ 928687 w 966787"/>
              <a:gd name="connsiteY140" fmla="*/ 371496 h 407215"/>
              <a:gd name="connsiteX141" fmla="*/ 933450 w 966787"/>
              <a:gd name="connsiteY141" fmla="*/ 395309 h 407215"/>
              <a:gd name="connsiteX142" fmla="*/ 940593 w 966787"/>
              <a:gd name="connsiteY142" fmla="*/ 381021 h 407215"/>
              <a:gd name="connsiteX143" fmla="*/ 945356 w 966787"/>
              <a:gd name="connsiteY143" fmla="*/ 373877 h 407215"/>
              <a:gd name="connsiteX144" fmla="*/ 966787 w 966787"/>
              <a:gd name="connsiteY144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40481 w 966787"/>
              <a:gd name="connsiteY3" fmla="*/ 388165 h 407215"/>
              <a:gd name="connsiteX4" fmla="*/ 50006 w 966787"/>
              <a:gd name="connsiteY4" fmla="*/ 373877 h 407215"/>
              <a:gd name="connsiteX5" fmla="*/ 64293 w 966787"/>
              <a:gd name="connsiteY5" fmla="*/ 364352 h 407215"/>
              <a:gd name="connsiteX6" fmla="*/ 69056 w 966787"/>
              <a:gd name="connsiteY6" fmla="*/ 371496 h 407215"/>
              <a:gd name="connsiteX7" fmla="*/ 73818 w 966787"/>
              <a:gd name="connsiteY7" fmla="*/ 392927 h 407215"/>
              <a:gd name="connsiteX8" fmla="*/ 83343 w 966787"/>
              <a:gd name="connsiteY8" fmla="*/ 390546 h 407215"/>
              <a:gd name="connsiteX9" fmla="*/ 92868 w 966787"/>
              <a:gd name="connsiteY9" fmla="*/ 373877 h 407215"/>
              <a:gd name="connsiteX10" fmla="*/ 273744 w 966787"/>
              <a:gd name="connsiteY10" fmla="*/ 360040 h 407215"/>
              <a:gd name="connsiteX11" fmla="*/ 104775 w 966787"/>
              <a:gd name="connsiteY11" fmla="*/ 407215 h 407215"/>
              <a:gd name="connsiteX12" fmla="*/ 121443 w 966787"/>
              <a:gd name="connsiteY12" fmla="*/ 373877 h 407215"/>
              <a:gd name="connsiteX13" fmla="*/ 140493 w 966787"/>
              <a:gd name="connsiteY13" fmla="*/ 397690 h 407215"/>
              <a:gd name="connsiteX14" fmla="*/ 166687 w 966787"/>
              <a:gd name="connsiteY14" fmla="*/ 395309 h 407215"/>
              <a:gd name="connsiteX15" fmla="*/ 171450 w 966787"/>
              <a:gd name="connsiteY15" fmla="*/ 388165 h 407215"/>
              <a:gd name="connsiteX16" fmla="*/ 195262 w 966787"/>
              <a:gd name="connsiteY16" fmla="*/ 378640 h 407215"/>
              <a:gd name="connsiteX17" fmla="*/ 202406 w 966787"/>
              <a:gd name="connsiteY17" fmla="*/ 392927 h 407215"/>
              <a:gd name="connsiteX18" fmla="*/ 207168 w 966787"/>
              <a:gd name="connsiteY18" fmla="*/ 400071 h 407215"/>
              <a:gd name="connsiteX19" fmla="*/ 216693 w 966787"/>
              <a:gd name="connsiteY19" fmla="*/ 392927 h 407215"/>
              <a:gd name="connsiteX20" fmla="*/ 221456 w 966787"/>
              <a:gd name="connsiteY20" fmla="*/ 381021 h 407215"/>
              <a:gd name="connsiteX21" fmla="*/ 226218 w 966787"/>
              <a:gd name="connsiteY21" fmla="*/ 371496 h 407215"/>
              <a:gd name="connsiteX22" fmla="*/ 230981 w 966787"/>
              <a:gd name="connsiteY22" fmla="*/ 357209 h 407215"/>
              <a:gd name="connsiteX23" fmla="*/ 233362 w 966787"/>
              <a:gd name="connsiteY23" fmla="*/ 350065 h 407215"/>
              <a:gd name="connsiteX24" fmla="*/ 235743 w 966787"/>
              <a:gd name="connsiteY24" fmla="*/ 340540 h 407215"/>
              <a:gd name="connsiteX25" fmla="*/ 240506 w 966787"/>
              <a:gd name="connsiteY25" fmla="*/ 326252 h 407215"/>
              <a:gd name="connsiteX26" fmla="*/ 245268 w 966787"/>
              <a:gd name="connsiteY26" fmla="*/ 309584 h 407215"/>
              <a:gd name="connsiteX27" fmla="*/ 247650 w 966787"/>
              <a:gd name="connsiteY27" fmla="*/ 316727 h 407215"/>
              <a:gd name="connsiteX28" fmla="*/ 252412 w 966787"/>
              <a:gd name="connsiteY28" fmla="*/ 350065 h 407215"/>
              <a:gd name="connsiteX29" fmla="*/ 261937 w 966787"/>
              <a:gd name="connsiteY29" fmla="*/ 261959 h 407215"/>
              <a:gd name="connsiteX30" fmla="*/ 269081 w 966787"/>
              <a:gd name="connsiteY30" fmla="*/ 254815 h 407215"/>
              <a:gd name="connsiteX31" fmla="*/ 271462 w 966787"/>
              <a:gd name="connsiteY31" fmla="*/ 245290 h 407215"/>
              <a:gd name="connsiteX32" fmla="*/ 276225 w 966787"/>
              <a:gd name="connsiteY32" fmla="*/ 238146 h 407215"/>
              <a:gd name="connsiteX33" fmla="*/ 280987 w 966787"/>
              <a:gd name="connsiteY33" fmla="*/ 226240 h 407215"/>
              <a:gd name="connsiteX34" fmla="*/ 278606 w 966787"/>
              <a:gd name="connsiteY34" fmla="*/ 242909 h 407215"/>
              <a:gd name="connsiteX35" fmla="*/ 280987 w 966787"/>
              <a:gd name="connsiteY35" fmla="*/ 235765 h 407215"/>
              <a:gd name="connsiteX36" fmla="*/ 285750 w 966787"/>
              <a:gd name="connsiteY36" fmla="*/ 211952 h 407215"/>
              <a:gd name="connsiteX37" fmla="*/ 288131 w 966787"/>
              <a:gd name="connsiteY37" fmla="*/ 173852 h 407215"/>
              <a:gd name="connsiteX38" fmla="*/ 297656 w 966787"/>
              <a:gd name="connsiteY38" fmla="*/ 159565 h 407215"/>
              <a:gd name="connsiteX39" fmla="*/ 300037 w 966787"/>
              <a:gd name="connsiteY39" fmla="*/ 152421 h 407215"/>
              <a:gd name="connsiteX40" fmla="*/ 304800 w 966787"/>
              <a:gd name="connsiteY40" fmla="*/ 161946 h 407215"/>
              <a:gd name="connsiteX41" fmla="*/ 307181 w 966787"/>
              <a:gd name="connsiteY41" fmla="*/ 104796 h 407215"/>
              <a:gd name="connsiteX42" fmla="*/ 311943 w 966787"/>
              <a:gd name="connsiteY42" fmla="*/ 85746 h 407215"/>
              <a:gd name="connsiteX43" fmla="*/ 319087 w 966787"/>
              <a:gd name="connsiteY43" fmla="*/ 80984 h 407215"/>
              <a:gd name="connsiteX44" fmla="*/ 328612 w 966787"/>
              <a:gd name="connsiteY44" fmla="*/ 85746 h 407215"/>
              <a:gd name="connsiteX45" fmla="*/ 330993 w 966787"/>
              <a:gd name="connsiteY45" fmla="*/ 71459 h 407215"/>
              <a:gd name="connsiteX46" fmla="*/ 335756 w 966787"/>
              <a:gd name="connsiteY46" fmla="*/ 57171 h 407215"/>
              <a:gd name="connsiteX47" fmla="*/ 342900 w 966787"/>
              <a:gd name="connsiteY47" fmla="*/ 35740 h 407215"/>
              <a:gd name="connsiteX48" fmla="*/ 345281 w 966787"/>
              <a:gd name="connsiteY48" fmla="*/ 28596 h 407215"/>
              <a:gd name="connsiteX49" fmla="*/ 350043 w 966787"/>
              <a:gd name="connsiteY49" fmla="*/ 21452 h 407215"/>
              <a:gd name="connsiteX50" fmla="*/ 354806 w 966787"/>
              <a:gd name="connsiteY50" fmla="*/ 4784 h 407215"/>
              <a:gd name="connsiteX51" fmla="*/ 359568 w 966787"/>
              <a:gd name="connsiteY51" fmla="*/ 11927 h 407215"/>
              <a:gd name="connsiteX52" fmla="*/ 361950 w 966787"/>
              <a:gd name="connsiteY52" fmla="*/ 19071 h 407215"/>
              <a:gd name="connsiteX53" fmla="*/ 376237 w 966787"/>
              <a:gd name="connsiteY53" fmla="*/ 16690 h 407215"/>
              <a:gd name="connsiteX54" fmla="*/ 388143 w 966787"/>
              <a:gd name="connsiteY54" fmla="*/ 4784 h 407215"/>
              <a:gd name="connsiteX55" fmla="*/ 390525 w 966787"/>
              <a:gd name="connsiteY55" fmla="*/ 14309 h 407215"/>
              <a:gd name="connsiteX56" fmla="*/ 392906 w 966787"/>
              <a:gd name="connsiteY56" fmla="*/ 21452 h 407215"/>
              <a:gd name="connsiteX57" fmla="*/ 400050 w 966787"/>
              <a:gd name="connsiteY57" fmla="*/ 23834 h 407215"/>
              <a:gd name="connsiteX58" fmla="*/ 416718 w 966787"/>
              <a:gd name="connsiteY58" fmla="*/ 21452 h 407215"/>
              <a:gd name="connsiteX59" fmla="*/ 431006 w 966787"/>
              <a:gd name="connsiteY59" fmla="*/ 11927 h 407215"/>
              <a:gd name="connsiteX60" fmla="*/ 433387 w 966787"/>
              <a:gd name="connsiteY60" fmla="*/ 4784 h 407215"/>
              <a:gd name="connsiteX61" fmla="*/ 450056 w 966787"/>
              <a:gd name="connsiteY61" fmla="*/ 4784 h 407215"/>
              <a:gd name="connsiteX62" fmla="*/ 457200 w 966787"/>
              <a:gd name="connsiteY62" fmla="*/ 19071 h 407215"/>
              <a:gd name="connsiteX63" fmla="*/ 459581 w 966787"/>
              <a:gd name="connsiteY63" fmla="*/ 26215 h 407215"/>
              <a:gd name="connsiteX64" fmla="*/ 483393 w 966787"/>
              <a:gd name="connsiteY64" fmla="*/ 14309 h 407215"/>
              <a:gd name="connsiteX65" fmla="*/ 502443 w 966787"/>
              <a:gd name="connsiteY65" fmla="*/ 7165 h 407215"/>
              <a:gd name="connsiteX66" fmla="*/ 507206 w 966787"/>
              <a:gd name="connsiteY66" fmla="*/ 16690 h 407215"/>
              <a:gd name="connsiteX67" fmla="*/ 511968 w 966787"/>
              <a:gd name="connsiteY67" fmla="*/ 30977 h 407215"/>
              <a:gd name="connsiteX68" fmla="*/ 519112 w 966787"/>
              <a:gd name="connsiteY68" fmla="*/ 23834 h 407215"/>
              <a:gd name="connsiteX69" fmla="*/ 528637 w 966787"/>
              <a:gd name="connsiteY69" fmla="*/ 9546 h 407215"/>
              <a:gd name="connsiteX70" fmla="*/ 542925 w 966787"/>
              <a:gd name="connsiteY70" fmla="*/ 4784 h 407215"/>
              <a:gd name="connsiteX71" fmla="*/ 550068 w 966787"/>
              <a:gd name="connsiteY71" fmla="*/ 9546 h 407215"/>
              <a:gd name="connsiteX72" fmla="*/ 552450 w 966787"/>
              <a:gd name="connsiteY72" fmla="*/ 19071 h 407215"/>
              <a:gd name="connsiteX73" fmla="*/ 561975 w 966787"/>
              <a:gd name="connsiteY73" fmla="*/ 21452 h 407215"/>
              <a:gd name="connsiteX74" fmla="*/ 576262 w 966787"/>
              <a:gd name="connsiteY74" fmla="*/ 16690 h 407215"/>
              <a:gd name="connsiteX75" fmla="*/ 592931 w 966787"/>
              <a:gd name="connsiteY75" fmla="*/ 4784 h 407215"/>
              <a:gd name="connsiteX76" fmla="*/ 600075 w 966787"/>
              <a:gd name="connsiteY76" fmla="*/ 2402 h 407215"/>
              <a:gd name="connsiteX77" fmla="*/ 609600 w 966787"/>
              <a:gd name="connsiteY77" fmla="*/ 21452 h 407215"/>
              <a:gd name="connsiteX78" fmla="*/ 619125 w 966787"/>
              <a:gd name="connsiteY78" fmla="*/ 40502 h 407215"/>
              <a:gd name="connsiteX79" fmla="*/ 621506 w 966787"/>
              <a:gd name="connsiteY79" fmla="*/ 47646 h 407215"/>
              <a:gd name="connsiteX80" fmla="*/ 633412 w 966787"/>
              <a:gd name="connsiteY80" fmla="*/ 33359 h 407215"/>
              <a:gd name="connsiteX81" fmla="*/ 638175 w 966787"/>
              <a:gd name="connsiteY81" fmla="*/ 19071 h 407215"/>
              <a:gd name="connsiteX82" fmla="*/ 647700 w 966787"/>
              <a:gd name="connsiteY82" fmla="*/ 4784 h 407215"/>
              <a:gd name="connsiteX83" fmla="*/ 659606 w 966787"/>
              <a:gd name="connsiteY83" fmla="*/ 21452 h 407215"/>
              <a:gd name="connsiteX84" fmla="*/ 661987 w 966787"/>
              <a:gd name="connsiteY84" fmla="*/ 28596 h 407215"/>
              <a:gd name="connsiteX85" fmla="*/ 666750 w 966787"/>
              <a:gd name="connsiteY85" fmla="*/ 19071 h 407215"/>
              <a:gd name="connsiteX86" fmla="*/ 669131 w 966787"/>
              <a:gd name="connsiteY86" fmla="*/ 11927 h 407215"/>
              <a:gd name="connsiteX87" fmla="*/ 683418 w 966787"/>
              <a:gd name="connsiteY87" fmla="*/ 7165 h 407215"/>
              <a:gd name="connsiteX88" fmla="*/ 690562 w 966787"/>
              <a:gd name="connsiteY88" fmla="*/ 4784 h 407215"/>
              <a:gd name="connsiteX89" fmla="*/ 695325 w 966787"/>
              <a:gd name="connsiteY89" fmla="*/ 30977 h 407215"/>
              <a:gd name="connsiteX90" fmla="*/ 697706 w 966787"/>
              <a:gd name="connsiteY90" fmla="*/ 47646 h 407215"/>
              <a:gd name="connsiteX91" fmla="*/ 704850 w 966787"/>
              <a:gd name="connsiteY91" fmla="*/ 21452 h 407215"/>
              <a:gd name="connsiteX92" fmla="*/ 714375 w 966787"/>
              <a:gd name="connsiteY92" fmla="*/ 30977 h 407215"/>
              <a:gd name="connsiteX93" fmla="*/ 719137 w 966787"/>
              <a:gd name="connsiteY93" fmla="*/ 50027 h 407215"/>
              <a:gd name="connsiteX94" fmla="*/ 723900 w 966787"/>
              <a:gd name="connsiteY94" fmla="*/ 71459 h 407215"/>
              <a:gd name="connsiteX95" fmla="*/ 721518 w 966787"/>
              <a:gd name="connsiteY95" fmla="*/ 88127 h 407215"/>
              <a:gd name="connsiteX96" fmla="*/ 719137 w 966787"/>
              <a:gd name="connsiteY96" fmla="*/ 95271 h 407215"/>
              <a:gd name="connsiteX97" fmla="*/ 721518 w 966787"/>
              <a:gd name="connsiteY97" fmla="*/ 64315 h 407215"/>
              <a:gd name="connsiteX98" fmla="*/ 723900 w 966787"/>
              <a:gd name="connsiteY98" fmla="*/ 114321 h 407215"/>
              <a:gd name="connsiteX99" fmla="*/ 726281 w 966787"/>
              <a:gd name="connsiteY99" fmla="*/ 121465 h 407215"/>
              <a:gd name="connsiteX100" fmla="*/ 728662 w 966787"/>
              <a:gd name="connsiteY100" fmla="*/ 130990 h 407215"/>
              <a:gd name="connsiteX101" fmla="*/ 731043 w 966787"/>
              <a:gd name="connsiteY101" fmla="*/ 138134 h 407215"/>
              <a:gd name="connsiteX102" fmla="*/ 733425 w 966787"/>
              <a:gd name="connsiteY102" fmla="*/ 152421 h 407215"/>
              <a:gd name="connsiteX103" fmla="*/ 735806 w 966787"/>
              <a:gd name="connsiteY103" fmla="*/ 140515 h 407215"/>
              <a:gd name="connsiteX104" fmla="*/ 738187 w 966787"/>
              <a:gd name="connsiteY104" fmla="*/ 123846 h 407215"/>
              <a:gd name="connsiteX105" fmla="*/ 740568 w 966787"/>
              <a:gd name="connsiteY105" fmla="*/ 266721 h 407215"/>
              <a:gd name="connsiteX106" fmla="*/ 747712 w 966787"/>
              <a:gd name="connsiteY106" fmla="*/ 242909 h 407215"/>
              <a:gd name="connsiteX107" fmla="*/ 750093 w 966787"/>
              <a:gd name="connsiteY107" fmla="*/ 231002 h 407215"/>
              <a:gd name="connsiteX108" fmla="*/ 752475 w 966787"/>
              <a:gd name="connsiteY108" fmla="*/ 223859 h 407215"/>
              <a:gd name="connsiteX109" fmla="*/ 750093 w 966787"/>
              <a:gd name="connsiteY109" fmla="*/ 252434 h 407215"/>
              <a:gd name="connsiteX110" fmla="*/ 745331 w 966787"/>
              <a:gd name="connsiteY110" fmla="*/ 266721 h 407215"/>
              <a:gd name="connsiteX111" fmla="*/ 747712 w 966787"/>
              <a:gd name="connsiteY111" fmla="*/ 290534 h 407215"/>
              <a:gd name="connsiteX112" fmla="*/ 754856 w 966787"/>
              <a:gd name="connsiteY112" fmla="*/ 292915 h 407215"/>
              <a:gd name="connsiteX113" fmla="*/ 773906 w 966787"/>
              <a:gd name="connsiteY113" fmla="*/ 290534 h 407215"/>
              <a:gd name="connsiteX114" fmla="*/ 769143 w 966787"/>
              <a:gd name="connsiteY114" fmla="*/ 302440 h 407215"/>
              <a:gd name="connsiteX115" fmla="*/ 759618 w 966787"/>
              <a:gd name="connsiteY115" fmla="*/ 316727 h 407215"/>
              <a:gd name="connsiteX116" fmla="*/ 762000 w 966787"/>
              <a:gd name="connsiteY116" fmla="*/ 323871 h 407215"/>
              <a:gd name="connsiteX117" fmla="*/ 783431 w 966787"/>
              <a:gd name="connsiteY117" fmla="*/ 314346 h 407215"/>
              <a:gd name="connsiteX118" fmla="*/ 788193 w 966787"/>
              <a:gd name="connsiteY118" fmla="*/ 307202 h 407215"/>
              <a:gd name="connsiteX119" fmla="*/ 795337 w 966787"/>
              <a:gd name="connsiteY119" fmla="*/ 309584 h 407215"/>
              <a:gd name="connsiteX120" fmla="*/ 802481 w 966787"/>
              <a:gd name="connsiteY120" fmla="*/ 326252 h 407215"/>
              <a:gd name="connsiteX121" fmla="*/ 807243 w 966787"/>
              <a:gd name="connsiteY121" fmla="*/ 333396 h 407215"/>
              <a:gd name="connsiteX122" fmla="*/ 809625 w 966787"/>
              <a:gd name="connsiteY122" fmla="*/ 342921 h 407215"/>
              <a:gd name="connsiteX123" fmla="*/ 812006 w 966787"/>
              <a:gd name="connsiteY123" fmla="*/ 354827 h 407215"/>
              <a:gd name="connsiteX124" fmla="*/ 816768 w 966787"/>
              <a:gd name="connsiteY124" fmla="*/ 345302 h 407215"/>
              <a:gd name="connsiteX125" fmla="*/ 823912 w 966787"/>
              <a:gd name="connsiteY125" fmla="*/ 335777 h 407215"/>
              <a:gd name="connsiteX126" fmla="*/ 833437 w 966787"/>
              <a:gd name="connsiteY126" fmla="*/ 326252 h 407215"/>
              <a:gd name="connsiteX127" fmla="*/ 840581 w 966787"/>
              <a:gd name="connsiteY127" fmla="*/ 333396 h 407215"/>
              <a:gd name="connsiteX128" fmla="*/ 852487 w 966787"/>
              <a:gd name="connsiteY128" fmla="*/ 350065 h 407215"/>
              <a:gd name="connsiteX129" fmla="*/ 866775 w 966787"/>
              <a:gd name="connsiteY129" fmla="*/ 359590 h 407215"/>
              <a:gd name="connsiteX130" fmla="*/ 873918 w 966787"/>
              <a:gd name="connsiteY130" fmla="*/ 352446 h 407215"/>
              <a:gd name="connsiteX131" fmla="*/ 876300 w 966787"/>
              <a:gd name="connsiteY131" fmla="*/ 345302 h 407215"/>
              <a:gd name="connsiteX132" fmla="*/ 881062 w 966787"/>
              <a:gd name="connsiteY132" fmla="*/ 335777 h 407215"/>
              <a:gd name="connsiteX133" fmla="*/ 888206 w 966787"/>
              <a:gd name="connsiteY133" fmla="*/ 321490 h 407215"/>
              <a:gd name="connsiteX134" fmla="*/ 890587 w 966787"/>
              <a:gd name="connsiteY134" fmla="*/ 331015 h 407215"/>
              <a:gd name="connsiteX135" fmla="*/ 892968 w 966787"/>
              <a:gd name="connsiteY135" fmla="*/ 338159 h 407215"/>
              <a:gd name="connsiteX136" fmla="*/ 895350 w 966787"/>
              <a:gd name="connsiteY136" fmla="*/ 385784 h 407215"/>
              <a:gd name="connsiteX137" fmla="*/ 916781 w 966787"/>
              <a:gd name="connsiteY137" fmla="*/ 378640 h 407215"/>
              <a:gd name="connsiteX138" fmla="*/ 926306 w 966787"/>
              <a:gd name="connsiteY138" fmla="*/ 364352 h 407215"/>
              <a:gd name="connsiteX139" fmla="*/ 928687 w 966787"/>
              <a:gd name="connsiteY139" fmla="*/ 371496 h 407215"/>
              <a:gd name="connsiteX140" fmla="*/ 933450 w 966787"/>
              <a:gd name="connsiteY140" fmla="*/ 395309 h 407215"/>
              <a:gd name="connsiteX141" fmla="*/ 940593 w 966787"/>
              <a:gd name="connsiteY141" fmla="*/ 381021 h 407215"/>
              <a:gd name="connsiteX142" fmla="*/ 945356 w 966787"/>
              <a:gd name="connsiteY142" fmla="*/ 373877 h 407215"/>
              <a:gd name="connsiteX143" fmla="*/ 966787 w 966787"/>
              <a:gd name="connsiteY143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26193 w 966787"/>
              <a:gd name="connsiteY2" fmla="*/ 390546 h 407215"/>
              <a:gd name="connsiteX3" fmla="*/ 50006 w 966787"/>
              <a:gd name="connsiteY3" fmla="*/ 373877 h 407215"/>
              <a:gd name="connsiteX4" fmla="*/ 64293 w 966787"/>
              <a:gd name="connsiteY4" fmla="*/ 364352 h 407215"/>
              <a:gd name="connsiteX5" fmla="*/ 69056 w 966787"/>
              <a:gd name="connsiteY5" fmla="*/ 371496 h 407215"/>
              <a:gd name="connsiteX6" fmla="*/ 73818 w 966787"/>
              <a:gd name="connsiteY6" fmla="*/ 392927 h 407215"/>
              <a:gd name="connsiteX7" fmla="*/ 83343 w 966787"/>
              <a:gd name="connsiteY7" fmla="*/ 390546 h 407215"/>
              <a:gd name="connsiteX8" fmla="*/ 92868 w 966787"/>
              <a:gd name="connsiteY8" fmla="*/ 373877 h 407215"/>
              <a:gd name="connsiteX9" fmla="*/ 273744 w 966787"/>
              <a:gd name="connsiteY9" fmla="*/ 360040 h 407215"/>
              <a:gd name="connsiteX10" fmla="*/ 104775 w 966787"/>
              <a:gd name="connsiteY10" fmla="*/ 407215 h 407215"/>
              <a:gd name="connsiteX11" fmla="*/ 121443 w 966787"/>
              <a:gd name="connsiteY11" fmla="*/ 373877 h 407215"/>
              <a:gd name="connsiteX12" fmla="*/ 140493 w 966787"/>
              <a:gd name="connsiteY12" fmla="*/ 397690 h 407215"/>
              <a:gd name="connsiteX13" fmla="*/ 166687 w 966787"/>
              <a:gd name="connsiteY13" fmla="*/ 395309 h 407215"/>
              <a:gd name="connsiteX14" fmla="*/ 171450 w 966787"/>
              <a:gd name="connsiteY14" fmla="*/ 388165 h 407215"/>
              <a:gd name="connsiteX15" fmla="*/ 195262 w 966787"/>
              <a:gd name="connsiteY15" fmla="*/ 378640 h 407215"/>
              <a:gd name="connsiteX16" fmla="*/ 202406 w 966787"/>
              <a:gd name="connsiteY16" fmla="*/ 392927 h 407215"/>
              <a:gd name="connsiteX17" fmla="*/ 207168 w 966787"/>
              <a:gd name="connsiteY17" fmla="*/ 400071 h 407215"/>
              <a:gd name="connsiteX18" fmla="*/ 216693 w 966787"/>
              <a:gd name="connsiteY18" fmla="*/ 392927 h 407215"/>
              <a:gd name="connsiteX19" fmla="*/ 221456 w 966787"/>
              <a:gd name="connsiteY19" fmla="*/ 381021 h 407215"/>
              <a:gd name="connsiteX20" fmla="*/ 226218 w 966787"/>
              <a:gd name="connsiteY20" fmla="*/ 371496 h 407215"/>
              <a:gd name="connsiteX21" fmla="*/ 230981 w 966787"/>
              <a:gd name="connsiteY21" fmla="*/ 357209 h 407215"/>
              <a:gd name="connsiteX22" fmla="*/ 233362 w 966787"/>
              <a:gd name="connsiteY22" fmla="*/ 350065 h 407215"/>
              <a:gd name="connsiteX23" fmla="*/ 235743 w 966787"/>
              <a:gd name="connsiteY23" fmla="*/ 340540 h 407215"/>
              <a:gd name="connsiteX24" fmla="*/ 240506 w 966787"/>
              <a:gd name="connsiteY24" fmla="*/ 326252 h 407215"/>
              <a:gd name="connsiteX25" fmla="*/ 245268 w 966787"/>
              <a:gd name="connsiteY25" fmla="*/ 309584 h 407215"/>
              <a:gd name="connsiteX26" fmla="*/ 247650 w 966787"/>
              <a:gd name="connsiteY26" fmla="*/ 316727 h 407215"/>
              <a:gd name="connsiteX27" fmla="*/ 252412 w 966787"/>
              <a:gd name="connsiteY27" fmla="*/ 350065 h 407215"/>
              <a:gd name="connsiteX28" fmla="*/ 261937 w 966787"/>
              <a:gd name="connsiteY28" fmla="*/ 261959 h 407215"/>
              <a:gd name="connsiteX29" fmla="*/ 269081 w 966787"/>
              <a:gd name="connsiteY29" fmla="*/ 254815 h 407215"/>
              <a:gd name="connsiteX30" fmla="*/ 271462 w 966787"/>
              <a:gd name="connsiteY30" fmla="*/ 245290 h 407215"/>
              <a:gd name="connsiteX31" fmla="*/ 276225 w 966787"/>
              <a:gd name="connsiteY31" fmla="*/ 238146 h 407215"/>
              <a:gd name="connsiteX32" fmla="*/ 280987 w 966787"/>
              <a:gd name="connsiteY32" fmla="*/ 226240 h 407215"/>
              <a:gd name="connsiteX33" fmla="*/ 278606 w 966787"/>
              <a:gd name="connsiteY33" fmla="*/ 242909 h 407215"/>
              <a:gd name="connsiteX34" fmla="*/ 280987 w 966787"/>
              <a:gd name="connsiteY34" fmla="*/ 235765 h 407215"/>
              <a:gd name="connsiteX35" fmla="*/ 285750 w 966787"/>
              <a:gd name="connsiteY35" fmla="*/ 211952 h 407215"/>
              <a:gd name="connsiteX36" fmla="*/ 288131 w 966787"/>
              <a:gd name="connsiteY36" fmla="*/ 173852 h 407215"/>
              <a:gd name="connsiteX37" fmla="*/ 297656 w 966787"/>
              <a:gd name="connsiteY37" fmla="*/ 159565 h 407215"/>
              <a:gd name="connsiteX38" fmla="*/ 300037 w 966787"/>
              <a:gd name="connsiteY38" fmla="*/ 152421 h 407215"/>
              <a:gd name="connsiteX39" fmla="*/ 304800 w 966787"/>
              <a:gd name="connsiteY39" fmla="*/ 161946 h 407215"/>
              <a:gd name="connsiteX40" fmla="*/ 307181 w 966787"/>
              <a:gd name="connsiteY40" fmla="*/ 104796 h 407215"/>
              <a:gd name="connsiteX41" fmla="*/ 311943 w 966787"/>
              <a:gd name="connsiteY41" fmla="*/ 85746 h 407215"/>
              <a:gd name="connsiteX42" fmla="*/ 319087 w 966787"/>
              <a:gd name="connsiteY42" fmla="*/ 80984 h 407215"/>
              <a:gd name="connsiteX43" fmla="*/ 328612 w 966787"/>
              <a:gd name="connsiteY43" fmla="*/ 85746 h 407215"/>
              <a:gd name="connsiteX44" fmla="*/ 330993 w 966787"/>
              <a:gd name="connsiteY44" fmla="*/ 71459 h 407215"/>
              <a:gd name="connsiteX45" fmla="*/ 335756 w 966787"/>
              <a:gd name="connsiteY45" fmla="*/ 57171 h 407215"/>
              <a:gd name="connsiteX46" fmla="*/ 342900 w 966787"/>
              <a:gd name="connsiteY46" fmla="*/ 35740 h 407215"/>
              <a:gd name="connsiteX47" fmla="*/ 345281 w 966787"/>
              <a:gd name="connsiteY47" fmla="*/ 28596 h 407215"/>
              <a:gd name="connsiteX48" fmla="*/ 350043 w 966787"/>
              <a:gd name="connsiteY48" fmla="*/ 21452 h 407215"/>
              <a:gd name="connsiteX49" fmla="*/ 354806 w 966787"/>
              <a:gd name="connsiteY49" fmla="*/ 4784 h 407215"/>
              <a:gd name="connsiteX50" fmla="*/ 359568 w 966787"/>
              <a:gd name="connsiteY50" fmla="*/ 11927 h 407215"/>
              <a:gd name="connsiteX51" fmla="*/ 361950 w 966787"/>
              <a:gd name="connsiteY51" fmla="*/ 19071 h 407215"/>
              <a:gd name="connsiteX52" fmla="*/ 376237 w 966787"/>
              <a:gd name="connsiteY52" fmla="*/ 16690 h 407215"/>
              <a:gd name="connsiteX53" fmla="*/ 388143 w 966787"/>
              <a:gd name="connsiteY53" fmla="*/ 4784 h 407215"/>
              <a:gd name="connsiteX54" fmla="*/ 390525 w 966787"/>
              <a:gd name="connsiteY54" fmla="*/ 14309 h 407215"/>
              <a:gd name="connsiteX55" fmla="*/ 392906 w 966787"/>
              <a:gd name="connsiteY55" fmla="*/ 21452 h 407215"/>
              <a:gd name="connsiteX56" fmla="*/ 400050 w 966787"/>
              <a:gd name="connsiteY56" fmla="*/ 23834 h 407215"/>
              <a:gd name="connsiteX57" fmla="*/ 416718 w 966787"/>
              <a:gd name="connsiteY57" fmla="*/ 21452 h 407215"/>
              <a:gd name="connsiteX58" fmla="*/ 431006 w 966787"/>
              <a:gd name="connsiteY58" fmla="*/ 11927 h 407215"/>
              <a:gd name="connsiteX59" fmla="*/ 433387 w 966787"/>
              <a:gd name="connsiteY59" fmla="*/ 4784 h 407215"/>
              <a:gd name="connsiteX60" fmla="*/ 450056 w 966787"/>
              <a:gd name="connsiteY60" fmla="*/ 4784 h 407215"/>
              <a:gd name="connsiteX61" fmla="*/ 457200 w 966787"/>
              <a:gd name="connsiteY61" fmla="*/ 19071 h 407215"/>
              <a:gd name="connsiteX62" fmla="*/ 459581 w 966787"/>
              <a:gd name="connsiteY62" fmla="*/ 26215 h 407215"/>
              <a:gd name="connsiteX63" fmla="*/ 483393 w 966787"/>
              <a:gd name="connsiteY63" fmla="*/ 14309 h 407215"/>
              <a:gd name="connsiteX64" fmla="*/ 502443 w 966787"/>
              <a:gd name="connsiteY64" fmla="*/ 7165 h 407215"/>
              <a:gd name="connsiteX65" fmla="*/ 507206 w 966787"/>
              <a:gd name="connsiteY65" fmla="*/ 16690 h 407215"/>
              <a:gd name="connsiteX66" fmla="*/ 511968 w 966787"/>
              <a:gd name="connsiteY66" fmla="*/ 30977 h 407215"/>
              <a:gd name="connsiteX67" fmla="*/ 519112 w 966787"/>
              <a:gd name="connsiteY67" fmla="*/ 23834 h 407215"/>
              <a:gd name="connsiteX68" fmla="*/ 528637 w 966787"/>
              <a:gd name="connsiteY68" fmla="*/ 9546 h 407215"/>
              <a:gd name="connsiteX69" fmla="*/ 542925 w 966787"/>
              <a:gd name="connsiteY69" fmla="*/ 4784 h 407215"/>
              <a:gd name="connsiteX70" fmla="*/ 550068 w 966787"/>
              <a:gd name="connsiteY70" fmla="*/ 9546 h 407215"/>
              <a:gd name="connsiteX71" fmla="*/ 552450 w 966787"/>
              <a:gd name="connsiteY71" fmla="*/ 19071 h 407215"/>
              <a:gd name="connsiteX72" fmla="*/ 561975 w 966787"/>
              <a:gd name="connsiteY72" fmla="*/ 21452 h 407215"/>
              <a:gd name="connsiteX73" fmla="*/ 576262 w 966787"/>
              <a:gd name="connsiteY73" fmla="*/ 16690 h 407215"/>
              <a:gd name="connsiteX74" fmla="*/ 592931 w 966787"/>
              <a:gd name="connsiteY74" fmla="*/ 4784 h 407215"/>
              <a:gd name="connsiteX75" fmla="*/ 600075 w 966787"/>
              <a:gd name="connsiteY75" fmla="*/ 2402 h 407215"/>
              <a:gd name="connsiteX76" fmla="*/ 609600 w 966787"/>
              <a:gd name="connsiteY76" fmla="*/ 21452 h 407215"/>
              <a:gd name="connsiteX77" fmla="*/ 619125 w 966787"/>
              <a:gd name="connsiteY77" fmla="*/ 40502 h 407215"/>
              <a:gd name="connsiteX78" fmla="*/ 621506 w 966787"/>
              <a:gd name="connsiteY78" fmla="*/ 47646 h 407215"/>
              <a:gd name="connsiteX79" fmla="*/ 633412 w 966787"/>
              <a:gd name="connsiteY79" fmla="*/ 33359 h 407215"/>
              <a:gd name="connsiteX80" fmla="*/ 638175 w 966787"/>
              <a:gd name="connsiteY80" fmla="*/ 19071 h 407215"/>
              <a:gd name="connsiteX81" fmla="*/ 647700 w 966787"/>
              <a:gd name="connsiteY81" fmla="*/ 4784 h 407215"/>
              <a:gd name="connsiteX82" fmla="*/ 659606 w 966787"/>
              <a:gd name="connsiteY82" fmla="*/ 21452 h 407215"/>
              <a:gd name="connsiteX83" fmla="*/ 661987 w 966787"/>
              <a:gd name="connsiteY83" fmla="*/ 28596 h 407215"/>
              <a:gd name="connsiteX84" fmla="*/ 666750 w 966787"/>
              <a:gd name="connsiteY84" fmla="*/ 19071 h 407215"/>
              <a:gd name="connsiteX85" fmla="*/ 669131 w 966787"/>
              <a:gd name="connsiteY85" fmla="*/ 11927 h 407215"/>
              <a:gd name="connsiteX86" fmla="*/ 683418 w 966787"/>
              <a:gd name="connsiteY86" fmla="*/ 7165 h 407215"/>
              <a:gd name="connsiteX87" fmla="*/ 690562 w 966787"/>
              <a:gd name="connsiteY87" fmla="*/ 4784 h 407215"/>
              <a:gd name="connsiteX88" fmla="*/ 695325 w 966787"/>
              <a:gd name="connsiteY88" fmla="*/ 30977 h 407215"/>
              <a:gd name="connsiteX89" fmla="*/ 697706 w 966787"/>
              <a:gd name="connsiteY89" fmla="*/ 47646 h 407215"/>
              <a:gd name="connsiteX90" fmla="*/ 704850 w 966787"/>
              <a:gd name="connsiteY90" fmla="*/ 21452 h 407215"/>
              <a:gd name="connsiteX91" fmla="*/ 714375 w 966787"/>
              <a:gd name="connsiteY91" fmla="*/ 30977 h 407215"/>
              <a:gd name="connsiteX92" fmla="*/ 719137 w 966787"/>
              <a:gd name="connsiteY92" fmla="*/ 50027 h 407215"/>
              <a:gd name="connsiteX93" fmla="*/ 723900 w 966787"/>
              <a:gd name="connsiteY93" fmla="*/ 71459 h 407215"/>
              <a:gd name="connsiteX94" fmla="*/ 721518 w 966787"/>
              <a:gd name="connsiteY94" fmla="*/ 88127 h 407215"/>
              <a:gd name="connsiteX95" fmla="*/ 719137 w 966787"/>
              <a:gd name="connsiteY95" fmla="*/ 95271 h 407215"/>
              <a:gd name="connsiteX96" fmla="*/ 721518 w 966787"/>
              <a:gd name="connsiteY96" fmla="*/ 64315 h 407215"/>
              <a:gd name="connsiteX97" fmla="*/ 723900 w 966787"/>
              <a:gd name="connsiteY97" fmla="*/ 114321 h 407215"/>
              <a:gd name="connsiteX98" fmla="*/ 726281 w 966787"/>
              <a:gd name="connsiteY98" fmla="*/ 121465 h 407215"/>
              <a:gd name="connsiteX99" fmla="*/ 728662 w 966787"/>
              <a:gd name="connsiteY99" fmla="*/ 130990 h 407215"/>
              <a:gd name="connsiteX100" fmla="*/ 731043 w 966787"/>
              <a:gd name="connsiteY100" fmla="*/ 138134 h 407215"/>
              <a:gd name="connsiteX101" fmla="*/ 733425 w 966787"/>
              <a:gd name="connsiteY101" fmla="*/ 152421 h 407215"/>
              <a:gd name="connsiteX102" fmla="*/ 735806 w 966787"/>
              <a:gd name="connsiteY102" fmla="*/ 140515 h 407215"/>
              <a:gd name="connsiteX103" fmla="*/ 738187 w 966787"/>
              <a:gd name="connsiteY103" fmla="*/ 123846 h 407215"/>
              <a:gd name="connsiteX104" fmla="*/ 740568 w 966787"/>
              <a:gd name="connsiteY104" fmla="*/ 266721 h 407215"/>
              <a:gd name="connsiteX105" fmla="*/ 747712 w 966787"/>
              <a:gd name="connsiteY105" fmla="*/ 242909 h 407215"/>
              <a:gd name="connsiteX106" fmla="*/ 750093 w 966787"/>
              <a:gd name="connsiteY106" fmla="*/ 231002 h 407215"/>
              <a:gd name="connsiteX107" fmla="*/ 752475 w 966787"/>
              <a:gd name="connsiteY107" fmla="*/ 223859 h 407215"/>
              <a:gd name="connsiteX108" fmla="*/ 750093 w 966787"/>
              <a:gd name="connsiteY108" fmla="*/ 252434 h 407215"/>
              <a:gd name="connsiteX109" fmla="*/ 745331 w 966787"/>
              <a:gd name="connsiteY109" fmla="*/ 266721 h 407215"/>
              <a:gd name="connsiteX110" fmla="*/ 747712 w 966787"/>
              <a:gd name="connsiteY110" fmla="*/ 290534 h 407215"/>
              <a:gd name="connsiteX111" fmla="*/ 754856 w 966787"/>
              <a:gd name="connsiteY111" fmla="*/ 292915 h 407215"/>
              <a:gd name="connsiteX112" fmla="*/ 773906 w 966787"/>
              <a:gd name="connsiteY112" fmla="*/ 290534 h 407215"/>
              <a:gd name="connsiteX113" fmla="*/ 769143 w 966787"/>
              <a:gd name="connsiteY113" fmla="*/ 302440 h 407215"/>
              <a:gd name="connsiteX114" fmla="*/ 759618 w 966787"/>
              <a:gd name="connsiteY114" fmla="*/ 316727 h 407215"/>
              <a:gd name="connsiteX115" fmla="*/ 762000 w 966787"/>
              <a:gd name="connsiteY115" fmla="*/ 323871 h 407215"/>
              <a:gd name="connsiteX116" fmla="*/ 783431 w 966787"/>
              <a:gd name="connsiteY116" fmla="*/ 314346 h 407215"/>
              <a:gd name="connsiteX117" fmla="*/ 788193 w 966787"/>
              <a:gd name="connsiteY117" fmla="*/ 307202 h 407215"/>
              <a:gd name="connsiteX118" fmla="*/ 795337 w 966787"/>
              <a:gd name="connsiteY118" fmla="*/ 309584 h 407215"/>
              <a:gd name="connsiteX119" fmla="*/ 802481 w 966787"/>
              <a:gd name="connsiteY119" fmla="*/ 326252 h 407215"/>
              <a:gd name="connsiteX120" fmla="*/ 807243 w 966787"/>
              <a:gd name="connsiteY120" fmla="*/ 333396 h 407215"/>
              <a:gd name="connsiteX121" fmla="*/ 809625 w 966787"/>
              <a:gd name="connsiteY121" fmla="*/ 342921 h 407215"/>
              <a:gd name="connsiteX122" fmla="*/ 812006 w 966787"/>
              <a:gd name="connsiteY122" fmla="*/ 354827 h 407215"/>
              <a:gd name="connsiteX123" fmla="*/ 816768 w 966787"/>
              <a:gd name="connsiteY123" fmla="*/ 345302 h 407215"/>
              <a:gd name="connsiteX124" fmla="*/ 823912 w 966787"/>
              <a:gd name="connsiteY124" fmla="*/ 335777 h 407215"/>
              <a:gd name="connsiteX125" fmla="*/ 833437 w 966787"/>
              <a:gd name="connsiteY125" fmla="*/ 326252 h 407215"/>
              <a:gd name="connsiteX126" fmla="*/ 840581 w 966787"/>
              <a:gd name="connsiteY126" fmla="*/ 333396 h 407215"/>
              <a:gd name="connsiteX127" fmla="*/ 852487 w 966787"/>
              <a:gd name="connsiteY127" fmla="*/ 350065 h 407215"/>
              <a:gd name="connsiteX128" fmla="*/ 866775 w 966787"/>
              <a:gd name="connsiteY128" fmla="*/ 359590 h 407215"/>
              <a:gd name="connsiteX129" fmla="*/ 873918 w 966787"/>
              <a:gd name="connsiteY129" fmla="*/ 352446 h 407215"/>
              <a:gd name="connsiteX130" fmla="*/ 876300 w 966787"/>
              <a:gd name="connsiteY130" fmla="*/ 345302 h 407215"/>
              <a:gd name="connsiteX131" fmla="*/ 881062 w 966787"/>
              <a:gd name="connsiteY131" fmla="*/ 335777 h 407215"/>
              <a:gd name="connsiteX132" fmla="*/ 888206 w 966787"/>
              <a:gd name="connsiteY132" fmla="*/ 321490 h 407215"/>
              <a:gd name="connsiteX133" fmla="*/ 890587 w 966787"/>
              <a:gd name="connsiteY133" fmla="*/ 331015 h 407215"/>
              <a:gd name="connsiteX134" fmla="*/ 892968 w 966787"/>
              <a:gd name="connsiteY134" fmla="*/ 338159 h 407215"/>
              <a:gd name="connsiteX135" fmla="*/ 895350 w 966787"/>
              <a:gd name="connsiteY135" fmla="*/ 385784 h 407215"/>
              <a:gd name="connsiteX136" fmla="*/ 916781 w 966787"/>
              <a:gd name="connsiteY136" fmla="*/ 378640 h 407215"/>
              <a:gd name="connsiteX137" fmla="*/ 926306 w 966787"/>
              <a:gd name="connsiteY137" fmla="*/ 364352 h 407215"/>
              <a:gd name="connsiteX138" fmla="*/ 928687 w 966787"/>
              <a:gd name="connsiteY138" fmla="*/ 371496 h 407215"/>
              <a:gd name="connsiteX139" fmla="*/ 933450 w 966787"/>
              <a:gd name="connsiteY139" fmla="*/ 395309 h 407215"/>
              <a:gd name="connsiteX140" fmla="*/ 940593 w 966787"/>
              <a:gd name="connsiteY140" fmla="*/ 381021 h 407215"/>
              <a:gd name="connsiteX141" fmla="*/ 945356 w 966787"/>
              <a:gd name="connsiteY141" fmla="*/ 373877 h 407215"/>
              <a:gd name="connsiteX142" fmla="*/ 966787 w 966787"/>
              <a:gd name="connsiteY142" fmla="*/ 373877 h 407215"/>
              <a:gd name="connsiteX0" fmla="*/ 0 w 966787"/>
              <a:gd name="connsiteY0" fmla="*/ 373877 h 407215"/>
              <a:gd name="connsiteX1" fmla="*/ 23812 w 966787"/>
              <a:gd name="connsiteY1" fmla="*/ 383402 h 407215"/>
              <a:gd name="connsiteX2" fmla="*/ 50006 w 966787"/>
              <a:gd name="connsiteY2" fmla="*/ 373877 h 407215"/>
              <a:gd name="connsiteX3" fmla="*/ 64293 w 966787"/>
              <a:gd name="connsiteY3" fmla="*/ 364352 h 407215"/>
              <a:gd name="connsiteX4" fmla="*/ 69056 w 966787"/>
              <a:gd name="connsiteY4" fmla="*/ 371496 h 407215"/>
              <a:gd name="connsiteX5" fmla="*/ 73818 w 966787"/>
              <a:gd name="connsiteY5" fmla="*/ 392927 h 407215"/>
              <a:gd name="connsiteX6" fmla="*/ 83343 w 966787"/>
              <a:gd name="connsiteY6" fmla="*/ 390546 h 407215"/>
              <a:gd name="connsiteX7" fmla="*/ 92868 w 966787"/>
              <a:gd name="connsiteY7" fmla="*/ 373877 h 407215"/>
              <a:gd name="connsiteX8" fmla="*/ 273744 w 966787"/>
              <a:gd name="connsiteY8" fmla="*/ 360040 h 407215"/>
              <a:gd name="connsiteX9" fmla="*/ 104775 w 966787"/>
              <a:gd name="connsiteY9" fmla="*/ 407215 h 407215"/>
              <a:gd name="connsiteX10" fmla="*/ 121443 w 966787"/>
              <a:gd name="connsiteY10" fmla="*/ 373877 h 407215"/>
              <a:gd name="connsiteX11" fmla="*/ 140493 w 966787"/>
              <a:gd name="connsiteY11" fmla="*/ 397690 h 407215"/>
              <a:gd name="connsiteX12" fmla="*/ 166687 w 966787"/>
              <a:gd name="connsiteY12" fmla="*/ 395309 h 407215"/>
              <a:gd name="connsiteX13" fmla="*/ 171450 w 966787"/>
              <a:gd name="connsiteY13" fmla="*/ 388165 h 407215"/>
              <a:gd name="connsiteX14" fmla="*/ 195262 w 966787"/>
              <a:gd name="connsiteY14" fmla="*/ 378640 h 407215"/>
              <a:gd name="connsiteX15" fmla="*/ 202406 w 966787"/>
              <a:gd name="connsiteY15" fmla="*/ 392927 h 407215"/>
              <a:gd name="connsiteX16" fmla="*/ 207168 w 966787"/>
              <a:gd name="connsiteY16" fmla="*/ 400071 h 407215"/>
              <a:gd name="connsiteX17" fmla="*/ 216693 w 966787"/>
              <a:gd name="connsiteY17" fmla="*/ 392927 h 407215"/>
              <a:gd name="connsiteX18" fmla="*/ 221456 w 966787"/>
              <a:gd name="connsiteY18" fmla="*/ 381021 h 407215"/>
              <a:gd name="connsiteX19" fmla="*/ 226218 w 966787"/>
              <a:gd name="connsiteY19" fmla="*/ 371496 h 407215"/>
              <a:gd name="connsiteX20" fmla="*/ 230981 w 966787"/>
              <a:gd name="connsiteY20" fmla="*/ 357209 h 407215"/>
              <a:gd name="connsiteX21" fmla="*/ 233362 w 966787"/>
              <a:gd name="connsiteY21" fmla="*/ 350065 h 407215"/>
              <a:gd name="connsiteX22" fmla="*/ 235743 w 966787"/>
              <a:gd name="connsiteY22" fmla="*/ 340540 h 407215"/>
              <a:gd name="connsiteX23" fmla="*/ 240506 w 966787"/>
              <a:gd name="connsiteY23" fmla="*/ 326252 h 407215"/>
              <a:gd name="connsiteX24" fmla="*/ 245268 w 966787"/>
              <a:gd name="connsiteY24" fmla="*/ 309584 h 407215"/>
              <a:gd name="connsiteX25" fmla="*/ 247650 w 966787"/>
              <a:gd name="connsiteY25" fmla="*/ 316727 h 407215"/>
              <a:gd name="connsiteX26" fmla="*/ 252412 w 966787"/>
              <a:gd name="connsiteY26" fmla="*/ 350065 h 407215"/>
              <a:gd name="connsiteX27" fmla="*/ 261937 w 966787"/>
              <a:gd name="connsiteY27" fmla="*/ 261959 h 407215"/>
              <a:gd name="connsiteX28" fmla="*/ 269081 w 966787"/>
              <a:gd name="connsiteY28" fmla="*/ 254815 h 407215"/>
              <a:gd name="connsiteX29" fmla="*/ 271462 w 966787"/>
              <a:gd name="connsiteY29" fmla="*/ 245290 h 407215"/>
              <a:gd name="connsiteX30" fmla="*/ 276225 w 966787"/>
              <a:gd name="connsiteY30" fmla="*/ 238146 h 407215"/>
              <a:gd name="connsiteX31" fmla="*/ 280987 w 966787"/>
              <a:gd name="connsiteY31" fmla="*/ 226240 h 407215"/>
              <a:gd name="connsiteX32" fmla="*/ 278606 w 966787"/>
              <a:gd name="connsiteY32" fmla="*/ 242909 h 407215"/>
              <a:gd name="connsiteX33" fmla="*/ 280987 w 966787"/>
              <a:gd name="connsiteY33" fmla="*/ 235765 h 407215"/>
              <a:gd name="connsiteX34" fmla="*/ 285750 w 966787"/>
              <a:gd name="connsiteY34" fmla="*/ 211952 h 407215"/>
              <a:gd name="connsiteX35" fmla="*/ 288131 w 966787"/>
              <a:gd name="connsiteY35" fmla="*/ 173852 h 407215"/>
              <a:gd name="connsiteX36" fmla="*/ 297656 w 966787"/>
              <a:gd name="connsiteY36" fmla="*/ 159565 h 407215"/>
              <a:gd name="connsiteX37" fmla="*/ 300037 w 966787"/>
              <a:gd name="connsiteY37" fmla="*/ 152421 h 407215"/>
              <a:gd name="connsiteX38" fmla="*/ 304800 w 966787"/>
              <a:gd name="connsiteY38" fmla="*/ 161946 h 407215"/>
              <a:gd name="connsiteX39" fmla="*/ 307181 w 966787"/>
              <a:gd name="connsiteY39" fmla="*/ 104796 h 407215"/>
              <a:gd name="connsiteX40" fmla="*/ 311943 w 966787"/>
              <a:gd name="connsiteY40" fmla="*/ 85746 h 407215"/>
              <a:gd name="connsiteX41" fmla="*/ 319087 w 966787"/>
              <a:gd name="connsiteY41" fmla="*/ 80984 h 407215"/>
              <a:gd name="connsiteX42" fmla="*/ 328612 w 966787"/>
              <a:gd name="connsiteY42" fmla="*/ 85746 h 407215"/>
              <a:gd name="connsiteX43" fmla="*/ 330993 w 966787"/>
              <a:gd name="connsiteY43" fmla="*/ 71459 h 407215"/>
              <a:gd name="connsiteX44" fmla="*/ 335756 w 966787"/>
              <a:gd name="connsiteY44" fmla="*/ 57171 h 407215"/>
              <a:gd name="connsiteX45" fmla="*/ 342900 w 966787"/>
              <a:gd name="connsiteY45" fmla="*/ 35740 h 407215"/>
              <a:gd name="connsiteX46" fmla="*/ 345281 w 966787"/>
              <a:gd name="connsiteY46" fmla="*/ 28596 h 407215"/>
              <a:gd name="connsiteX47" fmla="*/ 350043 w 966787"/>
              <a:gd name="connsiteY47" fmla="*/ 21452 h 407215"/>
              <a:gd name="connsiteX48" fmla="*/ 354806 w 966787"/>
              <a:gd name="connsiteY48" fmla="*/ 4784 h 407215"/>
              <a:gd name="connsiteX49" fmla="*/ 359568 w 966787"/>
              <a:gd name="connsiteY49" fmla="*/ 11927 h 407215"/>
              <a:gd name="connsiteX50" fmla="*/ 361950 w 966787"/>
              <a:gd name="connsiteY50" fmla="*/ 19071 h 407215"/>
              <a:gd name="connsiteX51" fmla="*/ 376237 w 966787"/>
              <a:gd name="connsiteY51" fmla="*/ 16690 h 407215"/>
              <a:gd name="connsiteX52" fmla="*/ 388143 w 966787"/>
              <a:gd name="connsiteY52" fmla="*/ 4784 h 407215"/>
              <a:gd name="connsiteX53" fmla="*/ 390525 w 966787"/>
              <a:gd name="connsiteY53" fmla="*/ 14309 h 407215"/>
              <a:gd name="connsiteX54" fmla="*/ 392906 w 966787"/>
              <a:gd name="connsiteY54" fmla="*/ 21452 h 407215"/>
              <a:gd name="connsiteX55" fmla="*/ 400050 w 966787"/>
              <a:gd name="connsiteY55" fmla="*/ 23834 h 407215"/>
              <a:gd name="connsiteX56" fmla="*/ 416718 w 966787"/>
              <a:gd name="connsiteY56" fmla="*/ 21452 h 407215"/>
              <a:gd name="connsiteX57" fmla="*/ 431006 w 966787"/>
              <a:gd name="connsiteY57" fmla="*/ 11927 h 407215"/>
              <a:gd name="connsiteX58" fmla="*/ 433387 w 966787"/>
              <a:gd name="connsiteY58" fmla="*/ 4784 h 407215"/>
              <a:gd name="connsiteX59" fmla="*/ 450056 w 966787"/>
              <a:gd name="connsiteY59" fmla="*/ 4784 h 407215"/>
              <a:gd name="connsiteX60" fmla="*/ 457200 w 966787"/>
              <a:gd name="connsiteY60" fmla="*/ 19071 h 407215"/>
              <a:gd name="connsiteX61" fmla="*/ 459581 w 966787"/>
              <a:gd name="connsiteY61" fmla="*/ 26215 h 407215"/>
              <a:gd name="connsiteX62" fmla="*/ 483393 w 966787"/>
              <a:gd name="connsiteY62" fmla="*/ 14309 h 407215"/>
              <a:gd name="connsiteX63" fmla="*/ 502443 w 966787"/>
              <a:gd name="connsiteY63" fmla="*/ 7165 h 407215"/>
              <a:gd name="connsiteX64" fmla="*/ 507206 w 966787"/>
              <a:gd name="connsiteY64" fmla="*/ 16690 h 407215"/>
              <a:gd name="connsiteX65" fmla="*/ 511968 w 966787"/>
              <a:gd name="connsiteY65" fmla="*/ 30977 h 407215"/>
              <a:gd name="connsiteX66" fmla="*/ 519112 w 966787"/>
              <a:gd name="connsiteY66" fmla="*/ 23834 h 407215"/>
              <a:gd name="connsiteX67" fmla="*/ 528637 w 966787"/>
              <a:gd name="connsiteY67" fmla="*/ 9546 h 407215"/>
              <a:gd name="connsiteX68" fmla="*/ 542925 w 966787"/>
              <a:gd name="connsiteY68" fmla="*/ 4784 h 407215"/>
              <a:gd name="connsiteX69" fmla="*/ 550068 w 966787"/>
              <a:gd name="connsiteY69" fmla="*/ 9546 h 407215"/>
              <a:gd name="connsiteX70" fmla="*/ 552450 w 966787"/>
              <a:gd name="connsiteY70" fmla="*/ 19071 h 407215"/>
              <a:gd name="connsiteX71" fmla="*/ 561975 w 966787"/>
              <a:gd name="connsiteY71" fmla="*/ 21452 h 407215"/>
              <a:gd name="connsiteX72" fmla="*/ 576262 w 966787"/>
              <a:gd name="connsiteY72" fmla="*/ 16690 h 407215"/>
              <a:gd name="connsiteX73" fmla="*/ 592931 w 966787"/>
              <a:gd name="connsiteY73" fmla="*/ 4784 h 407215"/>
              <a:gd name="connsiteX74" fmla="*/ 600075 w 966787"/>
              <a:gd name="connsiteY74" fmla="*/ 2402 h 407215"/>
              <a:gd name="connsiteX75" fmla="*/ 609600 w 966787"/>
              <a:gd name="connsiteY75" fmla="*/ 21452 h 407215"/>
              <a:gd name="connsiteX76" fmla="*/ 619125 w 966787"/>
              <a:gd name="connsiteY76" fmla="*/ 40502 h 407215"/>
              <a:gd name="connsiteX77" fmla="*/ 621506 w 966787"/>
              <a:gd name="connsiteY77" fmla="*/ 47646 h 407215"/>
              <a:gd name="connsiteX78" fmla="*/ 633412 w 966787"/>
              <a:gd name="connsiteY78" fmla="*/ 33359 h 407215"/>
              <a:gd name="connsiteX79" fmla="*/ 638175 w 966787"/>
              <a:gd name="connsiteY79" fmla="*/ 19071 h 407215"/>
              <a:gd name="connsiteX80" fmla="*/ 647700 w 966787"/>
              <a:gd name="connsiteY80" fmla="*/ 4784 h 407215"/>
              <a:gd name="connsiteX81" fmla="*/ 659606 w 966787"/>
              <a:gd name="connsiteY81" fmla="*/ 21452 h 407215"/>
              <a:gd name="connsiteX82" fmla="*/ 661987 w 966787"/>
              <a:gd name="connsiteY82" fmla="*/ 28596 h 407215"/>
              <a:gd name="connsiteX83" fmla="*/ 666750 w 966787"/>
              <a:gd name="connsiteY83" fmla="*/ 19071 h 407215"/>
              <a:gd name="connsiteX84" fmla="*/ 669131 w 966787"/>
              <a:gd name="connsiteY84" fmla="*/ 11927 h 407215"/>
              <a:gd name="connsiteX85" fmla="*/ 683418 w 966787"/>
              <a:gd name="connsiteY85" fmla="*/ 7165 h 407215"/>
              <a:gd name="connsiteX86" fmla="*/ 690562 w 966787"/>
              <a:gd name="connsiteY86" fmla="*/ 4784 h 407215"/>
              <a:gd name="connsiteX87" fmla="*/ 695325 w 966787"/>
              <a:gd name="connsiteY87" fmla="*/ 30977 h 407215"/>
              <a:gd name="connsiteX88" fmla="*/ 697706 w 966787"/>
              <a:gd name="connsiteY88" fmla="*/ 47646 h 407215"/>
              <a:gd name="connsiteX89" fmla="*/ 704850 w 966787"/>
              <a:gd name="connsiteY89" fmla="*/ 21452 h 407215"/>
              <a:gd name="connsiteX90" fmla="*/ 714375 w 966787"/>
              <a:gd name="connsiteY90" fmla="*/ 30977 h 407215"/>
              <a:gd name="connsiteX91" fmla="*/ 719137 w 966787"/>
              <a:gd name="connsiteY91" fmla="*/ 50027 h 407215"/>
              <a:gd name="connsiteX92" fmla="*/ 723900 w 966787"/>
              <a:gd name="connsiteY92" fmla="*/ 71459 h 407215"/>
              <a:gd name="connsiteX93" fmla="*/ 721518 w 966787"/>
              <a:gd name="connsiteY93" fmla="*/ 88127 h 407215"/>
              <a:gd name="connsiteX94" fmla="*/ 719137 w 966787"/>
              <a:gd name="connsiteY94" fmla="*/ 95271 h 407215"/>
              <a:gd name="connsiteX95" fmla="*/ 721518 w 966787"/>
              <a:gd name="connsiteY95" fmla="*/ 64315 h 407215"/>
              <a:gd name="connsiteX96" fmla="*/ 723900 w 966787"/>
              <a:gd name="connsiteY96" fmla="*/ 114321 h 407215"/>
              <a:gd name="connsiteX97" fmla="*/ 726281 w 966787"/>
              <a:gd name="connsiteY97" fmla="*/ 121465 h 407215"/>
              <a:gd name="connsiteX98" fmla="*/ 728662 w 966787"/>
              <a:gd name="connsiteY98" fmla="*/ 130990 h 407215"/>
              <a:gd name="connsiteX99" fmla="*/ 731043 w 966787"/>
              <a:gd name="connsiteY99" fmla="*/ 138134 h 407215"/>
              <a:gd name="connsiteX100" fmla="*/ 733425 w 966787"/>
              <a:gd name="connsiteY100" fmla="*/ 152421 h 407215"/>
              <a:gd name="connsiteX101" fmla="*/ 735806 w 966787"/>
              <a:gd name="connsiteY101" fmla="*/ 140515 h 407215"/>
              <a:gd name="connsiteX102" fmla="*/ 738187 w 966787"/>
              <a:gd name="connsiteY102" fmla="*/ 123846 h 407215"/>
              <a:gd name="connsiteX103" fmla="*/ 740568 w 966787"/>
              <a:gd name="connsiteY103" fmla="*/ 266721 h 407215"/>
              <a:gd name="connsiteX104" fmla="*/ 747712 w 966787"/>
              <a:gd name="connsiteY104" fmla="*/ 242909 h 407215"/>
              <a:gd name="connsiteX105" fmla="*/ 750093 w 966787"/>
              <a:gd name="connsiteY105" fmla="*/ 231002 h 407215"/>
              <a:gd name="connsiteX106" fmla="*/ 752475 w 966787"/>
              <a:gd name="connsiteY106" fmla="*/ 223859 h 407215"/>
              <a:gd name="connsiteX107" fmla="*/ 750093 w 966787"/>
              <a:gd name="connsiteY107" fmla="*/ 252434 h 407215"/>
              <a:gd name="connsiteX108" fmla="*/ 745331 w 966787"/>
              <a:gd name="connsiteY108" fmla="*/ 266721 h 407215"/>
              <a:gd name="connsiteX109" fmla="*/ 747712 w 966787"/>
              <a:gd name="connsiteY109" fmla="*/ 290534 h 407215"/>
              <a:gd name="connsiteX110" fmla="*/ 754856 w 966787"/>
              <a:gd name="connsiteY110" fmla="*/ 292915 h 407215"/>
              <a:gd name="connsiteX111" fmla="*/ 773906 w 966787"/>
              <a:gd name="connsiteY111" fmla="*/ 290534 h 407215"/>
              <a:gd name="connsiteX112" fmla="*/ 769143 w 966787"/>
              <a:gd name="connsiteY112" fmla="*/ 302440 h 407215"/>
              <a:gd name="connsiteX113" fmla="*/ 759618 w 966787"/>
              <a:gd name="connsiteY113" fmla="*/ 316727 h 407215"/>
              <a:gd name="connsiteX114" fmla="*/ 762000 w 966787"/>
              <a:gd name="connsiteY114" fmla="*/ 323871 h 407215"/>
              <a:gd name="connsiteX115" fmla="*/ 783431 w 966787"/>
              <a:gd name="connsiteY115" fmla="*/ 314346 h 407215"/>
              <a:gd name="connsiteX116" fmla="*/ 788193 w 966787"/>
              <a:gd name="connsiteY116" fmla="*/ 307202 h 407215"/>
              <a:gd name="connsiteX117" fmla="*/ 795337 w 966787"/>
              <a:gd name="connsiteY117" fmla="*/ 309584 h 407215"/>
              <a:gd name="connsiteX118" fmla="*/ 802481 w 966787"/>
              <a:gd name="connsiteY118" fmla="*/ 326252 h 407215"/>
              <a:gd name="connsiteX119" fmla="*/ 807243 w 966787"/>
              <a:gd name="connsiteY119" fmla="*/ 333396 h 407215"/>
              <a:gd name="connsiteX120" fmla="*/ 809625 w 966787"/>
              <a:gd name="connsiteY120" fmla="*/ 342921 h 407215"/>
              <a:gd name="connsiteX121" fmla="*/ 812006 w 966787"/>
              <a:gd name="connsiteY121" fmla="*/ 354827 h 407215"/>
              <a:gd name="connsiteX122" fmla="*/ 816768 w 966787"/>
              <a:gd name="connsiteY122" fmla="*/ 345302 h 407215"/>
              <a:gd name="connsiteX123" fmla="*/ 823912 w 966787"/>
              <a:gd name="connsiteY123" fmla="*/ 335777 h 407215"/>
              <a:gd name="connsiteX124" fmla="*/ 833437 w 966787"/>
              <a:gd name="connsiteY124" fmla="*/ 326252 h 407215"/>
              <a:gd name="connsiteX125" fmla="*/ 840581 w 966787"/>
              <a:gd name="connsiteY125" fmla="*/ 333396 h 407215"/>
              <a:gd name="connsiteX126" fmla="*/ 852487 w 966787"/>
              <a:gd name="connsiteY126" fmla="*/ 350065 h 407215"/>
              <a:gd name="connsiteX127" fmla="*/ 866775 w 966787"/>
              <a:gd name="connsiteY127" fmla="*/ 359590 h 407215"/>
              <a:gd name="connsiteX128" fmla="*/ 873918 w 966787"/>
              <a:gd name="connsiteY128" fmla="*/ 352446 h 407215"/>
              <a:gd name="connsiteX129" fmla="*/ 876300 w 966787"/>
              <a:gd name="connsiteY129" fmla="*/ 345302 h 407215"/>
              <a:gd name="connsiteX130" fmla="*/ 881062 w 966787"/>
              <a:gd name="connsiteY130" fmla="*/ 335777 h 407215"/>
              <a:gd name="connsiteX131" fmla="*/ 888206 w 966787"/>
              <a:gd name="connsiteY131" fmla="*/ 321490 h 407215"/>
              <a:gd name="connsiteX132" fmla="*/ 890587 w 966787"/>
              <a:gd name="connsiteY132" fmla="*/ 331015 h 407215"/>
              <a:gd name="connsiteX133" fmla="*/ 892968 w 966787"/>
              <a:gd name="connsiteY133" fmla="*/ 338159 h 407215"/>
              <a:gd name="connsiteX134" fmla="*/ 895350 w 966787"/>
              <a:gd name="connsiteY134" fmla="*/ 385784 h 407215"/>
              <a:gd name="connsiteX135" fmla="*/ 916781 w 966787"/>
              <a:gd name="connsiteY135" fmla="*/ 378640 h 407215"/>
              <a:gd name="connsiteX136" fmla="*/ 926306 w 966787"/>
              <a:gd name="connsiteY136" fmla="*/ 364352 h 407215"/>
              <a:gd name="connsiteX137" fmla="*/ 928687 w 966787"/>
              <a:gd name="connsiteY137" fmla="*/ 371496 h 407215"/>
              <a:gd name="connsiteX138" fmla="*/ 933450 w 966787"/>
              <a:gd name="connsiteY138" fmla="*/ 395309 h 407215"/>
              <a:gd name="connsiteX139" fmla="*/ 940593 w 966787"/>
              <a:gd name="connsiteY139" fmla="*/ 381021 h 407215"/>
              <a:gd name="connsiteX140" fmla="*/ 945356 w 966787"/>
              <a:gd name="connsiteY140" fmla="*/ 373877 h 407215"/>
              <a:gd name="connsiteX141" fmla="*/ 966787 w 966787"/>
              <a:gd name="connsiteY141" fmla="*/ 373877 h 407215"/>
              <a:gd name="connsiteX0" fmla="*/ 0 w 966787"/>
              <a:gd name="connsiteY0" fmla="*/ 373877 h 407215"/>
              <a:gd name="connsiteX1" fmla="*/ 50006 w 966787"/>
              <a:gd name="connsiteY1" fmla="*/ 373877 h 407215"/>
              <a:gd name="connsiteX2" fmla="*/ 64293 w 966787"/>
              <a:gd name="connsiteY2" fmla="*/ 364352 h 407215"/>
              <a:gd name="connsiteX3" fmla="*/ 69056 w 966787"/>
              <a:gd name="connsiteY3" fmla="*/ 371496 h 407215"/>
              <a:gd name="connsiteX4" fmla="*/ 73818 w 966787"/>
              <a:gd name="connsiteY4" fmla="*/ 392927 h 407215"/>
              <a:gd name="connsiteX5" fmla="*/ 83343 w 966787"/>
              <a:gd name="connsiteY5" fmla="*/ 390546 h 407215"/>
              <a:gd name="connsiteX6" fmla="*/ 92868 w 966787"/>
              <a:gd name="connsiteY6" fmla="*/ 373877 h 407215"/>
              <a:gd name="connsiteX7" fmla="*/ 273744 w 966787"/>
              <a:gd name="connsiteY7" fmla="*/ 360040 h 407215"/>
              <a:gd name="connsiteX8" fmla="*/ 104775 w 966787"/>
              <a:gd name="connsiteY8" fmla="*/ 407215 h 407215"/>
              <a:gd name="connsiteX9" fmla="*/ 121443 w 966787"/>
              <a:gd name="connsiteY9" fmla="*/ 373877 h 407215"/>
              <a:gd name="connsiteX10" fmla="*/ 140493 w 966787"/>
              <a:gd name="connsiteY10" fmla="*/ 397690 h 407215"/>
              <a:gd name="connsiteX11" fmla="*/ 166687 w 966787"/>
              <a:gd name="connsiteY11" fmla="*/ 395309 h 407215"/>
              <a:gd name="connsiteX12" fmla="*/ 171450 w 966787"/>
              <a:gd name="connsiteY12" fmla="*/ 388165 h 407215"/>
              <a:gd name="connsiteX13" fmla="*/ 195262 w 966787"/>
              <a:gd name="connsiteY13" fmla="*/ 378640 h 407215"/>
              <a:gd name="connsiteX14" fmla="*/ 202406 w 966787"/>
              <a:gd name="connsiteY14" fmla="*/ 392927 h 407215"/>
              <a:gd name="connsiteX15" fmla="*/ 207168 w 966787"/>
              <a:gd name="connsiteY15" fmla="*/ 400071 h 407215"/>
              <a:gd name="connsiteX16" fmla="*/ 216693 w 966787"/>
              <a:gd name="connsiteY16" fmla="*/ 392927 h 407215"/>
              <a:gd name="connsiteX17" fmla="*/ 221456 w 966787"/>
              <a:gd name="connsiteY17" fmla="*/ 381021 h 407215"/>
              <a:gd name="connsiteX18" fmla="*/ 226218 w 966787"/>
              <a:gd name="connsiteY18" fmla="*/ 371496 h 407215"/>
              <a:gd name="connsiteX19" fmla="*/ 230981 w 966787"/>
              <a:gd name="connsiteY19" fmla="*/ 357209 h 407215"/>
              <a:gd name="connsiteX20" fmla="*/ 233362 w 966787"/>
              <a:gd name="connsiteY20" fmla="*/ 350065 h 407215"/>
              <a:gd name="connsiteX21" fmla="*/ 235743 w 966787"/>
              <a:gd name="connsiteY21" fmla="*/ 340540 h 407215"/>
              <a:gd name="connsiteX22" fmla="*/ 240506 w 966787"/>
              <a:gd name="connsiteY22" fmla="*/ 326252 h 407215"/>
              <a:gd name="connsiteX23" fmla="*/ 245268 w 966787"/>
              <a:gd name="connsiteY23" fmla="*/ 309584 h 407215"/>
              <a:gd name="connsiteX24" fmla="*/ 247650 w 966787"/>
              <a:gd name="connsiteY24" fmla="*/ 316727 h 407215"/>
              <a:gd name="connsiteX25" fmla="*/ 252412 w 966787"/>
              <a:gd name="connsiteY25" fmla="*/ 350065 h 407215"/>
              <a:gd name="connsiteX26" fmla="*/ 261937 w 966787"/>
              <a:gd name="connsiteY26" fmla="*/ 261959 h 407215"/>
              <a:gd name="connsiteX27" fmla="*/ 269081 w 966787"/>
              <a:gd name="connsiteY27" fmla="*/ 254815 h 407215"/>
              <a:gd name="connsiteX28" fmla="*/ 271462 w 966787"/>
              <a:gd name="connsiteY28" fmla="*/ 245290 h 407215"/>
              <a:gd name="connsiteX29" fmla="*/ 276225 w 966787"/>
              <a:gd name="connsiteY29" fmla="*/ 238146 h 407215"/>
              <a:gd name="connsiteX30" fmla="*/ 280987 w 966787"/>
              <a:gd name="connsiteY30" fmla="*/ 226240 h 407215"/>
              <a:gd name="connsiteX31" fmla="*/ 278606 w 966787"/>
              <a:gd name="connsiteY31" fmla="*/ 242909 h 407215"/>
              <a:gd name="connsiteX32" fmla="*/ 280987 w 966787"/>
              <a:gd name="connsiteY32" fmla="*/ 235765 h 407215"/>
              <a:gd name="connsiteX33" fmla="*/ 285750 w 966787"/>
              <a:gd name="connsiteY33" fmla="*/ 211952 h 407215"/>
              <a:gd name="connsiteX34" fmla="*/ 288131 w 966787"/>
              <a:gd name="connsiteY34" fmla="*/ 173852 h 407215"/>
              <a:gd name="connsiteX35" fmla="*/ 297656 w 966787"/>
              <a:gd name="connsiteY35" fmla="*/ 159565 h 407215"/>
              <a:gd name="connsiteX36" fmla="*/ 300037 w 966787"/>
              <a:gd name="connsiteY36" fmla="*/ 152421 h 407215"/>
              <a:gd name="connsiteX37" fmla="*/ 304800 w 966787"/>
              <a:gd name="connsiteY37" fmla="*/ 161946 h 407215"/>
              <a:gd name="connsiteX38" fmla="*/ 307181 w 966787"/>
              <a:gd name="connsiteY38" fmla="*/ 104796 h 407215"/>
              <a:gd name="connsiteX39" fmla="*/ 311943 w 966787"/>
              <a:gd name="connsiteY39" fmla="*/ 85746 h 407215"/>
              <a:gd name="connsiteX40" fmla="*/ 319087 w 966787"/>
              <a:gd name="connsiteY40" fmla="*/ 80984 h 407215"/>
              <a:gd name="connsiteX41" fmla="*/ 328612 w 966787"/>
              <a:gd name="connsiteY41" fmla="*/ 85746 h 407215"/>
              <a:gd name="connsiteX42" fmla="*/ 330993 w 966787"/>
              <a:gd name="connsiteY42" fmla="*/ 71459 h 407215"/>
              <a:gd name="connsiteX43" fmla="*/ 335756 w 966787"/>
              <a:gd name="connsiteY43" fmla="*/ 57171 h 407215"/>
              <a:gd name="connsiteX44" fmla="*/ 342900 w 966787"/>
              <a:gd name="connsiteY44" fmla="*/ 35740 h 407215"/>
              <a:gd name="connsiteX45" fmla="*/ 345281 w 966787"/>
              <a:gd name="connsiteY45" fmla="*/ 28596 h 407215"/>
              <a:gd name="connsiteX46" fmla="*/ 350043 w 966787"/>
              <a:gd name="connsiteY46" fmla="*/ 21452 h 407215"/>
              <a:gd name="connsiteX47" fmla="*/ 354806 w 966787"/>
              <a:gd name="connsiteY47" fmla="*/ 4784 h 407215"/>
              <a:gd name="connsiteX48" fmla="*/ 359568 w 966787"/>
              <a:gd name="connsiteY48" fmla="*/ 11927 h 407215"/>
              <a:gd name="connsiteX49" fmla="*/ 361950 w 966787"/>
              <a:gd name="connsiteY49" fmla="*/ 19071 h 407215"/>
              <a:gd name="connsiteX50" fmla="*/ 376237 w 966787"/>
              <a:gd name="connsiteY50" fmla="*/ 16690 h 407215"/>
              <a:gd name="connsiteX51" fmla="*/ 388143 w 966787"/>
              <a:gd name="connsiteY51" fmla="*/ 4784 h 407215"/>
              <a:gd name="connsiteX52" fmla="*/ 390525 w 966787"/>
              <a:gd name="connsiteY52" fmla="*/ 14309 h 407215"/>
              <a:gd name="connsiteX53" fmla="*/ 392906 w 966787"/>
              <a:gd name="connsiteY53" fmla="*/ 21452 h 407215"/>
              <a:gd name="connsiteX54" fmla="*/ 400050 w 966787"/>
              <a:gd name="connsiteY54" fmla="*/ 23834 h 407215"/>
              <a:gd name="connsiteX55" fmla="*/ 416718 w 966787"/>
              <a:gd name="connsiteY55" fmla="*/ 21452 h 407215"/>
              <a:gd name="connsiteX56" fmla="*/ 431006 w 966787"/>
              <a:gd name="connsiteY56" fmla="*/ 11927 h 407215"/>
              <a:gd name="connsiteX57" fmla="*/ 433387 w 966787"/>
              <a:gd name="connsiteY57" fmla="*/ 4784 h 407215"/>
              <a:gd name="connsiteX58" fmla="*/ 450056 w 966787"/>
              <a:gd name="connsiteY58" fmla="*/ 4784 h 407215"/>
              <a:gd name="connsiteX59" fmla="*/ 457200 w 966787"/>
              <a:gd name="connsiteY59" fmla="*/ 19071 h 407215"/>
              <a:gd name="connsiteX60" fmla="*/ 459581 w 966787"/>
              <a:gd name="connsiteY60" fmla="*/ 26215 h 407215"/>
              <a:gd name="connsiteX61" fmla="*/ 483393 w 966787"/>
              <a:gd name="connsiteY61" fmla="*/ 14309 h 407215"/>
              <a:gd name="connsiteX62" fmla="*/ 502443 w 966787"/>
              <a:gd name="connsiteY62" fmla="*/ 7165 h 407215"/>
              <a:gd name="connsiteX63" fmla="*/ 507206 w 966787"/>
              <a:gd name="connsiteY63" fmla="*/ 16690 h 407215"/>
              <a:gd name="connsiteX64" fmla="*/ 511968 w 966787"/>
              <a:gd name="connsiteY64" fmla="*/ 30977 h 407215"/>
              <a:gd name="connsiteX65" fmla="*/ 519112 w 966787"/>
              <a:gd name="connsiteY65" fmla="*/ 23834 h 407215"/>
              <a:gd name="connsiteX66" fmla="*/ 528637 w 966787"/>
              <a:gd name="connsiteY66" fmla="*/ 9546 h 407215"/>
              <a:gd name="connsiteX67" fmla="*/ 542925 w 966787"/>
              <a:gd name="connsiteY67" fmla="*/ 4784 h 407215"/>
              <a:gd name="connsiteX68" fmla="*/ 550068 w 966787"/>
              <a:gd name="connsiteY68" fmla="*/ 9546 h 407215"/>
              <a:gd name="connsiteX69" fmla="*/ 552450 w 966787"/>
              <a:gd name="connsiteY69" fmla="*/ 19071 h 407215"/>
              <a:gd name="connsiteX70" fmla="*/ 561975 w 966787"/>
              <a:gd name="connsiteY70" fmla="*/ 21452 h 407215"/>
              <a:gd name="connsiteX71" fmla="*/ 576262 w 966787"/>
              <a:gd name="connsiteY71" fmla="*/ 16690 h 407215"/>
              <a:gd name="connsiteX72" fmla="*/ 592931 w 966787"/>
              <a:gd name="connsiteY72" fmla="*/ 4784 h 407215"/>
              <a:gd name="connsiteX73" fmla="*/ 600075 w 966787"/>
              <a:gd name="connsiteY73" fmla="*/ 2402 h 407215"/>
              <a:gd name="connsiteX74" fmla="*/ 609600 w 966787"/>
              <a:gd name="connsiteY74" fmla="*/ 21452 h 407215"/>
              <a:gd name="connsiteX75" fmla="*/ 619125 w 966787"/>
              <a:gd name="connsiteY75" fmla="*/ 40502 h 407215"/>
              <a:gd name="connsiteX76" fmla="*/ 621506 w 966787"/>
              <a:gd name="connsiteY76" fmla="*/ 47646 h 407215"/>
              <a:gd name="connsiteX77" fmla="*/ 633412 w 966787"/>
              <a:gd name="connsiteY77" fmla="*/ 33359 h 407215"/>
              <a:gd name="connsiteX78" fmla="*/ 638175 w 966787"/>
              <a:gd name="connsiteY78" fmla="*/ 19071 h 407215"/>
              <a:gd name="connsiteX79" fmla="*/ 647700 w 966787"/>
              <a:gd name="connsiteY79" fmla="*/ 4784 h 407215"/>
              <a:gd name="connsiteX80" fmla="*/ 659606 w 966787"/>
              <a:gd name="connsiteY80" fmla="*/ 21452 h 407215"/>
              <a:gd name="connsiteX81" fmla="*/ 661987 w 966787"/>
              <a:gd name="connsiteY81" fmla="*/ 28596 h 407215"/>
              <a:gd name="connsiteX82" fmla="*/ 666750 w 966787"/>
              <a:gd name="connsiteY82" fmla="*/ 19071 h 407215"/>
              <a:gd name="connsiteX83" fmla="*/ 669131 w 966787"/>
              <a:gd name="connsiteY83" fmla="*/ 11927 h 407215"/>
              <a:gd name="connsiteX84" fmla="*/ 683418 w 966787"/>
              <a:gd name="connsiteY84" fmla="*/ 7165 h 407215"/>
              <a:gd name="connsiteX85" fmla="*/ 690562 w 966787"/>
              <a:gd name="connsiteY85" fmla="*/ 4784 h 407215"/>
              <a:gd name="connsiteX86" fmla="*/ 695325 w 966787"/>
              <a:gd name="connsiteY86" fmla="*/ 30977 h 407215"/>
              <a:gd name="connsiteX87" fmla="*/ 697706 w 966787"/>
              <a:gd name="connsiteY87" fmla="*/ 47646 h 407215"/>
              <a:gd name="connsiteX88" fmla="*/ 704850 w 966787"/>
              <a:gd name="connsiteY88" fmla="*/ 21452 h 407215"/>
              <a:gd name="connsiteX89" fmla="*/ 714375 w 966787"/>
              <a:gd name="connsiteY89" fmla="*/ 30977 h 407215"/>
              <a:gd name="connsiteX90" fmla="*/ 719137 w 966787"/>
              <a:gd name="connsiteY90" fmla="*/ 50027 h 407215"/>
              <a:gd name="connsiteX91" fmla="*/ 723900 w 966787"/>
              <a:gd name="connsiteY91" fmla="*/ 71459 h 407215"/>
              <a:gd name="connsiteX92" fmla="*/ 721518 w 966787"/>
              <a:gd name="connsiteY92" fmla="*/ 88127 h 407215"/>
              <a:gd name="connsiteX93" fmla="*/ 719137 w 966787"/>
              <a:gd name="connsiteY93" fmla="*/ 95271 h 407215"/>
              <a:gd name="connsiteX94" fmla="*/ 721518 w 966787"/>
              <a:gd name="connsiteY94" fmla="*/ 64315 h 407215"/>
              <a:gd name="connsiteX95" fmla="*/ 723900 w 966787"/>
              <a:gd name="connsiteY95" fmla="*/ 114321 h 407215"/>
              <a:gd name="connsiteX96" fmla="*/ 726281 w 966787"/>
              <a:gd name="connsiteY96" fmla="*/ 121465 h 407215"/>
              <a:gd name="connsiteX97" fmla="*/ 728662 w 966787"/>
              <a:gd name="connsiteY97" fmla="*/ 130990 h 407215"/>
              <a:gd name="connsiteX98" fmla="*/ 731043 w 966787"/>
              <a:gd name="connsiteY98" fmla="*/ 138134 h 407215"/>
              <a:gd name="connsiteX99" fmla="*/ 733425 w 966787"/>
              <a:gd name="connsiteY99" fmla="*/ 152421 h 407215"/>
              <a:gd name="connsiteX100" fmla="*/ 735806 w 966787"/>
              <a:gd name="connsiteY100" fmla="*/ 140515 h 407215"/>
              <a:gd name="connsiteX101" fmla="*/ 738187 w 966787"/>
              <a:gd name="connsiteY101" fmla="*/ 123846 h 407215"/>
              <a:gd name="connsiteX102" fmla="*/ 740568 w 966787"/>
              <a:gd name="connsiteY102" fmla="*/ 266721 h 407215"/>
              <a:gd name="connsiteX103" fmla="*/ 747712 w 966787"/>
              <a:gd name="connsiteY103" fmla="*/ 242909 h 407215"/>
              <a:gd name="connsiteX104" fmla="*/ 750093 w 966787"/>
              <a:gd name="connsiteY104" fmla="*/ 231002 h 407215"/>
              <a:gd name="connsiteX105" fmla="*/ 752475 w 966787"/>
              <a:gd name="connsiteY105" fmla="*/ 223859 h 407215"/>
              <a:gd name="connsiteX106" fmla="*/ 750093 w 966787"/>
              <a:gd name="connsiteY106" fmla="*/ 252434 h 407215"/>
              <a:gd name="connsiteX107" fmla="*/ 745331 w 966787"/>
              <a:gd name="connsiteY107" fmla="*/ 266721 h 407215"/>
              <a:gd name="connsiteX108" fmla="*/ 747712 w 966787"/>
              <a:gd name="connsiteY108" fmla="*/ 290534 h 407215"/>
              <a:gd name="connsiteX109" fmla="*/ 754856 w 966787"/>
              <a:gd name="connsiteY109" fmla="*/ 292915 h 407215"/>
              <a:gd name="connsiteX110" fmla="*/ 773906 w 966787"/>
              <a:gd name="connsiteY110" fmla="*/ 290534 h 407215"/>
              <a:gd name="connsiteX111" fmla="*/ 769143 w 966787"/>
              <a:gd name="connsiteY111" fmla="*/ 302440 h 407215"/>
              <a:gd name="connsiteX112" fmla="*/ 759618 w 966787"/>
              <a:gd name="connsiteY112" fmla="*/ 316727 h 407215"/>
              <a:gd name="connsiteX113" fmla="*/ 762000 w 966787"/>
              <a:gd name="connsiteY113" fmla="*/ 323871 h 407215"/>
              <a:gd name="connsiteX114" fmla="*/ 783431 w 966787"/>
              <a:gd name="connsiteY114" fmla="*/ 314346 h 407215"/>
              <a:gd name="connsiteX115" fmla="*/ 788193 w 966787"/>
              <a:gd name="connsiteY115" fmla="*/ 307202 h 407215"/>
              <a:gd name="connsiteX116" fmla="*/ 795337 w 966787"/>
              <a:gd name="connsiteY116" fmla="*/ 309584 h 407215"/>
              <a:gd name="connsiteX117" fmla="*/ 802481 w 966787"/>
              <a:gd name="connsiteY117" fmla="*/ 326252 h 407215"/>
              <a:gd name="connsiteX118" fmla="*/ 807243 w 966787"/>
              <a:gd name="connsiteY118" fmla="*/ 333396 h 407215"/>
              <a:gd name="connsiteX119" fmla="*/ 809625 w 966787"/>
              <a:gd name="connsiteY119" fmla="*/ 342921 h 407215"/>
              <a:gd name="connsiteX120" fmla="*/ 812006 w 966787"/>
              <a:gd name="connsiteY120" fmla="*/ 354827 h 407215"/>
              <a:gd name="connsiteX121" fmla="*/ 816768 w 966787"/>
              <a:gd name="connsiteY121" fmla="*/ 345302 h 407215"/>
              <a:gd name="connsiteX122" fmla="*/ 823912 w 966787"/>
              <a:gd name="connsiteY122" fmla="*/ 335777 h 407215"/>
              <a:gd name="connsiteX123" fmla="*/ 833437 w 966787"/>
              <a:gd name="connsiteY123" fmla="*/ 326252 h 407215"/>
              <a:gd name="connsiteX124" fmla="*/ 840581 w 966787"/>
              <a:gd name="connsiteY124" fmla="*/ 333396 h 407215"/>
              <a:gd name="connsiteX125" fmla="*/ 852487 w 966787"/>
              <a:gd name="connsiteY125" fmla="*/ 350065 h 407215"/>
              <a:gd name="connsiteX126" fmla="*/ 866775 w 966787"/>
              <a:gd name="connsiteY126" fmla="*/ 359590 h 407215"/>
              <a:gd name="connsiteX127" fmla="*/ 873918 w 966787"/>
              <a:gd name="connsiteY127" fmla="*/ 352446 h 407215"/>
              <a:gd name="connsiteX128" fmla="*/ 876300 w 966787"/>
              <a:gd name="connsiteY128" fmla="*/ 345302 h 407215"/>
              <a:gd name="connsiteX129" fmla="*/ 881062 w 966787"/>
              <a:gd name="connsiteY129" fmla="*/ 335777 h 407215"/>
              <a:gd name="connsiteX130" fmla="*/ 888206 w 966787"/>
              <a:gd name="connsiteY130" fmla="*/ 321490 h 407215"/>
              <a:gd name="connsiteX131" fmla="*/ 890587 w 966787"/>
              <a:gd name="connsiteY131" fmla="*/ 331015 h 407215"/>
              <a:gd name="connsiteX132" fmla="*/ 892968 w 966787"/>
              <a:gd name="connsiteY132" fmla="*/ 338159 h 407215"/>
              <a:gd name="connsiteX133" fmla="*/ 895350 w 966787"/>
              <a:gd name="connsiteY133" fmla="*/ 385784 h 407215"/>
              <a:gd name="connsiteX134" fmla="*/ 916781 w 966787"/>
              <a:gd name="connsiteY134" fmla="*/ 378640 h 407215"/>
              <a:gd name="connsiteX135" fmla="*/ 926306 w 966787"/>
              <a:gd name="connsiteY135" fmla="*/ 364352 h 407215"/>
              <a:gd name="connsiteX136" fmla="*/ 928687 w 966787"/>
              <a:gd name="connsiteY136" fmla="*/ 371496 h 407215"/>
              <a:gd name="connsiteX137" fmla="*/ 933450 w 966787"/>
              <a:gd name="connsiteY137" fmla="*/ 395309 h 407215"/>
              <a:gd name="connsiteX138" fmla="*/ 940593 w 966787"/>
              <a:gd name="connsiteY138" fmla="*/ 381021 h 407215"/>
              <a:gd name="connsiteX139" fmla="*/ 945356 w 966787"/>
              <a:gd name="connsiteY139" fmla="*/ 373877 h 407215"/>
              <a:gd name="connsiteX140" fmla="*/ 966787 w 966787"/>
              <a:gd name="connsiteY140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69056 w 966787"/>
              <a:gd name="connsiteY2" fmla="*/ 371496 h 407215"/>
              <a:gd name="connsiteX3" fmla="*/ 73818 w 966787"/>
              <a:gd name="connsiteY3" fmla="*/ 392927 h 407215"/>
              <a:gd name="connsiteX4" fmla="*/ 83343 w 966787"/>
              <a:gd name="connsiteY4" fmla="*/ 390546 h 407215"/>
              <a:gd name="connsiteX5" fmla="*/ 92868 w 966787"/>
              <a:gd name="connsiteY5" fmla="*/ 373877 h 407215"/>
              <a:gd name="connsiteX6" fmla="*/ 273744 w 966787"/>
              <a:gd name="connsiteY6" fmla="*/ 360040 h 407215"/>
              <a:gd name="connsiteX7" fmla="*/ 104775 w 966787"/>
              <a:gd name="connsiteY7" fmla="*/ 407215 h 407215"/>
              <a:gd name="connsiteX8" fmla="*/ 121443 w 966787"/>
              <a:gd name="connsiteY8" fmla="*/ 373877 h 407215"/>
              <a:gd name="connsiteX9" fmla="*/ 140493 w 966787"/>
              <a:gd name="connsiteY9" fmla="*/ 397690 h 407215"/>
              <a:gd name="connsiteX10" fmla="*/ 166687 w 966787"/>
              <a:gd name="connsiteY10" fmla="*/ 395309 h 407215"/>
              <a:gd name="connsiteX11" fmla="*/ 171450 w 966787"/>
              <a:gd name="connsiteY11" fmla="*/ 388165 h 407215"/>
              <a:gd name="connsiteX12" fmla="*/ 195262 w 966787"/>
              <a:gd name="connsiteY12" fmla="*/ 378640 h 407215"/>
              <a:gd name="connsiteX13" fmla="*/ 202406 w 966787"/>
              <a:gd name="connsiteY13" fmla="*/ 392927 h 407215"/>
              <a:gd name="connsiteX14" fmla="*/ 207168 w 966787"/>
              <a:gd name="connsiteY14" fmla="*/ 400071 h 407215"/>
              <a:gd name="connsiteX15" fmla="*/ 216693 w 966787"/>
              <a:gd name="connsiteY15" fmla="*/ 392927 h 407215"/>
              <a:gd name="connsiteX16" fmla="*/ 221456 w 966787"/>
              <a:gd name="connsiteY16" fmla="*/ 381021 h 407215"/>
              <a:gd name="connsiteX17" fmla="*/ 226218 w 966787"/>
              <a:gd name="connsiteY17" fmla="*/ 371496 h 407215"/>
              <a:gd name="connsiteX18" fmla="*/ 230981 w 966787"/>
              <a:gd name="connsiteY18" fmla="*/ 357209 h 407215"/>
              <a:gd name="connsiteX19" fmla="*/ 233362 w 966787"/>
              <a:gd name="connsiteY19" fmla="*/ 350065 h 407215"/>
              <a:gd name="connsiteX20" fmla="*/ 235743 w 966787"/>
              <a:gd name="connsiteY20" fmla="*/ 340540 h 407215"/>
              <a:gd name="connsiteX21" fmla="*/ 240506 w 966787"/>
              <a:gd name="connsiteY21" fmla="*/ 326252 h 407215"/>
              <a:gd name="connsiteX22" fmla="*/ 245268 w 966787"/>
              <a:gd name="connsiteY22" fmla="*/ 309584 h 407215"/>
              <a:gd name="connsiteX23" fmla="*/ 247650 w 966787"/>
              <a:gd name="connsiteY23" fmla="*/ 316727 h 407215"/>
              <a:gd name="connsiteX24" fmla="*/ 252412 w 966787"/>
              <a:gd name="connsiteY24" fmla="*/ 350065 h 407215"/>
              <a:gd name="connsiteX25" fmla="*/ 261937 w 966787"/>
              <a:gd name="connsiteY25" fmla="*/ 261959 h 407215"/>
              <a:gd name="connsiteX26" fmla="*/ 269081 w 966787"/>
              <a:gd name="connsiteY26" fmla="*/ 254815 h 407215"/>
              <a:gd name="connsiteX27" fmla="*/ 271462 w 966787"/>
              <a:gd name="connsiteY27" fmla="*/ 245290 h 407215"/>
              <a:gd name="connsiteX28" fmla="*/ 276225 w 966787"/>
              <a:gd name="connsiteY28" fmla="*/ 238146 h 407215"/>
              <a:gd name="connsiteX29" fmla="*/ 280987 w 966787"/>
              <a:gd name="connsiteY29" fmla="*/ 226240 h 407215"/>
              <a:gd name="connsiteX30" fmla="*/ 278606 w 966787"/>
              <a:gd name="connsiteY30" fmla="*/ 242909 h 407215"/>
              <a:gd name="connsiteX31" fmla="*/ 280987 w 966787"/>
              <a:gd name="connsiteY31" fmla="*/ 235765 h 407215"/>
              <a:gd name="connsiteX32" fmla="*/ 285750 w 966787"/>
              <a:gd name="connsiteY32" fmla="*/ 211952 h 407215"/>
              <a:gd name="connsiteX33" fmla="*/ 288131 w 966787"/>
              <a:gd name="connsiteY33" fmla="*/ 173852 h 407215"/>
              <a:gd name="connsiteX34" fmla="*/ 297656 w 966787"/>
              <a:gd name="connsiteY34" fmla="*/ 159565 h 407215"/>
              <a:gd name="connsiteX35" fmla="*/ 300037 w 966787"/>
              <a:gd name="connsiteY35" fmla="*/ 152421 h 407215"/>
              <a:gd name="connsiteX36" fmla="*/ 304800 w 966787"/>
              <a:gd name="connsiteY36" fmla="*/ 161946 h 407215"/>
              <a:gd name="connsiteX37" fmla="*/ 307181 w 966787"/>
              <a:gd name="connsiteY37" fmla="*/ 104796 h 407215"/>
              <a:gd name="connsiteX38" fmla="*/ 311943 w 966787"/>
              <a:gd name="connsiteY38" fmla="*/ 85746 h 407215"/>
              <a:gd name="connsiteX39" fmla="*/ 319087 w 966787"/>
              <a:gd name="connsiteY39" fmla="*/ 80984 h 407215"/>
              <a:gd name="connsiteX40" fmla="*/ 328612 w 966787"/>
              <a:gd name="connsiteY40" fmla="*/ 85746 h 407215"/>
              <a:gd name="connsiteX41" fmla="*/ 330993 w 966787"/>
              <a:gd name="connsiteY41" fmla="*/ 71459 h 407215"/>
              <a:gd name="connsiteX42" fmla="*/ 335756 w 966787"/>
              <a:gd name="connsiteY42" fmla="*/ 57171 h 407215"/>
              <a:gd name="connsiteX43" fmla="*/ 342900 w 966787"/>
              <a:gd name="connsiteY43" fmla="*/ 35740 h 407215"/>
              <a:gd name="connsiteX44" fmla="*/ 345281 w 966787"/>
              <a:gd name="connsiteY44" fmla="*/ 28596 h 407215"/>
              <a:gd name="connsiteX45" fmla="*/ 350043 w 966787"/>
              <a:gd name="connsiteY45" fmla="*/ 21452 h 407215"/>
              <a:gd name="connsiteX46" fmla="*/ 354806 w 966787"/>
              <a:gd name="connsiteY46" fmla="*/ 4784 h 407215"/>
              <a:gd name="connsiteX47" fmla="*/ 359568 w 966787"/>
              <a:gd name="connsiteY47" fmla="*/ 11927 h 407215"/>
              <a:gd name="connsiteX48" fmla="*/ 361950 w 966787"/>
              <a:gd name="connsiteY48" fmla="*/ 19071 h 407215"/>
              <a:gd name="connsiteX49" fmla="*/ 376237 w 966787"/>
              <a:gd name="connsiteY49" fmla="*/ 16690 h 407215"/>
              <a:gd name="connsiteX50" fmla="*/ 388143 w 966787"/>
              <a:gd name="connsiteY50" fmla="*/ 4784 h 407215"/>
              <a:gd name="connsiteX51" fmla="*/ 390525 w 966787"/>
              <a:gd name="connsiteY51" fmla="*/ 14309 h 407215"/>
              <a:gd name="connsiteX52" fmla="*/ 392906 w 966787"/>
              <a:gd name="connsiteY52" fmla="*/ 21452 h 407215"/>
              <a:gd name="connsiteX53" fmla="*/ 400050 w 966787"/>
              <a:gd name="connsiteY53" fmla="*/ 23834 h 407215"/>
              <a:gd name="connsiteX54" fmla="*/ 416718 w 966787"/>
              <a:gd name="connsiteY54" fmla="*/ 21452 h 407215"/>
              <a:gd name="connsiteX55" fmla="*/ 431006 w 966787"/>
              <a:gd name="connsiteY55" fmla="*/ 11927 h 407215"/>
              <a:gd name="connsiteX56" fmla="*/ 433387 w 966787"/>
              <a:gd name="connsiteY56" fmla="*/ 4784 h 407215"/>
              <a:gd name="connsiteX57" fmla="*/ 450056 w 966787"/>
              <a:gd name="connsiteY57" fmla="*/ 4784 h 407215"/>
              <a:gd name="connsiteX58" fmla="*/ 457200 w 966787"/>
              <a:gd name="connsiteY58" fmla="*/ 19071 h 407215"/>
              <a:gd name="connsiteX59" fmla="*/ 459581 w 966787"/>
              <a:gd name="connsiteY59" fmla="*/ 26215 h 407215"/>
              <a:gd name="connsiteX60" fmla="*/ 483393 w 966787"/>
              <a:gd name="connsiteY60" fmla="*/ 14309 h 407215"/>
              <a:gd name="connsiteX61" fmla="*/ 502443 w 966787"/>
              <a:gd name="connsiteY61" fmla="*/ 7165 h 407215"/>
              <a:gd name="connsiteX62" fmla="*/ 507206 w 966787"/>
              <a:gd name="connsiteY62" fmla="*/ 16690 h 407215"/>
              <a:gd name="connsiteX63" fmla="*/ 511968 w 966787"/>
              <a:gd name="connsiteY63" fmla="*/ 30977 h 407215"/>
              <a:gd name="connsiteX64" fmla="*/ 519112 w 966787"/>
              <a:gd name="connsiteY64" fmla="*/ 23834 h 407215"/>
              <a:gd name="connsiteX65" fmla="*/ 528637 w 966787"/>
              <a:gd name="connsiteY65" fmla="*/ 9546 h 407215"/>
              <a:gd name="connsiteX66" fmla="*/ 542925 w 966787"/>
              <a:gd name="connsiteY66" fmla="*/ 4784 h 407215"/>
              <a:gd name="connsiteX67" fmla="*/ 550068 w 966787"/>
              <a:gd name="connsiteY67" fmla="*/ 9546 h 407215"/>
              <a:gd name="connsiteX68" fmla="*/ 552450 w 966787"/>
              <a:gd name="connsiteY68" fmla="*/ 19071 h 407215"/>
              <a:gd name="connsiteX69" fmla="*/ 561975 w 966787"/>
              <a:gd name="connsiteY69" fmla="*/ 21452 h 407215"/>
              <a:gd name="connsiteX70" fmla="*/ 576262 w 966787"/>
              <a:gd name="connsiteY70" fmla="*/ 16690 h 407215"/>
              <a:gd name="connsiteX71" fmla="*/ 592931 w 966787"/>
              <a:gd name="connsiteY71" fmla="*/ 4784 h 407215"/>
              <a:gd name="connsiteX72" fmla="*/ 600075 w 966787"/>
              <a:gd name="connsiteY72" fmla="*/ 2402 h 407215"/>
              <a:gd name="connsiteX73" fmla="*/ 609600 w 966787"/>
              <a:gd name="connsiteY73" fmla="*/ 21452 h 407215"/>
              <a:gd name="connsiteX74" fmla="*/ 619125 w 966787"/>
              <a:gd name="connsiteY74" fmla="*/ 40502 h 407215"/>
              <a:gd name="connsiteX75" fmla="*/ 621506 w 966787"/>
              <a:gd name="connsiteY75" fmla="*/ 47646 h 407215"/>
              <a:gd name="connsiteX76" fmla="*/ 633412 w 966787"/>
              <a:gd name="connsiteY76" fmla="*/ 33359 h 407215"/>
              <a:gd name="connsiteX77" fmla="*/ 638175 w 966787"/>
              <a:gd name="connsiteY77" fmla="*/ 19071 h 407215"/>
              <a:gd name="connsiteX78" fmla="*/ 647700 w 966787"/>
              <a:gd name="connsiteY78" fmla="*/ 4784 h 407215"/>
              <a:gd name="connsiteX79" fmla="*/ 659606 w 966787"/>
              <a:gd name="connsiteY79" fmla="*/ 21452 h 407215"/>
              <a:gd name="connsiteX80" fmla="*/ 661987 w 966787"/>
              <a:gd name="connsiteY80" fmla="*/ 28596 h 407215"/>
              <a:gd name="connsiteX81" fmla="*/ 666750 w 966787"/>
              <a:gd name="connsiteY81" fmla="*/ 19071 h 407215"/>
              <a:gd name="connsiteX82" fmla="*/ 669131 w 966787"/>
              <a:gd name="connsiteY82" fmla="*/ 11927 h 407215"/>
              <a:gd name="connsiteX83" fmla="*/ 683418 w 966787"/>
              <a:gd name="connsiteY83" fmla="*/ 7165 h 407215"/>
              <a:gd name="connsiteX84" fmla="*/ 690562 w 966787"/>
              <a:gd name="connsiteY84" fmla="*/ 4784 h 407215"/>
              <a:gd name="connsiteX85" fmla="*/ 695325 w 966787"/>
              <a:gd name="connsiteY85" fmla="*/ 30977 h 407215"/>
              <a:gd name="connsiteX86" fmla="*/ 697706 w 966787"/>
              <a:gd name="connsiteY86" fmla="*/ 47646 h 407215"/>
              <a:gd name="connsiteX87" fmla="*/ 704850 w 966787"/>
              <a:gd name="connsiteY87" fmla="*/ 21452 h 407215"/>
              <a:gd name="connsiteX88" fmla="*/ 714375 w 966787"/>
              <a:gd name="connsiteY88" fmla="*/ 30977 h 407215"/>
              <a:gd name="connsiteX89" fmla="*/ 719137 w 966787"/>
              <a:gd name="connsiteY89" fmla="*/ 50027 h 407215"/>
              <a:gd name="connsiteX90" fmla="*/ 723900 w 966787"/>
              <a:gd name="connsiteY90" fmla="*/ 71459 h 407215"/>
              <a:gd name="connsiteX91" fmla="*/ 721518 w 966787"/>
              <a:gd name="connsiteY91" fmla="*/ 88127 h 407215"/>
              <a:gd name="connsiteX92" fmla="*/ 719137 w 966787"/>
              <a:gd name="connsiteY92" fmla="*/ 95271 h 407215"/>
              <a:gd name="connsiteX93" fmla="*/ 721518 w 966787"/>
              <a:gd name="connsiteY93" fmla="*/ 64315 h 407215"/>
              <a:gd name="connsiteX94" fmla="*/ 723900 w 966787"/>
              <a:gd name="connsiteY94" fmla="*/ 114321 h 407215"/>
              <a:gd name="connsiteX95" fmla="*/ 726281 w 966787"/>
              <a:gd name="connsiteY95" fmla="*/ 121465 h 407215"/>
              <a:gd name="connsiteX96" fmla="*/ 728662 w 966787"/>
              <a:gd name="connsiteY96" fmla="*/ 130990 h 407215"/>
              <a:gd name="connsiteX97" fmla="*/ 731043 w 966787"/>
              <a:gd name="connsiteY97" fmla="*/ 138134 h 407215"/>
              <a:gd name="connsiteX98" fmla="*/ 733425 w 966787"/>
              <a:gd name="connsiteY98" fmla="*/ 152421 h 407215"/>
              <a:gd name="connsiteX99" fmla="*/ 735806 w 966787"/>
              <a:gd name="connsiteY99" fmla="*/ 140515 h 407215"/>
              <a:gd name="connsiteX100" fmla="*/ 738187 w 966787"/>
              <a:gd name="connsiteY100" fmla="*/ 123846 h 407215"/>
              <a:gd name="connsiteX101" fmla="*/ 740568 w 966787"/>
              <a:gd name="connsiteY101" fmla="*/ 266721 h 407215"/>
              <a:gd name="connsiteX102" fmla="*/ 747712 w 966787"/>
              <a:gd name="connsiteY102" fmla="*/ 242909 h 407215"/>
              <a:gd name="connsiteX103" fmla="*/ 750093 w 966787"/>
              <a:gd name="connsiteY103" fmla="*/ 231002 h 407215"/>
              <a:gd name="connsiteX104" fmla="*/ 752475 w 966787"/>
              <a:gd name="connsiteY104" fmla="*/ 223859 h 407215"/>
              <a:gd name="connsiteX105" fmla="*/ 750093 w 966787"/>
              <a:gd name="connsiteY105" fmla="*/ 252434 h 407215"/>
              <a:gd name="connsiteX106" fmla="*/ 745331 w 966787"/>
              <a:gd name="connsiteY106" fmla="*/ 266721 h 407215"/>
              <a:gd name="connsiteX107" fmla="*/ 747712 w 966787"/>
              <a:gd name="connsiteY107" fmla="*/ 290534 h 407215"/>
              <a:gd name="connsiteX108" fmla="*/ 754856 w 966787"/>
              <a:gd name="connsiteY108" fmla="*/ 292915 h 407215"/>
              <a:gd name="connsiteX109" fmla="*/ 773906 w 966787"/>
              <a:gd name="connsiteY109" fmla="*/ 290534 h 407215"/>
              <a:gd name="connsiteX110" fmla="*/ 769143 w 966787"/>
              <a:gd name="connsiteY110" fmla="*/ 302440 h 407215"/>
              <a:gd name="connsiteX111" fmla="*/ 759618 w 966787"/>
              <a:gd name="connsiteY111" fmla="*/ 316727 h 407215"/>
              <a:gd name="connsiteX112" fmla="*/ 762000 w 966787"/>
              <a:gd name="connsiteY112" fmla="*/ 323871 h 407215"/>
              <a:gd name="connsiteX113" fmla="*/ 783431 w 966787"/>
              <a:gd name="connsiteY113" fmla="*/ 314346 h 407215"/>
              <a:gd name="connsiteX114" fmla="*/ 788193 w 966787"/>
              <a:gd name="connsiteY114" fmla="*/ 307202 h 407215"/>
              <a:gd name="connsiteX115" fmla="*/ 795337 w 966787"/>
              <a:gd name="connsiteY115" fmla="*/ 309584 h 407215"/>
              <a:gd name="connsiteX116" fmla="*/ 802481 w 966787"/>
              <a:gd name="connsiteY116" fmla="*/ 326252 h 407215"/>
              <a:gd name="connsiteX117" fmla="*/ 807243 w 966787"/>
              <a:gd name="connsiteY117" fmla="*/ 333396 h 407215"/>
              <a:gd name="connsiteX118" fmla="*/ 809625 w 966787"/>
              <a:gd name="connsiteY118" fmla="*/ 342921 h 407215"/>
              <a:gd name="connsiteX119" fmla="*/ 812006 w 966787"/>
              <a:gd name="connsiteY119" fmla="*/ 354827 h 407215"/>
              <a:gd name="connsiteX120" fmla="*/ 816768 w 966787"/>
              <a:gd name="connsiteY120" fmla="*/ 345302 h 407215"/>
              <a:gd name="connsiteX121" fmla="*/ 823912 w 966787"/>
              <a:gd name="connsiteY121" fmla="*/ 335777 h 407215"/>
              <a:gd name="connsiteX122" fmla="*/ 833437 w 966787"/>
              <a:gd name="connsiteY122" fmla="*/ 326252 h 407215"/>
              <a:gd name="connsiteX123" fmla="*/ 840581 w 966787"/>
              <a:gd name="connsiteY123" fmla="*/ 333396 h 407215"/>
              <a:gd name="connsiteX124" fmla="*/ 852487 w 966787"/>
              <a:gd name="connsiteY124" fmla="*/ 350065 h 407215"/>
              <a:gd name="connsiteX125" fmla="*/ 866775 w 966787"/>
              <a:gd name="connsiteY125" fmla="*/ 359590 h 407215"/>
              <a:gd name="connsiteX126" fmla="*/ 873918 w 966787"/>
              <a:gd name="connsiteY126" fmla="*/ 352446 h 407215"/>
              <a:gd name="connsiteX127" fmla="*/ 876300 w 966787"/>
              <a:gd name="connsiteY127" fmla="*/ 345302 h 407215"/>
              <a:gd name="connsiteX128" fmla="*/ 881062 w 966787"/>
              <a:gd name="connsiteY128" fmla="*/ 335777 h 407215"/>
              <a:gd name="connsiteX129" fmla="*/ 888206 w 966787"/>
              <a:gd name="connsiteY129" fmla="*/ 321490 h 407215"/>
              <a:gd name="connsiteX130" fmla="*/ 890587 w 966787"/>
              <a:gd name="connsiteY130" fmla="*/ 331015 h 407215"/>
              <a:gd name="connsiteX131" fmla="*/ 892968 w 966787"/>
              <a:gd name="connsiteY131" fmla="*/ 338159 h 407215"/>
              <a:gd name="connsiteX132" fmla="*/ 895350 w 966787"/>
              <a:gd name="connsiteY132" fmla="*/ 385784 h 407215"/>
              <a:gd name="connsiteX133" fmla="*/ 916781 w 966787"/>
              <a:gd name="connsiteY133" fmla="*/ 378640 h 407215"/>
              <a:gd name="connsiteX134" fmla="*/ 926306 w 966787"/>
              <a:gd name="connsiteY134" fmla="*/ 364352 h 407215"/>
              <a:gd name="connsiteX135" fmla="*/ 928687 w 966787"/>
              <a:gd name="connsiteY135" fmla="*/ 371496 h 407215"/>
              <a:gd name="connsiteX136" fmla="*/ 933450 w 966787"/>
              <a:gd name="connsiteY136" fmla="*/ 395309 h 407215"/>
              <a:gd name="connsiteX137" fmla="*/ 940593 w 966787"/>
              <a:gd name="connsiteY137" fmla="*/ 381021 h 407215"/>
              <a:gd name="connsiteX138" fmla="*/ 945356 w 966787"/>
              <a:gd name="connsiteY138" fmla="*/ 373877 h 407215"/>
              <a:gd name="connsiteX139" fmla="*/ 966787 w 966787"/>
              <a:gd name="connsiteY139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83343 w 966787"/>
              <a:gd name="connsiteY3" fmla="*/ 390546 h 407215"/>
              <a:gd name="connsiteX4" fmla="*/ 92868 w 966787"/>
              <a:gd name="connsiteY4" fmla="*/ 373877 h 407215"/>
              <a:gd name="connsiteX5" fmla="*/ 273744 w 966787"/>
              <a:gd name="connsiteY5" fmla="*/ 360040 h 407215"/>
              <a:gd name="connsiteX6" fmla="*/ 104775 w 966787"/>
              <a:gd name="connsiteY6" fmla="*/ 407215 h 407215"/>
              <a:gd name="connsiteX7" fmla="*/ 121443 w 966787"/>
              <a:gd name="connsiteY7" fmla="*/ 373877 h 407215"/>
              <a:gd name="connsiteX8" fmla="*/ 140493 w 966787"/>
              <a:gd name="connsiteY8" fmla="*/ 397690 h 407215"/>
              <a:gd name="connsiteX9" fmla="*/ 166687 w 966787"/>
              <a:gd name="connsiteY9" fmla="*/ 395309 h 407215"/>
              <a:gd name="connsiteX10" fmla="*/ 171450 w 966787"/>
              <a:gd name="connsiteY10" fmla="*/ 388165 h 407215"/>
              <a:gd name="connsiteX11" fmla="*/ 195262 w 966787"/>
              <a:gd name="connsiteY11" fmla="*/ 378640 h 407215"/>
              <a:gd name="connsiteX12" fmla="*/ 202406 w 966787"/>
              <a:gd name="connsiteY12" fmla="*/ 392927 h 407215"/>
              <a:gd name="connsiteX13" fmla="*/ 207168 w 966787"/>
              <a:gd name="connsiteY13" fmla="*/ 400071 h 407215"/>
              <a:gd name="connsiteX14" fmla="*/ 216693 w 966787"/>
              <a:gd name="connsiteY14" fmla="*/ 392927 h 407215"/>
              <a:gd name="connsiteX15" fmla="*/ 221456 w 966787"/>
              <a:gd name="connsiteY15" fmla="*/ 381021 h 407215"/>
              <a:gd name="connsiteX16" fmla="*/ 226218 w 966787"/>
              <a:gd name="connsiteY16" fmla="*/ 371496 h 407215"/>
              <a:gd name="connsiteX17" fmla="*/ 230981 w 966787"/>
              <a:gd name="connsiteY17" fmla="*/ 357209 h 407215"/>
              <a:gd name="connsiteX18" fmla="*/ 233362 w 966787"/>
              <a:gd name="connsiteY18" fmla="*/ 350065 h 407215"/>
              <a:gd name="connsiteX19" fmla="*/ 235743 w 966787"/>
              <a:gd name="connsiteY19" fmla="*/ 340540 h 407215"/>
              <a:gd name="connsiteX20" fmla="*/ 240506 w 966787"/>
              <a:gd name="connsiteY20" fmla="*/ 326252 h 407215"/>
              <a:gd name="connsiteX21" fmla="*/ 245268 w 966787"/>
              <a:gd name="connsiteY21" fmla="*/ 309584 h 407215"/>
              <a:gd name="connsiteX22" fmla="*/ 247650 w 966787"/>
              <a:gd name="connsiteY22" fmla="*/ 316727 h 407215"/>
              <a:gd name="connsiteX23" fmla="*/ 252412 w 966787"/>
              <a:gd name="connsiteY23" fmla="*/ 350065 h 407215"/>
              <a:gd name="connsiteX24" fmla="*/ 261937 w 966787"/>
              <a:gd name="connsiteY24" fmla="*/ 261959 h 407215"/>
              <a:gd name="connsiteX25" fmla="*/ 269081 w 966787"/>
              <a:gd name="connsiteY25" fmla="*/ 254815 h 407215"/>
              <a:gd name="connsiteX26" fmla="*/ 271462 w 966787"/>
              <a:gd name="connsiteY26" fmla="*/ 245290 h 407215"/>
              <a:gd name="connsiteX27" fmla="*/ 276225 w 966787"/>
              <a:gd name="connsiteY27" fmla="*/ 238146 h 407215"/>
              <a:gd name="connsiteX28" fmla="*/ 280987 w 966787"/>
              <a:gd name="connsiteY28" fmla="*/ 226240 h 407215"/>
              <a:gd name="connsiteX29" fmla="*/ 278606 w 966787"/>
              <a:gd name="connsiteY29" fmla="*/ 242909 h 407215"/>
              <a:gd name="connsiteX30" fmla="*/ 280987 w 966787"/>
              <a:gd name="connsiteY30" fmla="*/ 235765 h 407215"/>
              <a:gd name="connsiteX31" fmla="*/ 285750 w 966787"/>
              <a:gd name="connsiteY31" fmla="*/ 211952 h 407215"/>
              <a:gd name="connsiteX32" fmla="*/ 288131 w 966787"/>
              <a:gd name="connsiteY32" fmla="*/ 173852 h 407215"/>
              <a:gd name="connsiteX33" fmla="*/ 297656 w 966787"/>
              <a:gd name="connsiteY33" fmla="*/ 159565 h 407215"/>
              <a:gd name="connsiteX34" fmla="*/ 300037 w 966787"/>
              <a:gd name="connsiteY34" fmla="*/ 152421 h 407215"/>
              <a:gd name="connsiteX35" fmla="*/ 304800 w 966787"/>
              <a:gd name="connsiteY35" fmla="*/ 161946 h 407215"/>
              <a:gd name="connsiteX36" fmla="*/ 307181 w 966787"/>
              <a:gd name="connsiteY36" fmla="*/ 104796 h 407215"/>
              <a:gd name="connsiteX37" fmla="*/ 311943 w 966787"/>
              <a:gd name="connsiteY37" fmla="*/ 85746 h 407215"/>
              <a:gd name="connsiteX38" fmla="*/ 319087 w 966787"/>
              <a:gd name="connsiteY38" fmla="*/ 80984 h 407215"/>
              <a:gd name="connsiteX39" fmla="*/ 328612 w 966787"/>
              <a:gd name="connsiteY39" fmla="*/ 85746 h 407215"/>
              <a:gd name="connsiteX40" fmla="*/ 330993 w 966787"/>
              <a:gd name="connsiteY40" fmla="*/ 71459 h 407215"/>
              <a:gd name="connsiteX41" fmla="*/ 335756 w 966787"/>
              <a:gd name="connsiteY41" fmla="*/ 57171 h 407215"/>
              <a:gd name="connsiteX42" fmla="*/ 342900 w 966787"/>
              <a:gd name="connsiteY42" fmla="*/ 35740 h 407215"/>
              <a:gd name="connsiteX43" fmla="*/ 345281 w 966787"/>
              <a:gd name="connsiteY43" fmla="*/ 28596 h 407215"/>
              <a:gd name="connsiteX44" fmla="*/ 350043 w 966787"/>
              <a:gd name="connsiteY44" fmla="*/ 21452 h 407215"/>
              <a:gd name="connsiteX45" fmla="*/ 354806 w 966787"/>
              <a:gd name="connsiteY45" fmla="*/ 4784 h 407215"/>
              <a:gd name="connsiteX46" fmla="*/ 359568 w 966787"/>
              <a:gd name="connsiteY46" fmla="*/ 11927 h 407215"/>
              <a:gd name="connsiteX47" fmla="*/ 361950 w 966787"/>
              <a:gd name="connsiteY47" fmla="*/ 19071 h 407215"/>
              <a:gd name="connsiteX48" fmla="*/ 376237 w 966787"/>
              <a:gd name="connsiteY48" fmla="*/ 16690 h 407215"/>
              <a:gd name="connsiteX49" fmla="*/ 388143 w 966787"/>
              <a:gd name="connsiteY49" fmla="*/ 4784 h 407215"/>
              <a:gd name="connsiteX50" fmla="*/ 390525 w 966787"/>
              <a:gd name="connsiteY50" fmla="*/ 14309 h 407215"/>
              <a:gd name="connsiteX51" fmla="*/ 392906 w 966787"/>
              <a:gd name="connsiteY51" fmla="*/ 21452 h 407215"/>
              <a:gd name="connsiteX52" fmla="*/ 400050 w 966787"/>
              <a:gd name="connsiteY52" fmla="*/ 23834 h 407215"/>
              <a:gd name="connsiteX53" fmla="*/ 416718 w 966787"/>
              <a:gd name="connsiteY53" fmla="*/ 21452 h 407215"/>
              <a:gd name="connsiteX54" fmla="*/ 431006 w 966787"/>
              <a:gd name="connsiteY54" fmla="*/ 11927 h 407215"/>
              <a:gd name="connsiteX55" fmla="*/ 433387 w 966787"/>
              <a:gd name="connsiteY55" fmla="*/ 4784 h 407215"/>
              <a:gd name="connsiteX56" fmla="*/ 450056 w 966787"/>
              <a:gd name="connsiteY56" fmla="*/ 4784 h 407215"/>
              <a:gd name="connsiteX57" fmla="*/ 457200 w 966787"/>
              <a:gd name="connsiteY57" fmla="*/ 19071 h 407215"/>
              <a:gd name="connsiteX58" fmla="*/ 459581 w 966787"/>
              <a:gd name="connsiteY58" fmla="*/ 26215 h 407215"/>
              <a:gd name="connsiteX59" fmla="*/ 483393 w 966787"/>
              <a:gd name="connsiteY59" fmla="*/ 14309 h 407215"/>
              <a:gd name="connsiteX60" fmla="*/ 502443 w 966787"/>
              <a:gd name="connsiteY60" fmla="*/ 7165 h 407215"/>
              <a:gd name="connsiteX61" fmla="*/ 507206 w 966787"/>
              <a:gd name="connsiteY61" fmla="*/ 16690 h 407215"/>
              <a:gd name="connsiteX62" fmla="*/ 511968 w 966787"/>
              <a:gd name="connsiteY62" fmla="*/ 30977 h 407215"/>
              <a:gd name="connsiteX63" fmla="*/ 519112 w 966787"/>
              <a:gd name="connsiteY63" fmla="*/ 23834 h 407215"/>
              <a:gd name="connsiteX64" fmla="*/ 528637 w 966787"/>
              <a:gd name="connsiteY64" fmla="*/ 9546 h 407215"/>
              <a:gd name="connsiteX65" fmla="*/ 542925 w 966787"/>
              <a:gd name="connsiteY65" fmla="*/ 4784 h 407215"/>
              <a:gd name="connsiteX66" fmla="*/ 550068 w 966787"/>
              <a:gd name="connsiteY66" fmla="*/ 9546 h 407215"/>
              <a:gd name="connsiteX67" fmla="*/ 552450 w 966787"/>
              <a:gd name="connsiteY67" fmla="*/ 19071 h 407215"/>
              <a:gd name="connsiteX68" fmla="*/ 561975 w 966787"/>
              <a:gd name="connsiteY68" fmla="*/ 21452 h 407215"/>
              <a:gd name="connsiteX69" fmla="*/ 576262 w 966787"/>
              <a:gd name="connsiteY69" fmla="*/ 16690 h 407215"/>
              <a:gd name="connsiteX70" fmla="*/ 592931 w 966787"/>
              <a:gd name="connsiteY70" fmla="*/ 4784 h 407215"/>
              <a:gd name="connsiteX71" fmla="*/ 600075 w 966787"/>
              <a:gd name="connsiteY71" fmla="*/ 2402 h 407215"/>
              <a:gd name="connsiteX72" fmla="*/ 609600 w 966787"/>
              <a:gd name="connsiteY72" fmla="*/ 21452 h 407215"/>
              <a:gd name="connsiteX73" fmla="*/ 619125 w 966787"/>
              <a:gd name="connsiteY73" fmla="*/ 40502 h 407215"/>
              <a:gd name="connsiteX74" fmla="*/ 621506 w 966787"/>
              <a:gd name="connsiteY74" fmla="*/ 47646 h 407215"/>
              <a:gd name="connsiteX75" fmla="*/ 633412 w 966787"/>
              <a:gd name="connsiteY75" fmla="*/ 33359 h 407215"/>
              <a:gd name="connsiteX76" fmla="*/ 638175 w 966787"/>
              <a:gd name="connsiteY76" fmla="*/ 19071 h 407215"/>
              <a:gd name="connsiteX77" fmla="*/ 647700 w 966787"/>
              <a:gd name="connsiteY77" fmla="*/ 4784 h 407215"/>
              <a:gd name="connsiteX78" fmla="*/ 659606 w 966787"/>
              <a:gd name="connsiteY78" fmla="*/ 21452 h 407215"/>
              <a:gd name="connsiteX79" fmla="*/ 661987 w 966787"/>
              <a:gd name="connsiteY79" fmla="*/ 28596 h 407215"/>
              <a:gd name="connsiteX80" fmla="*/ 666750 w 966787"/>
              <a:gd name="connsiteY80" fmla="*/ 19071 h 407215"/>
              <a:gd name="connsiteX81" fmla="*/ 669131 w 966787"/>
              <a:gd name="connsiteY81" fmla="*/ 11927 h 407215"/>
              <a:gd name="connsiteX82" fmla="*/ 683418 w 966787"/>
              <a:gd name="connsiteY82" fmla="*/ 7165 h 407215"/>
              <a:gd name="connsiteX83" fmla="*/ 690562 w 966787"/>
              <a:gd name="connsiteY83" fmla="*/ 4784 h 407215"/>
              <a:gd name="connsiteX84" fmla="*/ 695325 w 966787"/>
              <a:gd name="connsiteY84" fmla="*/ 30977 h 407215"/>
              <a:gd name="connsiteX85" fmla="*/ 697706 w 966787"/>
              <a:gd name="connsiteY85" fmla="*/ 47646 h 407215"/>
              <a:gd name="connsiteX86" fmla="*/ 704850 w 966787"/>
              <a:gd name="connsiteY86" fmla="*/ 21452 h 407215"/>
              <a:gd name="connsiteX87" fmla="*/ 714375 w 966787"/>
              <a:gd name="connsiteY87" fmla="*/ 30977 h 407215"/>
              <a:gd name="connsiteX88" fmla="*/ 719137 w 966787"/>
              <a:gd name="connsiteY88" fmla="*/ 50027 h 407215"/>
              <a:gd name="connsiteX89" fmla="*/ 723900 w 966787"/>
              <a:gd name="connsiteY89" fmla="*/ 71459 h 407215"/>
              <a:gd name="connsiteX90" fmla="*/ 721518 w 966787"/>
              <a:gd name="connsiteY90" fmla="*/ 88127 h 407215"/>
              <a:gd name="connsiteX91" fmla="*/ 719137 w 966787"/>
              <a:gd name="connsiteY91" fmla="*/ 95271 h 407215"/>
              <a:gd name="connsiteX92" fmla="*/ 721518 w 966787"/>
              <a:gd name="connsiteY92" fmla="*/ 64315 h 407215"/>
              <a:gd name="connsiteX93" fmla="*/ 723900 w 966787"/>
              <a:gd name="connsiteY93" fmla="*/ 114321 h 407215"/>
              <a:gd name="connsiteX94" fmla="*/ 726281 w 966787"/>
              <a:gd name="connsiteY94" fmla="*/ 121465 h 407215"/>
              <a:gd name="connsiteX95" fmla="*/ 728662 w 966787"/>
              <a:gd name="connsiteY95" fmla="*/ 130990 h 407215"/>
              <a:gd name="connsiteX96" fmla="*/ 731043 w 966787"/>
              <a:gd name="connsiteY96" fmla="*/ 138134 h 407215"/>
              <a:gd name="connsiteX97" fmla="*/ 733425 w 966787"/>
              <a:gd name="connsiteY97" fmla="*/ 152421 h 407215"/>
              <a:gd name="connsiteX98" fmla="*/ 735806 w 966787"/>
              <a:gd name="connsiteY98" fmla="*/ 140515 h 407215"/>
              <a:gd name="connsiteX99" fmla="*/ 738187 w 966787"/>
              <a:gd name="connsiteY99" fmla="*/ 123846 h 407215"/>
              <a:gd name="connsiteX100" fmla="*/ 740568 w 966787"/>
              <a:gd name="connsiteY100" fmla="*/ 266721 h 407215"/>
              <a:gd name="connsiteX101" fmla="*/ 747712 w 966787"/>
              <a:gd name="connsiteY101" fmla="*/ 242909 h 407215"/>
              <a:gd name="connsiteX102" fmla="*/ 750093 w 966787"/>
              <a:gd name="connsiteY102" fmla="*/ 231002 h 407215"/>
              <a:gd name="connsiteX103" fmla="*/ 752475 w 966787"/>
              <a:gd name="connsiteY103" fmla="*/ 223859 h 407215"/>
              <a:gd name="connsiteX104" fmla="*/ 750093 w 966787"/>
              <a:gd name="connsiteY104" fmla="*/ 252434 h 407215"/>
              <a:gd name="connsiteX105" fmla="*/ 745331 w 966787"/>
              <a:gd name="connsiteY105" fmla="*/ 266721 h 407215"/>
              <a:gd name="connsiteX106" fmla="*/ 747712 w 966787"/>
              <a:gd name="connsiteY106" fmla="*/ 290534 h 407215"/>
              <a:gd name="connsiteX107" fmla="*/ 754856 w 966787"/>
              <a:gd name="connsiteY107" fmla="*/ 292915 h 407215"/>
              <a:gd name="connsiteX108" fmla="*/ 773906 w 966787"/>
              <a:gd name="connsiteY108" fmla="*/ 290534 h 407215"/>
              <a:gd name="connsiteX109" fmla="*/ 769143 w 966787"/>
              <a:gd name="connsiteY109" fmla="*/ 302440 h 407215"/>
              <a:gd name="connsiteX110" fmla="*/ 759618 w 966787"/>
              <a:gd name="connsiteY110" fmla="*/ 316727 h 407215"/>
              <a:gd name="connsiteX111" fmla="*/ 762000 w 966787"/>
              <a:gd name="connsiteY111" fmla="*/ 323871 h 407215"/>
              <a:gd name="connsiteX112" fmla="*/ 783431 w 966787"/>
              <a:gd name="connsiteY112" fmla="*/ 314346 h 407215"/>
              <a:gd name="connsiteX113" fmla="*/ 788193 w 966787"/>
              <a:gd name="connsiteY113" fmla="*/ 307202 h 407215"/>
              <a:gd name="connsiteX114" fmla="*/ 795337 w 966787"/>
              <a:gd name="connsiteY114" fmla="*/ 309584 h 407215"/>
              <a:gd name="connsiteX115" fmla="*/ 802481 w 966787"/>
              <a:gd name="connsiteY115" fmla="*/ 326252 h 407215"/>
              <a:gd name="connsiteX116" fmla="*/ 807243 w 966787"/>
              <a:gd name="connsiteY116" fmla="*/ 333396 h 407215"/>
              <a:gd name="connsiteX117" fmla="*/ 809625 w 966787"/>
              <a:gd name="connsiteY117" fmla="*/ 342921 h 407215"/>
              <a:gd name="connsiteX118" fmla="*/ 812006 w 966787"/>
              <a:gd name="connsiteY118" fmla="*/ 354827 h 407215"/>
              <a:gd name="connsiteX119" fmla="*/ 816768 w 966787"/>
              <a:gd name="connsiteY119" fmla="*/ 345302 h 407215"/>
              <a:gd name="connsiteX120" fmla="*/ 823912 w 966787"/>
              <a:gd name="connsiteY120" fmla="*/ 335777 h 407215"/>
              <a:gd name="connsiteX121" fmla="*/ 833437 w 966787"/>
              <a:gd name="connsiteY121" fmla="*/ 326252 h 407215"/>
              <a:gd name="connsiteX122" fmla="*/ 840581 w 966787"/>
              <a:gd name="connsiteY122" fmla="*/ 333396 h 407215"/>
              <a:gd name="connsiteX123" fmla="*/ 852487 w 966787"/>
              <a:gd name="connsiteY123" fmla="*/ 350065 h 407215"/>
              <a:gd name="connsiteX124" fmla="*/ 866775 w 966787"/>
              <a:gd name="connsiteY124" fmla="*/ 359590 h 407215"/>
              <a:gd name="connsiteX125" fmla="*/ 873918 w 966787"/>
              <a:gd name="connsiteY125" fmla="*/ 352446 h 407215"/>
              <a:gd name="connsiteX126" fmla="*/ 876300 w 966787"/>
              <a:gd name="connsiteY126" fmla="*/ 345302 h 407215"/>
              <a:gd name="connsiteX127" fmla="*/ 881062 w 966787"/>
              <a:gd name="connsiteY127" fmla="*/ 335777 h 407215"/>
              <a:gd name="connsiteX128" fmla="*/ 888206 w 966787"/>
              <a:gd name="connsiteY128" fmla="*/ 321490 h 407215"/>
              <a:gd name="connsiteX129" fmla="*/ 890587 w 966787"/>
              <a:gd name="connsiteY129" fmla="*/ 331015 h 407215"/>
              <a:gd name="connsiteX130" fmla="*/ 892968 w 966787"/>
              <a:gd name="connsiteY130" fmla="*/ 338159 h 407215"/>
              <a:gd name="connsiteX131" fmla="*/ 895350 w 966787"/>
              <a:gd name="connsiteY131" fmla="*/ 385784 h 407215"/>
              <a:gd name="connsiteX132" fmla="*/ 916781 w 966787"/>
              <a:gd name="connsiteY132" fmla="*/ 378640 h 407215"/>
              <a:gd name="connsiteX133" fmla="*/ 926306 w 966787"/>
              <a:gd name="connsiteY133" fmla="*/ 364352 h 407215"/>
              <a:gd name="connsiteX134" fmla="*/ 928687 w 966787"/>
              <a:gd name="connsiteY134" fmla="*/ 371496 h 407215"/>
              <a:gd name="connsiteX135" fmla="*/ 933450 w 966787"/>
              <a:gd name="connsiteY135" fmla="*/ 395309 h 407215"/>
              <a:gd name="connsiteX136" fmla="*/ 940593 w 966787"/>
              <a:gd name="connsiteY136" fmla="*/ 381021 h 407215"/>
              <a:gd name="connsiteX137" fmla="*/ 945356 w 966787"/>
              <a:gd name="connsiteY137" fmla="*/ 373877 h 407215"/>
              <a:gd name="connsiteX138" fmla="*/ 966787 w 966787"/>
              <a:gd name="connsiteY138" fmla="*/ 373877 h 407215"/>
              <a:gd name="connsiteX0" fmla="*/ 0 w 966787"/>
              <a:gd name="connsiteY0" fmla="*/ 373877 h 407215"/>
              <a:gd name="connsiteX1" fmla="*/ 64293 w 966787"/>
              <a:gd name="connsiteY1" fmla="*/ 364352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57720 w 966787"/>
              <a:gd name="connsiteY1" fmla="*/ 360040 h 407215"/>
              <a:gd name="connsiteX2" fmla="*/ 73818 w 966787"/>
              <a:gd name="connsiteY2" fmla="*/ 392927 h 407215"/>
              <a:gd name="connsiteX3" fmla="*/ 92868 w 966787"/>
              <a:gd name="connsiteY3" fmla="*/ 373877 h 407215"/>
              <a:gd name="connsiteX4" fmla="*/ 273744 w 966787"/>
              <a:gd name="connsiteY4" fmla="*/ 360040 h 407215"/>
              <a:gd name="connsiteX5" fmla="*/ 104775 w 966787"/>
              <a:gd name="connsiteY5" fmla="*/ 407215 h 407215"/>
              <a:gd name="connsiteX6" fmla="*/ 121443 w 966787"/>
              <a:gd name="connsiteY6" fmla="*/ 373877 h 407215"/>
              <a:gd name="connsiteX7" fmla="*/ 140493 w 966787"/>
              <a:gd name="connsiteY7" fmla="*/ 397690 h 407215"/>
              <a:gd name="connsiteX8" fmla="*/ 166687 w 966787"/>
              <a:gd name="connsiteY8" fmla="*/ 395309 h 407215"/>
              <a:gd name="connsiteX9" fmla="*/ 171450 w 966787"/>
              <a:gd name="connsiteY9" fmla="*/ 388165 h 407215"/>
              <a:gd name="connsiteX10" fmla="*/ 195262 w 966787"/>
              <a:gd name="connsiteY10" fmla="*/ 378640 h 407215"/>
              <a:gd name="connsiteX11" fmla="*/ 202406 w 966787"/>
              <a:gd name="connsiteY11" fmla="*/ 392927 h 407215"/>
              <a:gd name="connsiteX12" fmla="*/ 207168 w 966787"/>
              <a:gd name="connsiteY12" fmla="*/ 400071 h 407215"/>
              <a:gd name="connsiteX13" fmla="*/ 216693 w 966787"/>
              <a:gd name="connsiteY13" fmla="*/ 392927 h 407215"/>
              <a:gd name="connsiteX14" fmla="*/ 221456 w 966787"/>
              <a:gd name="connsiteY14" fmla="*/ 381021 h 407215"/>
              <a:gd name="connsiteX15" fmla="*/ 226218 w 966787"/>
              <a:gd name="connsiteY15" fmla="*/ 371496 h 407215"/>
              <a:gd name="connsiteX16" fmla="*/ 230981 w 966787"/>
              <a:gd name="connsiteY16" fmla="*/ 357209 h 407215"/>
              <a:gd name="connsiteX17" fmla="*/ 233362 w 966787"/>
              <a:gd name="connsiteY17" fmla="*/ 350065 h 407215"/>
              <a:gd name="connsiteX18" fmla="*/ 235743 w 966787"/>
              <a:gd name="connsiteY18" fmla="*/ 340540 h 407215"/>
              <a:gd name="connsiteX19" fmla="*/ 240506 w 966787"/>
              <a:gd name="connsiteY19" fmla="*/ 326252 h 407215"/>
              <a:gd name="connsiteX20" fmla="*/ 245268 w 966787"/>
              <a:gd name="connsiteY20" fmla="*/ 309584 h 407215"/>
              <a:gd name="connsiteX21" fmla="*/ 247650 w 966787"/>
              <a:gd name="connsiteY21" fmla="*/ 316727 h 407215"/>
              <a:gd name="connsiteX22" fmla="*/ 252412 w 966787"/>
              <a:gd name="connsiteY22" fmla="*/ 350065 h 407215"/>
              <a:gd name="connsiteX23" fmla="*/ 261937 w 966787"/>
              <a:gd name="connsiteY23" fmla="*/ 261959 h 407215"/>
              <a:gd name="connsiteX24" fmla="*/ 269081 w 966787"/>
              <a:gd name="connsiteY24" fmla="*/ 254815 h 407215"/>
              <a:gd name="connsiteX25" fmla="*/ 271462 w 966787"/>
              <a:gd name="connsiteY25" fmla="*/ 245290 h 407215"/>
              <a:gd name="connsiteX26" fmla="*/ 276225 w 966787"/>
              <a:gd name="connsiteY26" fmla="*/ 238146 h 407215"/>
              <a:gd name="connsiteX27" fmla="*/ 280987 w 966787"/>
              <a:gd name="connsiteY27" fmla="*/ 226240 h 407215"/>
              <a:gd name="connsiteX28" fmla="*/ 278606 w 966787"/>
              <a:gd name="connsiteY28" fmla="*/ 242909 h 407215"/>
              <a:gd name="connsiteX29" fmla="*/ 280987 w 966787"/>
              <a:gd name="connsiteY29" fmla="*/ 235765 h 407215"/>
              <a:gd name="connsiteX30" fmla="*/ 285750 w 966787"/>
              <a:gd name="connsiteY30" fmla="*/ 211952 h 407215"/>
              <a:gd name="connsiteX31" fmla="*/ 288131 w 966787"/>
              <a:gd name="connsiteY31" fmla="*/ 173852 h 407215"/>
              <a:gd name="connsiteX32" fmla="*/ 297656 w 966787"/>
              <a:gd name="connsiteY32" fmla="*/ 159565 h 407215"/>
              <a:gd name="connsiteX33" fmla="*/ 300037 w 966787"/>
              <a:gd name="connsiteY33" fmla="*/ 152421 h 407215"/>
              <a:gd name="connsiteX34" fmla="*/ 304800 w 966787"/>
              <a:gd name="connsiteY34" fmla="*/ 161946 h 407215"/>
              <a:gd name="connsiteX35" fmla="*/ 307181 w 966787"/>
              <a:gd name="connsiteY35" fmla="*/ 104796 h 407215"/>
              <a:gd name="connsiteX36" fmla="*/ 311943 w 966787"/>
              <a:gd name="connsiteY36" fmla="*/ 85746 h 407215"/>
              <a:gd name="connsiteX37" fmla="*/ 319087 w 966787"/>
              <a:gd name="connsiteY37" fmla="*/ 80984 h 407215"/>
              <a:gd name="connsiteX38" fmla="*/ 328612 w 966787"/>
              <a:gd name="connsiteY38" fmla="*/ 85746 h 407215"/>
              <a:gd name="connsiteX39" fmla="*/ 330993 w 966787"/>
              <a:gd name="connsiteY39" fmla="*/ 71459 h 407215"/>
              <a:gd name="connsiteX40" fmla="*/ 335756 w 966787"/>
              <a:gd name="connsiteY40" fmla="*/ 57171 h 407215"/>
              <a:gd name="connsiteX41" fmla="*/ 342900 w 966787"/>
              <a:gd name="connsiteY41" fmla="*/ 35740 h 407215"/>
              <a:gd name="connsiteX42" fmla="*/ 345281 w 966787"/>
              <a:gd name="connsiteY42" fmla="*/ 28596 h 407215"/>
              <a:gd name="connsiteX43" fmla="*/ 350043 w 966787"/>
              <a:gd name="connsiteY43" fmla="*/ 21452 h 407215"/>
              <a:gd name="connsiteX44" fmla="*/ 354806 w 966787"/>
              <a:gd name="connsiteY44" fmla="*/ 4784 h 407215"/>
              <a:gd name="connsiteX45" fmla="*/ 359568 w 966787"/>
              <a:gd name="connsiteY45" fmla="*/ 11927 h 407215"/>
              <a:gd name="connsiteX46" fmla="*/ 361950 w 966787"/>
              <a:gd name="connsiteY46" fmla="*/ 19071 h 407215"/>
              <a:gd name="connsiteX47" fmla="*/ 376237 w 966787"/>
              <a:gd name="connsiteY47" fmla="*/ 16690 h 407215"/>
              <a:gd name="connsiteX48" fmla="*/ 388143 w 966787"/>
              <a:gd name="connsiteY48" fmla="*/ 4784 h 407215"/>
              <a:gd name="connsiteX49" fmla="*/ 390525 w 966787"/>
              <a:gd name="connsiteY49" fmla="*/ 14309 h 407215"/>
              <a:gd name="connsiteX50" fmla="*/ 392906 w 966787"/>
              <a:gd name="connsiteY50" fmla="*/ 21452 h 407215"/>
              <a:gd name="connsiteX51" fmla="*/ 400050 w 966787"/>
              <a:gd name="connsiteY51" fmla="*/ 23834 h 407215"/>
              <a:gd name="connsiteX52" fmla="*/ 416718 w 966787"/>
              <a:gd name="connsiteY52" fmla="*/ 21452 h 407215"/>
              <a:gd name="connsiteX53" fmla="*/ 431006 w 966787"/>
              <a:gd name="connsiteY53" fmla="*/ 11927 h 407215"/>
              <a:gd name="connsiteX54" fmla="*/ 433387 w 966787"/>
              <a:gd name="connsiteY54" fmla="*/ 4784 h 407215"/>
              <a:gd name="connsiteX55" fmla="*/ 450056 w 966787"/>
              <a:gd name="connsiteY55" fmla="*/ 4784 h 407215"/>
              <a:gd name="connsiteX56" fmla="*/ 457200 w 966787"/>
              <a:gd name="connsiteY56" fmla="*/ 19071 h 407215"/>
              <a:gd name="connsiteX57" fmla="*/ 459581 w 966787"/>
              <a:gd name="connsiteY57" fmla="*/ 26215 h 407215"/>
              <a:gd name="connsiteX58" fmla="*/ 483393 w 966787"/>
              <a:gd name="connsiteY58" fmla="*/ 14309 h 407215"/>
              <a:gd name="connsiteX59" fmla="*/ 502443 w 966787"/>
              <a:gd name="connsiteY59" fmla="*/ 7165 h 407215"/>
              <a:gd name="connsiteX60" fmla="*/ 507206 w 966787"/>
              <a:gd name="connsiteY60" fmla="*/ 16690 h 407215"/>
              <a:gd name="connsiteX61" fmla="*/ 511968 w 966787"/>
              <a:gd name="connsiteY61" fmla="*/ 30977 h 407215"/>
              <a:gd name="connsiteX62" fmla="*/ 519112 w 966787"/>
              <a:gd name="connsiteY62" fmla="*/ 23834 h 407215"/>
              <a:gd name="connsiteX63" fmla="*/ 528637 w 966787"/>
              <a:gd name="connsiteY63" fmla="*/ 9546 h 407215"/>
              <a:gd name="connsiteX64" fmla="*/ 542925 w 966787"/>
              <a:gd name="connsiteY64" fmla="*/ 4784 h 407215"/>
              <a:gd name="connsiteX65" fmla="*/ 550068 w 966787"/>
              <a:gd name="connsiteY65" fmla="*/ 9546 h 407215"/>
              <a:gd name="connsiteX66" fmla="*/ 552450 w 966787"/>
              <a:gd name="connsiteY66" fmla="*/ 19071 h 407215"/>
              <a:gd name="connsiteX67" fmla="*/ 561975 w 966787"/>
              <a:gd name="connsiteY67" fmla="*/ 21452 h 407215"/>
              <a:gd name="connsiteX68" fmla="*/ 576262 w 966787"/>
              <a:gd name="connsiteY68" fmla="*/ 16690 h 407215"/>
              <a:gd name="connsiteX69" fmla="*/ 592931 w 966787"/>
              <a:gd name="connsiteY69" fmla="*/ 4784 h 407215"/>
              <a:gd name="connsiteX70" fmla="*/ 600075 w 966787"/>
              <a:gd name="connsiteY70" fmla="*/ 2402 h 407215"/>
              <a:gd name="connsiteX71" fmla="*/ 609600 w 966787"/>
              <a:gd name="connsiteY71" fmla="*/ 21452 h 407215"/>
              <a:gd name="connsiteX72" fmla="*/ 619125 w 966787"/>
              <a:gd name="connsiteY72" fmla="*/ 40502 h 407215"/>
              <a:gd name="connsiteX73" fmla="*/ 621506 w 966787"/>
              <a:gd name="connsiteY73" fmla="*/ 47646 h 407215"/>
              <a:gd name="connsiteX74" fmla="*/ 633412 w 966787"/>
              <a:gd name="connsiteY74" fmla="*/ 33359 h 407215"/>
              <a:gd name="connsiteX75" fmla="*/ 638175 w 966787"/>
              <a:gd name="connsiteY75" fmla="*/ 19071 h 407215"/>
              <a:gd name="connsiteX76" fmla="*/ 647700 w 966787"/>
              <a:gd name="connsiteY76" fmla="*/ 4784 h 407215"/>
              <a:gd name="connsiteX77" fmla="*/ 659606 w 966787"/>
              <a:gd name="connsiteY77" fmla="*/ 21452 h 407215"/>
              <a:gd name="connsiteX78" fmla="*/ 661987 w 966787"/>
              <a:gd name="connsiteY78" fmla="*/ 28596 h 407215"/>
              <a:gd name="connsiteX79" fmla="*/ 666750 w 966787"/>
              <a:gd name="connsiteY79" fmla="*/ 19071 h 407215"/>
              <a:gd name="connsiteX80" fmla="*/ 669131 w 966787"/>
              <a:gd name="connsiteY80" fmla="*/ 11927 h 407215"/>
              <a:gd name="connsiteX81" fmla="*/ 683418 w 966787"/>
              <a:gd name="connsiteY81" fmla="*/ 7165 h 407215"/>
              <a:gd name="connsiteX82" fmla="*/ 690562 w 966787"/>
              <a:gd name="connsiteY82" fmla="*/ 4784 h 407215"/>
              <a:gd name="connsiteX83" fmla="*/ 695325 w 966787"/>
              <a:gd name="connsiteY83" fmla="*/ 30977 h 407215"/>
              <a:gd name="connsiteX84" fmla="*/ 697706 w 966787"/>
              <a:gd name="connsiteY84" fmla="*/ 47646 h 407215"/>
              <a:gd name="connsiteX85" fmla="*/ 704850 w 966787"/>
              <a:gd name="connsiteY85" fmla="*/ 21452 h 407215"/>
              <a:gd name="connsiteX86" fmla="*/ 714375 w 966787"/>
              <a:gd name="connsiteY86" fmla="*/ 30977 h 407215"/>
              <a:gd name="connsiteX87" fmla="*/ 719137 w 966787"/>
              <a:gd name="connsiteY87" fmla="*/ 50027 h 407215"/>
              <a:gd name="connsiteX88" fmla="*/ 723900 w 966787"/>
              <a:gd name="connsiteY88" fmla="*/ 71459 h 407215"/>
              <a:gd name="connsiteX89" fmla="*/ 721518 w 966787"/>
              <a:gd name="connsiteY89" fmla="*/ 88127 h 407215"/>
              <a:gd name="connsiteX90" fmla="*/ 719137 w 966787"/>
              <a:gd name="connsiteY90" fmla="*/ 95271 h 407215"/>
              <a:gd name="connsiteX91" fmla="*/ 721518 w 966787"/>
              <a:gd name="connsiteY91" fmla="*/ 64315 h 407215"/>
              <a:gd name="connsiteX92" fmla="*/ 723900 w 966787"/>
              <a:gd name="connsiteY92" fmla="*/ 114321 h 407215"/>
              <a:gd name="connsiteX93" fmla="*/ 726281 w 966787"/>
              <a:gd name="connsiteY93" fmla="*/ 121465 h 407215"/>
              <a:gd name="connsiteX94" fmla="*/ 728662 w 966787"/>
              <a:gd name="connsiteY94" fmla="*/ 130990 h 407215"/>
              <a:gd name="connsiteX95" fmla="*/ 731043 w 966787"/>
              <a:gd name="connsiteY95" fmla="*/ 138134 h 407215"/>
              <a:gd name="connsiteX96" fmla="*/ 733425 w 966787"/>
              <a:gd name="connsiteY96" fmla="*/ 152421 h 407215"/>
              <a:gd name="connsiteX97" fmla="*/ 735806 w 966787"/>
              <a:gd name="connsiteY97" fmla="*/ 140515 h 407215"/>
              <a:gd name="connsiteX98" fmla="*/ 738187 w 966787"/>
              <a:gd name="connsiteY98" fmla="*/ 123846 h 407215"/>
              <a:gd name="connsiteX99" fmla="*/ 740568 w 966787"/>
              <a:gd name="connsiteY99" fmla="*/ 266721 h 407215"/>
              <a:gd name="connsiteX100" fmla="*/ 747712 w 966787"/>
              <a:gd name="connsiteY100" fmla="*/ 242909 h 407215"/>
              <a:gd name="connsiteX101" fmla="*/ 750093 w 966787"/>
              <a:gd name="connsiteY101" fmla="*/ 231002 h 407215"/>
              <a:gd name="connsiteX102" fmla="*/ 752475 w 966787"/>
              <a:gd name="connsiteY102" fmla="*/ 223859 h 407215"/>
              <a:gd name="connsiteX103" fmla="*/ 750093 w 966787"/>
              <a:gd name="connsiteY103" fmla="*/ 252434 h 407215"/>
              <a:gd name="connsiteX104" fmla="*/ 745331 w 966787"/>
              <a:gd name="connsiteY104" fmla="*/ 266721 h 407215"/>
              <a:gd name="connsiteX105" fmla="*/ 747712 w 966787"/>
              <a:gd name="connsiteY105" fmla="*/ 290534 h 407215"/>
              <a:gd name="connsiteX106" fmla="*/ 754856 w 966787"/>
              <a:gd name="connsiteY106" fmla="*/ 292915 h 407215"/>
              <a:gd name="connsiteX107" fmla="*/ 773906 w 966787"/>
              <a:gd name="connsiteY107" fmla="*/ 290534 h 407215"/>
              <a:gd name="connsiteX108" fmla="*/ 769143 w 966787"/>
              <a:gd name="connsiteY108" fmla="*/ 302440 h 407215"/>
              <a:gd name="connsiteX109" fmla="*/ 759618 w 966787"/>
              <a:gd name="connsiteY109" fmla="*/ 316727 h 407215"/>
              <a:gd name="connsiteX110" fmla="*/ 762000 w 966787"/>
              <a:gd name="connsiteY110" fmla="*/ 323871 h 407215"/>
              <a:gd name="connsiteX111" fmla="*/ 783431 w 966787"/>
              <a:gd name="connsiteY111" fmla="*/ 314346 h 407215"/>
              <a:gd name="connsiteX112" fmla="*/ 788193 w 966787"/>
              <a:gd name="connsiteY112" fmla="*/ 307202 h 407215"/>
              <a:gd name="connsiteX113" fmla="*/ 795337 w 966787"/>
              <a:gd name="connsiteY113" fmla="*/ 309584 h 407215"/>
              <a:gd name="connsiteX114" fmla="*/ 802481 w 966787"/>
              <a:gd name="connsiteY114" fmla="*/ 326252 h 407215"/>
              <a:gd name="connsiteX115" fmla="*/ 807243 w 966787"/>
              <a:gd name="connsiteY115" fmla="*/ 333396 h 407215"/>
              <a:gd name="connsiteX116" fmla="*/ 809625 w 966787"/>
              <a:gd name="connsiteY116" fmla="*/ 342921 h 407215"/>
              <a:gd name="connsiteX117" fmla="*/ 812006 w 966787"/>
              <a:gd name="connsiteY117" fmla="*/ 354827 h 407215"/>
              <a:gd name="connsiteX118" fmla="*/ 816768 w 966787"/>
              <a:gd name="connsiteY118" fmla="*/ 345302 h 407215"/>
              <a:gd name="connsiteX119" fmla="*/ 823912 w 966787"/>
              <a:gd name="connsiteY119" fmla="*/ 335777 h 407215"/>
              <a:gd name="connsiteX120" fmla="*/ 833437 w 966787"/>
              <a:gd name="connsiteY120" fmla="*/ 326252 h 407215"/>
              <a:gd name="connsiteX121" fmla="*/ 840581 w 966787"/>
              <a:gd name="connsiteY121" fmla="*/ 333396 h 407215"/>
              <a:gd name="connsiteX122" fmla="*/ 852487 w 966787"/>
              <a:gd name="connsiteY122" fmla="*/ 350065 h 407215"/>
              <a:gd name="connsiteX123" fmla="*/ 866775 w 966787"/>
              <a:gd name="connsiteY123" fmla="*/ 359590 h 407215"/>
              <a:gd name="connsiteX124" fmla="*/ 873918 w 966787"/>
              <a:gd name="connsiteY124" fmla="*/ 352446 h 407215"/>
              <a:gd name="connsiteX125" fmla="*/ 876300 w 966787"/>
              <a:gd name="connsiteY125" fmla="*/ 345302 h 407215"/>
              <a:gd name="connsiteX126" fmla="*/ 881062 w 966787"/>
              <a:gd name="connsiteY126" fmla="*/ 335777 h 407215"/>
              <a:gd name="connsiteX127" fmla="*/ 888206 w 966787"/>
              <a:gd name="connsiteY127" fmla="*/ 321490 h 407215"/>
              <a:gd name="connsiteX128" fmla="*/ 890587 w 966787"/>
              <a:gd name="connsiteY128" fmla="*/ 331015 h 407215"/>
              <a:gd name="connsiteX129" fmla="*/ 892968 w 966787"/>
              <a:gd name="connsiteY129" fmla="*/ 338159 h 407215"/>
              <a:gd name="connsiteX130" fmla="*/ 895350 w 966787"/>
              <a:gd name="connsiteY130" fmla="*/ 385784 h 407215"/>
              <a:gd name="connsiteX131" fmla="*/ 916781 w 966787"/>
              <a:gd name="connsiteY131" fmla="*/ 378640 h 407215"/>
              <a:gd name="connsiteX132" fmla="*/ 926306 w 966787"/>
              <a:gd name="connsiteY132" fmla="*/ 364352 h 407215"/>
              <a:gd name="connsiteX133" fmla="*/ 928687 w 966787"/>
              <a:gd name="connsiteY133" fmla="*/ 371496 h 407215"/>
              <a:gd name="connsiteX134" fmla="*/ 933450 w 966787"/>
              <a:gd name="connsiteY134" fmla="*/ 395309 h 407215"/>
              <a:gd name="connsiteX135" fmla="*/ 940593 w 966787"/>
              <a:gd name="connsiteY135" fmla="*/ 381021 h 407215"/>
              <a:gd name="connsiteX136" fmla="*/ 945356 w 966787"/>
              <a:gd name="connsiteY136" fmla="*/ 373877 h 407215"/>
              <a:gd name="connsiteX137" fmla="*/ 966787 w 966787"/>
              <a:gd name="connsiteY137" fmla="*/ 373877 h 407215"/>
              <a:gd name="connsiteX0" fmla="*/ 0 w 966787"/>
              <a:gd name="connsiteY0" fmla="*/ 373877 h 407215"/>
              <a:gd name="connsiteX1" fmla="*/ 73818 w 966787"/>
              <a:gd name="connsiteY1" fmla="*/ 392927 h 407215"/>
              <a:gd name="connsiteX2" fmla="*/ 92868 w 966787"/>
              <a:gd name="connsiteY2" fmla="*/ 373877 h 407215"/>
              <a:gd name="connsiteX3" fmla="*/ 273744 w 966787"/>
              <a:gd name="connsiteY3" fmla="*/ 360040 h 407215"/>
              <a:gd name="connsiteX4" fmla="*/ 104775 w 966787"/>
              <a:gd name="connsiteY4" fmla="*/ 407215 h 407215"/>
              <a:gd name="connsiteX5" fmla="*/ 121443 w 966787"/>
              <a:gd name="connsiteY5" fmla="*/ 373877 h 407215"/>
              <a:gd name="connsiteX6" fmla="*/ 140493 w 966787"/>
              <a:gd name="connsiteY6" fmla="*/ 397690 h 407215"/>
              <a:gd name="connsiteX7" fmla="*/ 166687 w 966787"/>
              <a:gd name="connsiteY7" fmla="*/ 395309 h 407215"/>
              <a:gd name="connsiteX8" fmla="*/ 171450 w 966787"/>
              <a:gd name="connsiteY8" fmla="*/ 388165 h 407215"/>
              <a:gd name="connsiteX9" fmla="*/ 195262 w 966787"/>
              <a:gd name="connsiteY9" fmla="*/ 378640 h 407215"/>
              <a:gd name="connsiteX10" fmla="*/ 202406 w 966787"/>
              <a:gd name="connsiteY10" fmla="*/ 392927 h 407215"/>
              <a:gd name="connsiteX11" fmla="*/ 207168 w 966787"/>
              <a:gd name="connsiteY11" fmla="*/ 400071 h 407215"/>
              <a:gd name="connsiteX12" fmla="*/ 216693 w 966787"/>
              <a:gd name="connsiteY12" fmla="*/ 392927 h 407215"/>
              <a:gd name="connsiteX13" fmla="*/ 221456 w 966787"/>
              <a:gd name="connsiteY13" fmla="*/ 381021 h 407215"/>
              <a:gd name="connsiteX14" fmla="*/ 226218 w 966787"/>
              <a:gd name="connsiteY14" fmla="*/ 371496 h 407215"/>
              <a:gd name="connsiteX15" fmla="*/ 230981 w 966787"/>
              <a:gd name="connsiteY15" fmla="*/ 357209 h 407215"/>
              <a:gd name="connsiteX16" fmla="*/ 233362 w 966787"/>
              <a:gd name="connsiteY16" fmla="*/ 350065 h 407215"/>
              <a:gd name="connsiteX17" fmla="*/ 235743 w 966787"/>
              <a:gd name="connsiteY17" fmla="*/ 340540 h 407215"/>
              <a:gd name="connsiteX18" fmla="*/ 240506 w 966787"/>
              <a:gd name="connsiteY18" fmla="*/ 326252 h 407215"/>
              <a:gd name="connsiteX19" fmla="*/ 245268 w 966787"/>
              <a:gd name="connsiteY19" fmla="*/ 309584 h 407215"/>
              <a:gd name="connsiteX20" fmla="*/ 247650 w 966787"/>
              <a:gd name="connsiteY20" fmla="*/ 316727 h 407215"/>
              <a:gd name="connsiteX21" fmla="*/ 252412 w 966787"/>
              <a:gd name="connsiteY21" fmla="*/ 350065 h 407215"/>
              <a:gd name="connsiteX22" fmla="*/ 261937 w 966787"/>
              <a:gd name="connsiteY22" fmla="*/ 261959 h 407215"/>
              <a:gd name="connsiteX23" fmla="*/ 269081 w 966787"/>
              <a:gd name="connsiteY23" fmla="*/ 254815 h 407215"/>
              <a:gd name="connsiteX24" fmla="*/ 271462 w 966787"/>
              <a:gd name="connsiteY24" fmla="*/ 245290 h 407215"/>
              <a:gd name="connsiteX25" fmla="*/ 276225 w 966787"/>
              <a:gd name="connsiteY25" fmla="*/ 238146 h 407215"/>
              <a:gd name="connsiteX26" fmla="*/ 280987 w 966787"/>
              <a:gd name="connsiteY26" fmla="*/ 226240 h 407215"/>
              <a:gd name="connsiteX27" fmla="*/ 278606 w 966787"/>
              <a:gd name="connsiteY27" fmla="*/ 242909 h 407215"/>
              <a:gd name="connsiteX28" fmla="*/ 280987 w 966787"/>
              <a:gd name="connsiteY28" fmla="*/ 235765 h 407215"/>
              <a:gd name="connsiteX29" fmla="*/ 285750 w 966787"/>
              <a:gd name="connsiteY29" fmla="*/ 211952 h 407215"/>
              <a:gd name="connsiteX30" fmla="*/ 288131 w 966787"/>
              <a:gd name="connsiteY30" fmla="*/ 173852 h 407215"/>
              <a:gd name="connsiteX31" fmla="*/ 297656 w 966787"/>
              <a:gd name="connsiteY31" fmla="*/ 159565 h 407215"/>
              <a:gd name="connsiteX32" fmla="*/ 300037 w 966787"/>
              <a:gd name="connsiteY32" fmla="*/ 152421 h 407215"/>
              <a:gd name="connsiteX33" fmla="*/ 304800 w 966787"/>
              <a:gd name="connsiteY33" fmla="*/ 161946 h 407215"/>
              <a:gd name="connsiteX34" fmla="*/ 307181 w 966787"/>
              <a:gd name="connsiteY34" fmla="*/ 104796 h 407215"/>
              <a:gd name="connsiteX35" fmla="*/ 311943 w 966787"/>
              <a:gd name="connsiteY35" fmla="*/ 85746 h 407215"/>
              <a:gd name="connsiteX36" fmla="*/ 319087 w 966787"/>
              <a:gd name="connsiteY36" fmla="*/ 80984 h 407215"/>
              <a:gd name="connsiteX37" fmla="*/ 328612 w 966787"/>
              <a:gd name="connsiteY37" fmla="*/ 85746 h 407215"/>
              <a:gd name="connsiteX38" fmla="*/ 330993 w 966787"/>
              <a:gd name="connsiteY38" fmla="*/ 71459 h 407215"/>
              <a:gd name="connsiteX39" fmla="*/ 335756 w 966787"/>
              <a:gd name="connsiteY39" fmla="*/ 57171 h 407215"/>
              <a:gd name="connsiteX40" fmla="*/ 342900 w 966787"/>
              <a:gd name="connsiteY40" fmla="*/ 35740 h 407215"/>
              <a:gd name="connsiteX41" fmla="*/ 345281 w 966787"/>
              <a:gd name="connsiteY41" fmla="*/ 28596 h 407215"/>
              <a:gd name="connsiteX42" fmla="*/ 350043 w 966787"/>
              <a:gd name="connsiteY42" fmla="*/ 21452 h 407215"/>
              <a:gd name="connsiteX43" fmla="*/ 354806 w 966787"/>
              <a:gd name="connsiteY43" fmla="*/ 4784 h 407215"/>
              <a:gd name="connsiteX44" fmla="*/ 359568 w 966787"/>
              <a:gd name="connsiteY44" fmla="*/ 11927 h 407215"/>
              <a:gd name="connsiteX45" fmla="*/ 361950 w 966787"/>
              <a:gd name="connsiteY45" fmla="*/ 19071 h 407215"/>
              <a:gd name="connsiteX46" fmla="*/ 376237 w 966787"/>
              <a:gd name="connsiteY46" fmla="*/ 16690 h 407215"/>
              <a:gd name="connsiteX47" fmla="*/ 388143 w 966787"/>
              <a:gd name="connsiteY47" fmla="*/ 4784 h 407215"/>
              <a:gd name="connsiteX48" fmla="*/ 390525 w 966787"/>
              <a:gd name="connsiteY48" fmla="*/ 14309 h 407215"/>
              <a:gd name="connsiteX49" fmla="*/ 392906 w 966787"/>
              <a:gd name="connsiteY49" fmla="*/ 21452 h 407215"/>
              <a:gd name="connsiteX50" fmla="*/ 400050 w 966787"/>
              <a:gd name="connsiteY50" fmla="*/ 23834 h 407215"/>
              <a:gd name="connsiteX51" fmla="*/ 416718 w 966787"/>
              <a:gd name="connsiteY51" fmla="*/ 21452 h 407215"/>
              <a:gd name="connsiteX52" fmla="*/ 431006 w 966787"/>
              <a:gd name="connsiteY52" fmla="*/ 11927 h 407215"/>
              <a:gd name="connsiteX53" fmla="*/ 433387 w 966787"/>
              <a:gd name="connsiteY53" fmla="*/ 4784 h 407215"/>
              <a:gd name="connsiteX54" fmla="*/ 450056 w 966787"/>
              <a:gd name="connsiteY54" fmla="*/ 4784 h 407215"/>
              <a:gd name="connsiteX55" fmla="*/ 457200 w 966787"/>
              <a:gd name="connsiteY55" fmla="*/ 19071 h 407215"/>
              <a:gd name="connsiteX56" fmla="*/ 459581 w 966787"/>
              <a:gd name="connsiteY56" fmla="*/ 26215 h 407215"/>
              <a:gd name="connsiteX57" fmla="*/ 483393 w 966787"/>
              <a:gd name="connsiteY57" fmla="*/ 14309 h 407215"/>
              <a:gd name="connsiteX58" fmla="*/ 502443 w 966787"/>
              <a:gd name="connsiteY58" fmla="*/ 7165 h 407215"/>
              <a:gd name="connsiteX59" fmla="*/ 507206 w 966787"/>
              <a:gd name="connsiteY59" fmla="*/ 16690 h 407215"/>
              <a:gd name="connsiteX60" fmla="*/ 511968 w 966787"/>
              <a:gd name="connsiteY60" fmla="*/ 30977 h 407215"/>
              <a:gd name="connsiteX61" fmla="*/ 519112 w 966787"/>
              <a:gd name="connsiteY61" fmla="*/ 23834 h 407215"/>
              <a:gd name="connsiteX62" fmla="*/ 528637 w 966787"/>
              <a:gd name="connsiteY62" fmla="*/ 9546 h 407215"/>
              <a:gd name="connsiteX63" fmla="*/ 542925 w 966787"/>
              <a:gd name="connsiteY63" fmla="*/ 4784 h 407215"/>
              <a:gd name="connsiteX64" fmla="*/ 550068 w 966787"/>
              <a:gd name="connsiteY64" fmla="*/ 9546 h 407215"/>
              <a:gd name="connsiteX65" fmla="*/ 552450 w 966787"/>
              <a:gd name="connsiteY65" fmla="*/ 19071 h 407215"/>
              <a:gd name="connsiteX66" fmla="*/ 561975 w 966787"/>
              <a:gd name="connsiteY66" fmla="*/ 21452 h 407215"/>
              <a:gd name="connsiteX67" fmla="*/ 576262 w 966787"/>
              <a:gd name="connsiteY67" fmla="*/ 16690 h 407215"/>
              <a:gd name="connsiteX68" fmla="*/ 592931 w 966787"/>
              <a:gd name="connsiteY68" fmla="*/ 4784 h 407215"/>
              <a:gd name="connsiteX69" fmla="*/ 600075 w 966787"/>
              <a:gd name="connsiteY69" fmla="*/ 2402 h 407215"/>
              <a:gd name="connsiteX70" fmla="*/ 609600 w 966787"/>
              <a:gd name="connsiteY70" fmla="*/ 21452 h 407215"/>
              <a:gd name="connsiteX71" fmla="*/ 619125 w 966787"/>
              <a:gd name="connsiteY71" fmla="*/ 40502 h 407215"/>
              <a:gd name="connsiteX72" fmla="*/ 621506 w 966787"/>
              <a:gd name="connsiteY72" fmla="*/ 47646 h 407215"/>
              <a:gd name="connsiteX73" fmla="*/ 633412 w 966787"/>
              <a:gd name="connsiteY73" fmla="*/ 33359 h 407215"/>
              <a:gd name="connsiteX74" fmla="*/ 638175 w 966787"/>
              <a:gd name="connsiteY74" fmla="*/ 19071 h 407215"/>
              <a:gd name="connsiteX75" fmla="*/ 647700 w 966787"/>
              <a:gd name="connsiteY75" fmla="*/ 4784 h 407215"/>
              <a:gd name="connsiteX76" fmla="*/ 659606 w 966787"/>
              <a:gd name="connsiteY76" fmla="*/ 21452 h 407215"/>
              <a:gd name="connsiteX77" fmla="*/ 661987 w 966787"/>
              <a:gd name="connsiteY77" fmla="*/ 28596 h 407215"/>
              <a:gd name="connsiteX78" fmla="*/ 666750 w 966787"/>
              <a:gd name="connsiteY78" fmla="*/ 19071 h 407215"/>
              <a:gd name="connsiteX79" fmla="*/ 669131 w 966787"/>
              <a:gd name="connsiteY79" fmla="*/ 11927 h 407215"/>
              <a:gd name="connsiteX80" fmla="*/ 683418 w 966787"/>
              <a:gd name="connsiteY80" fmla="*/ 7165 h 407215"/>
              <a:gd name="connsiteX81" fmla="*/ 690562 w 966787"/>
              <a:gd name="connsiteY81" fmla="*/ 4784 h 407215"/>
              <a:gd name="connsiteX82" fmla="*/ 695325 w 966787"/>
              <a:gd name="connsiteY82" fmla="*/ 30977 h 407215"/>
              <a:gd name="connsiteX83" fmla="*/ 697706 w 966787"/>
              <a:gd name="connsiteY83" fmla="*/ 47646 h 407215"/>
              <a:gd name="connsiteX84" fmla="*/ 704850 w 966787"/>
              <a:gd name="connsiteY84" fmla="*/ 21452 h 407215"/>
              <a:gd name="connsiteX85" fmla="*/ 714375 w 966787"/>
              <a:gd name="connsiteY85" fmla="*/ 30977 h 407215"/>
              <a:gd name="connsiteX86" fmla="*/ 719137 w 966787"/>
              <a:gd name="connsiteY86" fmla="*/ 50027 h 407215"/>
              <a:gd name="connsiteX87" fmla="*/ 723900 w 966787"/>
              <a:gd name="connsiteY87" fmla="*/ 71459 h 407215"/>
              <a:gd name="connsiteX88" fmla="*/ 721518 w 966787"/>
              <a:gd name="connsiteY88" fmla="*/ 88127 h 407215"/>
              <a:gd name="connsiteX89" fmla="*/ 719137 w 966787"/>
              <a:gd name="connsiteY89" fmla="*/ 95271 h 407215"/>
              <a:gd name="connsiteX90" fmla="*/ 721518 w 966787"/>
              <a:gd name="connsiteY90" fmla="*/ 64315 h 407215"/>
              <a:gd name="connsiteX91" fmla="*/ 723900 w 966787"/>
              <a:gd name="connsiteY91" fmla="*/ 114321 h 407215"/>
              <a:gd name="connsiteX92" fmla="*/ 726281 w 966787"/>
              <a:gd name="connsiteY92" fmla="*/ 121465 h 407215"/>
              <a:gd name="connsiteX93" fmla="*/ 728662 w 966787"/>
              <a:gd name="connsiteY93" fmla="*/ 130990 h 407215"/>
              <a:gd name="connsiteX94" fmla="*/ 731043 w 966787"/>
              <a:gd name="connsiteY94" fmla="*/ 138134 h 407215"/>
              <a:gd name="connsiteX95" fmla="*/ 733425 w 966787"/>
              <a:gd name="connsiteY95" fmla="*/ 152421 h 407215"/>
              <a:gd name="connsiteX96" fmla="*/ 735806 w 966787"/>
              <a:gd name="connsiteY96" fmla="*/ 140515 h 407215"/>
              <a:gd name="connsiteX97" fmla="*/ 738187 w 966787"/>
              <a:gd name="connsiteY97" fmla="*/ 123846 h 407215"/>
              <a:gd name="connsiteX98" fmla="*/ 740568 w 966787"/>
              <a:gd name="connsiteY98" fmla="*/ 266721 h 407215"/>
              <a:gd name="connsiteX99" fmla="*/ 747712 w 966787"/>
              <a:gd name="connsiteY99" fmla="*/ 242909 h 407215"/>
              <a:gd name="connsiteX100" fmla="*/ 750093 w 966787"/>
              <a:gd name="connsiteY100" fmla="*/ 231002 h 407215"/>
              <a:gd name="connsiteX101" fmla="*/ 752475 w 966787"/>
              <a:gd name="connsiteY101" fmla="*/ 223859 h 407215"/>
              <a:gd name="connsiteX102" fmla="*/ 750093 w 966787"/>
              <a:gd name="connsiteY102" fmla="*/ 252434 h 407215"/>
              <a:gd name="connsiteX103" fmla="*/ 745331 w 966787"/>
              <a:gd name="connsiteY103" fmla="*/ 266721 h 407215"/>
              <a:gd name="connsiteX104" fmla="*/ 747712 w 966787"/>
              <a:gd name="connsiteY104" fmla="*/ 290534 h 407215"/>
              <a:gd name="connsiteX105" fmla="*/ 754856 w 966787"/>
              <a:gd name="connsiteY105" fmla="*/ 292915 h 407215"/>
              <a:gd name="connsiteX106" fmla="*/ 773906 w 966787"/>
              <a:gd name="connsiteY106" fmla="*/ 290534 h 407215"/>
              <a:gd name="connsiteX107" fmla="*/ 769143 w 966787"/>
              <a:gd name="connsiteY107" fmla="*/ 302440 h 407215"/>
              <a:gd name="connsiteX108" fmla="*/ 759618 w 966787"/>
              <a:gd name="connsiteY108" fmla="*/ 316727 h 407215"/>
              <a:gd name="connsiteX109" fmla="*/ 762000 w 966787"/>
              <a:gd name="connsiteY109" fmla="*/ 323871 h 407215"/>
              <a:gd name="connsiteX110" fmla="*/ 783431 w 966787"/>
              <a:gd name="connsiteY110" fmla="*/ 314346 h 407215"/>
              <a:gd name="connsiteX111" fmla="*/ 788193 w 966787"/>
              <a:gd name="connsiteY111" fmla="*/ 307202 h 407215"/>
              <a:gd name="connsiteX112" fmla="*/ 795337 w 966787"/>
              <a:gd name="connsiteY112" fmla="*/ 309584 h 407215"/>
              <a:gd name="connsiteX113" fmla="*/ 802481 w 966787"/>
              <a:gd name="connsiteY113" fmla="*/ 326252 h 407215"/>
              <a:gd name="connsiteX114" fmla="*/ 807243 w 966787"/>
              <a:gd name="connsiteY114" fmla="*/ 333396 h 407215"/>
              <a:gd name="connsiteX115" fmla="*/ 809625 w 966787"/>
              <a:gd name="connsiteY115" fmla="*/ 342921 h 407215"/>
              <a:gd name="connsiteX116" fmla="*/ 812006 w 966787"/>
              <a:gd name="connsiteY116" fmla="*/ 354827 h 407215"/>
              <a:gd name="connsiteX117" fmla="*/ 816768 w 966787"/>
              <a:gd name="connsiteY117" fmla="*/ 345302 h 407215"/>
              <a:gd name="connsiteX118" fmla="*/ 823912 w 966787"/>
              <a:gd name="connsiteY118" fmla="*/ 335777 h 407215"/>
              <a:gd name="connsiteX119" fmla="*/ 833437 w 966787"/>
              <a:gd name="connsiteY119" fmla="*/ 326252 h 407215"/>
              <a:gd name="connsiteX120" fmla="*/ 840581 w 966787"/>
              <a:gd name="connsiteY120" fmla="*/ 333396 h 407215"/>
              <a:gd name="connsiteX121" fmla="*/ 852487 w 966787"/>
              <a:gd name="connsiteY121" fmla="*/ 350065 h 407215"/>
              <a:gd name="connsiteX122" fmla="*/ 866775 w 966787"/>
              <a:gd name="connsiteY122" fmla="*/ 359590 h 407215"/>
              <a:gd name="connsiteX123" fmla="*/ 873918 w 966787"/>
              <a:gd name="connsiteY123" fmla="*/ 352446 h 407215"/>
              <a:gd name="connsiteX124" fmla="*/ 876300 w 966787"/>
              <a:gd name="connsiteY124" fmla="*/ 345302 h 407215"/>
              <a:gd name="connsiteX125" fmla="*/ 881062 w 966787"/>
              <a:gd name="connsiteY125" fmla="*/ 335777 h 407215"/>
              <a:gd name="connsiteX126" fmla="*/ 888206 w 966787"/>
              <a:gd name="connsiteY126" fmla="*/ 321490 h 407215"/>
              <a:gd name="connsiteX127" fmla="*/ 890587 w 966787"/>
              <a:gd name="connsiteY127" fmla="*/ 331015 h 407215"/>
              <a:gd name="connsiteX128" fmla="*/ 892968 w 966787"/>
              <a:gd name="connsiteY128" fmla="*/ 338159 h 407215"/>
              <a:gd name="connsiteX129" fmla="*/ 895350 w 966787"/>
              <a:gd name="connsiteY129" fmla="*/ 385784 h 407215"/>
              <a:gd name="connsiteX130" fmla="*/ 916781 w 966787"/>
              <a:gd name="connsiteY130" fmla="*/ 378640 h 407215"/>
              <a:gd name="connsiteX131" fmla="*/ 926306 w 966787"/>
              <a:gd name="connsiteY131" fmla="*/ 364352 h 407215"/>
              <a:gd name="connsiteX132" fmla="*/ 928687 w 966787"/>
              <a:gd name="connsiteY132" fmla="*/ 371496 h 407215"/>
              <a:gd name="connsiteX133" fmla="*/ 933450 w 966787"/>
              <a:gd name="connsiteY133" fmla="*/ 395309 h 407215"/>
              <a:gd name="connsiteX134" fmla="*/ 940593 w 966787"/>
              <a:gd name="connsiteY134" fmla="*/ 381021 h 407215"/>
              <a:gd name="connsiteX135" fmla="*/ 945356 w 966787"/>
              <a:gd name="connsiteY135" fmla="*/ 373877 h 407215"/>
              <a:gd name="connsiteX136" fmla="*/ 966787 w 966787"/>
              <a:gd name="connsiteY136" fmla="*/ 373877 h 407215"/>
              <a:gd name="connsiteX0" fmla="*/ 0 w 966787"/>
              <a:gd name="connsiteY0" fmla="*/ 373877 h 407215"/>
              <a:gd name="connsiteX1" fmla="*/ 92868 w 966787"/>
              <a:gd name="connsiteY1" fmla="*/ 373877 h 407215"/>
              <a:gd name="connsiteX2" fmla="*/ 273744 w 966787"/>
              <a:gd name="connsiteY2" fmla="*/ 360040 h 407215"/>
              <a:gd name="connsiteX3" fmla="*/ 104775 w 966787"/>
              <a:gd name="connsiteY3" fmla="*/ 407215 h 407215"/>
              <a:gd name="connsiteX4" fmla="*/ 121443 w 966787"/>
              <a:gd name="connsiteY4" fmla="*/ 373877 h 407215"/>
              <a:gd name="connsiteX5" fmla="*/ 140493 w 966787"/>
              <a:gd name="connsiteY5" fmla="*/ 397690 h 407215"/>
              <a:gd name="connsiteX6" fmla="*/ 166687 w 966787"/>
              <a:gd name="connsiteY6" fmla="*/ 395309 h 407215"/>
              <a:gd name="connsiteX7" fmla="*/ 171450 w 966787"/>
              <a:gd name="connsiteY7" fmla="*/ 388165 h 407215"/>
              <a:gd name="connsiteX8" fmla="*/ 195262 w 966787"/>
              <a:gd name="connsiteY8" fmla="*/ 378640 h 407215"/>
              <a:gd name="connsiteX9" fmla="*/ 202406 w 966787"/>
              <a:gd name="connsiteY9" fmla="*/ 392927 h 407215"/>
              <a:gd name="connsiteX10" fmla="*/ 207168 w 966787"/>
              <a:gd name="connsiteY10" fmla="*/ 400071 h 407215"/>
              <a:gd name="connsiteX11" fmla="*/ 216693 w 966787"/>
              <a:gd name="connsiteY11" fmla="*/ 392927 h 407215"/>
              <a:gd name="connsiteX12" fmla="*/ 221456 w 966787"/>
              <a:gd name="connsiteY12" fmla="*/ 381021 h 407215"/>
              <a:gd name="connsiteX13" fmla="*/ 226218 w 966787"/>
              <a:gd name="connsiteY13" fmla="*/ 371496 h 407215"/>
              <a:gd name="connsiteX14" fmla="*/ 230981 w 966787"/>
              <a:gd name="connsiteY14" fmla="*/ 357209 h 407215"/>
              <a:gd name="connsiteX15" fmla="*/ 233362 w 966787"/>
              <a:gd name="connsiteY15" fmla="*/ 350065 h 407215"/>
              <a:gd name="connsiteX16" fmla="*/ 235743 w 966787"/>
              <a:gd name="connsiteY16" fmla="*/ 340540 h 407215"/>
              <a:gd name="connsiteX17" fmla="*/ 240506 w 966787"/>
              <a:gd name="connsiteY17" fmla="*/ 326252 h 407215"/>
              <a:gd name="connsiteX18" fmla="*/ 245268 w 966787"/>
              <a:gd name="connsiteY18" fmla="*/ 309584 h 407215"/>
              <a:gd name="connsiteX19" fmla="*/ 247650 w 966787"/>
              <a:gd name="connsiteY19" fmla="*/ 316727 h 407215"/>
              <a:gd name="connsiteX20" fmla="*/ 252412 w 966787"/>
              <a:gd name="connsiteY20" fmla="*/ 350065 h 407215"/>
              <a:gd name="connsiteX21" fmla="*/ 261937 w 966787"/>
              <a:gd name="connsiteY21" fmla="*/ 261959 h 407215"/>
              <a:gd name="connsiteX22" fmla="*/ 269081 w 966787"/>
              <a:gd name="connsiteY22" fmla="*/ 254815 h 407215"/>
              <a:gd name="connsiteX23" fmla="*/ 271462 w 966787"/>
              <a:gd name="connsiteY23" fmla="*/ 245290 h 407215"/>
              <a:gd name="connsiteX24" fmla="*/ 276225 w 966787"/>
              <a:gd name="connsiteY24" fmla="*/ 238146 h 407215"/>
              <a:gd name="connsiteX25" fmla="*/ 280987 w 966787"/>
              <a:gd name="connsiteY25" fmla="*/ 226240 h 407215"/>
              <a:gd name="connsiteX26" fmla="*/ 278606 w 966787"/>
              <a:gd name="connsiteY26" fmla="*/ 242909 h 407215"/>
              <a:gd name="connsiteX27" fmla="*/ 280987 w 966787"/>
              <a:gd name="connsiteY27" fmla="*/ 235765 h 407215"/>
              <a:gd name="connsiteX28" fmla="*/ 285750 w 966787"/>
              <a:gd name="connsiteY28" fmla="*/ 211952 h 407215"/>
              <a:gd name="connsiteX29" fmla="*/ 288131 w 966787"/>
              <a:gd name="connsiteY29" fmla="*/ 173852 h 407215"/>
              <a:gd name="connsiteX30" fmla="*/ 297656 w 966787"/>
              <a:gd name="connsiteY30" fmla="*/ 159565 h 407215"/>
              <a:gd name="connsiteX31" fmla="*/ 300037 w 966787"/>
              <a:gd name="connsiteY31" fmla="*/ 152421 h 407215"/>
              <a:gd name="connsiteX32" fmla="*/ 304800 w 966787"/>
              <a:gd name="connsiteY32" fmla="*/ 161946 h 407215"/>
              <a:gd name="connsiteX33" fmla="*/ 307181 w 966787"/>
              <a:gd name="connsiteY33" fmla="*/ 104796 h 407215"/>
              <a:gd name="connsiteX34" fmla="*/ 311943 w 966787"/>
              <a:gd name="connsiteY34" fmla="*/ 85746 h 407215"/>
              <a:gd name="connsiteX35" fmla="*/ 319087 w 966787"/>
              <a:gd name="connsiteY35" fmla="*/ 80984 h 407215"/>
              <a:gd name="connsiteX36" fmla="*/ 328612 w 966787"/>
              <a:gd name="connsiteY36" fmla="*/ 85746 h 407215"/>
              <a:gd name="connsiteX37" fmla="*/ 330993 w 966787"/>
              <a:gd name="connsiteY37" fmla="*/ 71459 h 407215"/>
              <a:gd name="connsiteX38" fmla="*/ 335756 w 966787"/>
              <a:gd name="connsiteY38" fmla="*/ 57171 h 407215"/>
              <a:gd name="connsiteX39" fmla="*/ 342900 w 966787"/>
              <a:gd name="connsiteY39" fmla="*/ 35740 h 407215"/>
              <a:gd name="connsiteX40" fmla="*/ 345281 w 966787"/>
              <a:gd name="connsiteY40" fmla="*/ 28596 h 407215"/>
              <a:gd name="connsiteX41" fmla="*/ 350043 w 966787"/>
              <a:gd name="connsiteY41" fmla="*/ 21452 h 407215"/>
              <a:gd name="connsiteX42" fmla="*/ 354806 w 966787"/>
              <a:gd name="connsiteY42" fmla="*/ 4784 h 407215"/>
              <a:gd name="connsiteX43" fmla="*/ 359568 w 966787"/>
              <a:gd name="connsiteY43" fmla="*/ 11927 h 407215"/>
              <a:gd name="connsiteX44" fmla="*/ 361950 w 966787"/>
              <a:gd name="connsiteY44" fmla="*/ 19071 h 407215"/>
              <a:gd name="connsiteX45" fmla="*/ 376237 w 966787"/>
              <a:gd name="connsiteY45" fmla="*/ 16690 h 407215"/>
              <a:gd name="connsiteX46" fmla="*/ 388143 w 966787"/>
              <a:gd name="connsiteY46" fmla="*/ 4784 h 407215"/>
              <a:gd name="connsiteX47" fmla="*/ 390525 w 966787"/>
              <a:gd name="connsiteY47" fmla="*/ 14309 h 407215"/>
              <a:gd name="connsiteX48" fmla="*/ 392906 w 966787"/>
              <a:gd name="connsiteY48" fmla="*/ 21452 h 407215"/>
              <a:gd name="connsiteX49" fmla="*/ 400050 w 966787"/>
              <a:gd name="connsiteY49" fmla="*/ 23834 h 407215"/>
              <a:gd name="connsiteX50" fmla="*/ 416718 w 966787"/>
              <a:gd name="connsiteY50" fmla="*/ 21452 h 407215"/>
              <a:gd name="connsiteX51" fmla="*/ 431006 w 966787"/>
              <a:gd name="connsiteY51" fmla="*/ 11927 h 407215"/>
              <a:gd name="connsiteX52" fmla="*/ 433387 w 966787"/>
              <a:gd name="connsiteY52" fmla="*/ 4784 h 407215"/>
              <a:gd name="connsiteX53" fmla="*/ 450056 w 966787"/>
              <a:gd name="connsiteY53" fmla="*/ 4784 h 407215"/>
              <a:gd name="connsiteX54" fmla="*/ 457200 w 966787"/>
              <a:gd name="connsiteY54" fmla="*/ 19071 h 407215"/>
              <a:gd name="connsiteX55" fmla="*/ 459581 w 966787"/>
              <a:gd name="connsiteY55" fmla="*/ 26215 h 407215"/>
              <a:gd name="connsiteX56" fmla="*/ 483393 w 966787"/>
              <a:gd name="connsiteY56" fmla="*/ 14309 h 407215"/>
              <a:gd name="connsiteX57" fmla="*/ 502443 w 966787"/>
              <a:gd name="connsiteY57" fmla="*/ 7165 h 407215"/>
              <a:gd name="connsiteX58" fmla="*/ 507206 w 966787"/>
              <a:gd name="connsiteY58" fmla="*/ 16690 h 407215"/>
              <a:gd name="connsiteX59" fmla="*/ 511968 w 966787"/>
              <a:gd name="connsiteY59" fmla="*/ 30977 h 407215"/>
              <a:gd name="connsiteX60" fmla="*/ 519112 w 966787"/>
              <a:gd name="connsiteY60" fmla="*/ 23834 h 407215"/>
              <a:gd name="connsiteX61" fmla="*/ 528637 w 966787"/>
              <a:gd name="connsiteY61" fmla="*/ 9546 h 407215"/>
              <a:gd name="connsiteX62" fmla="*/ 542925 w 966787"/>
              <a:gd name="connsiteY62" fmla="*/ 4784 h 407215"/>
              <a:gd name="connsiteX63" fmla="*/ 550068 w 966787"/>
              <a:gd name="connsiteY63" fmla="*/ 9546 h 407215"/>
              <a:gd name="connsiteX64" fmla="*/ 552450 w 966787"/>
              <a:gd name="connsiteY64" fmla="*/ 19071 h 407215"/>
              <a:gd name="connsiteX65" fmla="*/ 561975 w 966787"/>
              <a:gd name="connsiteY65" fmla="*/ 21452 h 407215"/>
              <a:gd name="connsiteX66" fmla="*/ 576262 w 966787"/>
              <a:gd name="connsiteY66" fmla="*/ 16690 h 407215"/>
              <a:gd name="connsiteX67" fmla="*/ 592931 w 966787"/>
              <a:gd name="connsiteY67" fmla="*/ 4784 h 407215"/>
              <a:gd name="connsiteX68" fmla="*/ 600075 w 966787"/>
              <a:gd name="connsiteY68" fmla="*/ 2402 h 407215"/>
              <a:gd name="connsiteX69" fmla="*/ 609600 w 966787"/>
              <a:gd name="connsiteY69" fmla="*/ 21452 h 407215"/>
              <a:gd name="connsiteX70" fmla="*/ 619125 w 966787"/>
              <a:gd name="connsiteY70" fmla="*/ 40502 h 407215"/>
              <a:gd name="connsiteX71" fmla="*/ 621506 w 966787"/>
              <a:gd name="connsiteY71" fmla="*/ 47646 h 407215"/>
              <a:gd name="connsiteX72" fmla="*/ 633412 w 966787"/>
              <a:gd name="connsiteY72" fmla="*/ 33359 h 407215"/>
              <a:gd name="connsiteX73" fmla="*/ 638175 w 966787"/>
              <a:gd name="connsiteY73" fmla="*/ 19071 h 407215"/>
              <a:gd name="connsiteX74" fmla="*/ 647700 w 966787"/>
              <a:gd name="connsiteY74" fmla="*/ 4784 h 407215"/>
              <a:gd name="connsiteX75" fmla="*/ 659606 w 966787"/>
              <a:gd name="connsiteY75" fmla="*/ 21452 h 407215"/>
              <a:gd name="connsiteX76" fmla="*/ 661987 w 966787"/>
              <a:gd name="connsiteY76" fmla="*/ 28596 h 407215"/>
              <a:gd name="connsiteX77" fmla="*/ 666750 w 966787"/>
              <a:gd name="connsiteY77" fmla="*/ 19071 h 407215"/>
              <a:gd name="connsiteX78" fmla="*/ 669131 w 966787"/>
              <a:gd name="connsiteY78" fmla="*/ 11927 h 407215"/>
              <a:gd name="connsiteX79" fmla="*/ 683418 w 966787"/>
              <a:gd name="connsiteY79" fmla="*/ 7165 h 407215"/>
              <a:gd name="connsiteX80" fmla="*/ 690562 w 966787"/>
              <a:gd name="connsiteY80" fmla="*/ 4784 h 407215"/>
              <a:gd name="connsiteX81" fmla="*/ 695325 w 966787"/>
              <a:gd name="connsiteY81" fmla="*/ 30977 h 407215"/>
              <a:gd name="connsiteX82" fmla="*/ 697706 w 966787"/>
              <a:gd name="connsiteY82" fmla="*/ 47646 h 407215"/>
              <a:gd name="connsiteX83" fmla="*/ 704850 w 966787"/>
              <a:gd name="connsiteY83" fmla="*/ 21452 h 407215"/>
              <a:gd name="connsiteX84" fmla="*/ 714375 w 966787"/>
              <a:gd name="connsiteY84" fmla="*/ 30977 h 407215"/>
              <a:gd name="connsiteX85" fmla="*/ 719137 w 966787"/>
              <a:gd name="connsiteY85" fmla="*/ 50027 h 407215"/>
              <a:gd name="connsiteX86" fmla="*/ 723900 w 966787"/>
              <a:gd name="connsiteY86" fmla="*/ 71459 h 407215"/>
              <a:gd name="connsiteX87" fmla="*/ 721518 w 966787"/>
              <a:gd name="connsiteY87" fmla="*/ 88127 h 407215"/>
              <a:gd name="connsiteX88" fmla="*/ 719137 w 966787"/>
              <a:gd name="connsiteY88" fmla="*/ 95271 h 407215"/>
              <a:gd name="connsiteX89" fmla="*/ 721518 w 966787"/>
              <a:gd name="connsiteY89" fmla="*/ 64315 h 407215"/>
              <a:gd name="connsiteX90" fmla="*/ 723900 w 966787"/>
              <a:gd name="connsiteY90" fmla="*/ 114321 h 407215"/>
              <a:gd name="connsiteX91" fmla="*/ 726281 w 966787"/>
              <a:gd name="connsiteY91" fmla="*/ 121465 h 407215"/>
              <a:gd name="connsiteX92" fmla="*/ 728662 w 966787"/>
              <a:gd name="connsiteY92" fmla="*/ 130990 h 407215"/>
              <a:gd name="connsiteX93" fmla="*/ 731043 w 966787"/>
              <a:gd name="connsiteY93" fmla="*/ 138134 h 407215"/>
              <a:gd name="connsiteX94" fmla="*/ 733425 w 966787"/>
              <a:gd name="connsiteY94" fmla="*/ 152421 h 407215"/>
              <a:gd name="connsiteX95" fmla="*/ 735806 w 966787"/>
              <a:gd name="connsiteY95" fmla="*/ 140515 h 407215"/>
              <a:gd name="connsiteX96" fmla="*/ 738187 w 966787"/>
              <a:gd name="connsiteY96" fmla="*/ 123846 h 407215"/>
              <a:gd name="connsiteX97" fmla="*/ 740568 w 966787"/>
              <a:gd name="connsiteY97" fmla="*/ 266721 h 407215"/>
              <a:gd name="connsiteX98" fmla="*/ 747712 w 966787"/>
              <a:gd name="connsiteY98" fmla="*/ 242909 h 407215"/>
              <a:gd name="connsiteX99" fmla="*/ 750093 w 966787"/>
              <a:gd name="connsiteY99" fmla="*/ 231002 h 407215"/>
              <a:gd name="connsiteX100" fmla="*/ 752475 w 966787"/>
              <a:gd name="connsiteY100" fmla="*/ 223859 h 407215"/>
              <a:gd name="connsiteX101" fmla="*/ 750093 w 966787"/>
              <a:gd name="connsiteY101" fmla="*/ 252434 h 407215"/>
              <a:gd name="connsiteX102" fmla="*/ 745331 w 966787"/>
              <a:gd name="connsiteY102" fmla="*/ 266721 h 407215"/>
              <a:gd name="connsiteX103" fmla="*/ 747712 w 966787"/>
              <a:gd name="connsiteY103" fmla="*/ 290534 h 407215"/>
              <a:gd name="connsiteX104" fmla="*/ 754856 w 966787"/>
              <a:gd name="connsiteY104" fmla="*/ 292915 h 407215"/>
              <a:gd name="connsiteX105" fmla="*/ 773906 w 966787"/>
              <a:gd name="connsiteY105" fmla="*/ 290534 h 407215"/>
              <a:gd name="connsiteX106" fmla="*/ 769143 w 966787"/>
              <a:gd name="connsiteY106" fmla="*/ 302440 h 407215"/>
              <a:gd name="connsiteX107" fmla="*/ 759618 w 966787"/>
              <a:gd name="connsiteY107" fmla="*/ 316727 h 407215"/>
              <a:gd name="connsiteX108" fmla="*/ 762000 w 966787"/>
              <a:gd name="connsiteY108" fmla="*/ 323871 h 407215"/>
              <a:gd name="connsiteX109" fmla="*/ 783431 w 966787"/>
              <a:gd name="connsiteY109" fmla="*/ 314346 h 407215"/>
              <a:gd name="connsiteX110" fmla="*/ 788193 w 966787"/>
              <a:gd name="connsiteY110" fmla="*/ 307202 h 407215"/>
              <a:gd name="connsiteX111" fmla="*/ 795337 w 966787"/>
              <a:gd name="connsiteY111" fmla="*/ 309584 h 407215"/>
              <a:gd name="connsiteX112" fmla="*/ 802481 w 966787"/>
              <a:gd name="connsiteY112" fmla="*/ 326252 h 407215"/>
              <a:gd name="connsiteX113" fmla="*/ 807243 w 966787"/>
              <a:gd name="connsiteY113" fmla="*/ 333396 h 407215"/>
              <a:gd name="connsiteX114" fmla="*/ 809625 w 966787"/>
              <a:gd name="connsiteY114" fmla="*/ 342921 h 407215"/>
              <a:gd name="connsiteX115" fmla="*/ 812006 w 966787"/>
              <a:gd name="connsiteY115" fmla="*/ 354827 h 407215"/>
              <a:gd name="connsiteX116" fmla="*/ 816768 w 966787"/>
              <a:gd name="connsiteY116" fmla="*/ 345302 h 407215"/>
              <a:gd name="connsiteX117" fmla="*/ 823912 w 966787"/>
              <a:gd name="connsiteY117" fmla="*/ 335777 h 407215"/>
              <a:gd name="connsiteX118" fmla="*/ 833437 w 966787"/>
              <a:gd name="connsiteY118" fmla="*/ 326252 h 407215"/>
              <a:gd name="connsiteX119" fmla="*/ 840581 w 966787"/>
              <a:gd name="connsiteY119" fmla="*/ 333396 h 407215"/>
              <a:gd name="connsiteX120" fmla="*/ 852487 w 966787"/>
              <a:gd name="connsiteY120" fmla="*/ 350065 h 407215"/>
              <a:gd name="connsiteX121" fmla="*/ 866775 w 966787"/>
              <a:gd name="connsiteY121" fmla="*/ 359590 h 407215"/>
              <a:gd name="connsiteX122" fmla="*/ 873918 w 966787"/>
              <a:gd name="connsiteY122" fmla="*/ 352446 h 407215"/>
              <a:gd name="connsiteX123" fmla="*/ 876300 w 966787"/>
              <a:gd name="connsiteY123" fmla="*/ 345302 h 407215"/>
              <a:gd name="connsiteX124" fmla="*/ 881062 w 966787"/>
              <a:gd name="connsiteY124" fmla="*/ 335777 h 407215"/>
              <a:gd name="connsiteX125" fmla="*/ 888206 w 966787"/>
              <a:gd name="connsiteY125" fmla="*/ 321490 h 407215"/>
              <a:gd name="connsiteX126" fmla="*/ 890587 w 966787"/>
              <a:gd name="connsiteY126" fmla="*/ 331015 h 407215"/>
              <a:gd name="connsiteX127" fmla="*/ 892968 w 966787"/>
              <a:gd name="connsiteY127" fmla="*/ 338159 h 407215"/>
              <a:gd name="connsiteX128" fmla="*/ 895350 w 966787"/>
              <a:gd name="connsiteY128" fmla="*/ 385784 h 407215"/>
              <a:gd name="connsiteX129" fmla="*/ 916781 w 966787"/>
              <a:gd name="connsiteY129" fmla="*/ 378640 h 407215"/>
              <a:gd name="connsiteX130" fmla="*/ 926306 w 966787"/>
              <a:gd name="connsiteY130" fmla="*/ 364352 h 407215"/>
              <a:gd name="connsiteX131" fmla="*/ 928687 w 966787"/>
              <a:gd name="connsiteY131" fmla="*/ 371496 h 407215"/>
              <a:gd name="connsiteX132" fmla="*/ 933450 w 966787"/>
              <a:gd name="connsiteY132" fmla="*/ 395309 h 407215"/>
              <a:gd name="connsiteX133" fmla="*/ 940593 w 966787"/>
              <a:gd name="connsiteY133" fmla="*/ 381021 h 407215"/>
              <a:gd name="connsiteX134" fmla="*/ 945356 w 966787"/>
              <a:gd name="connsiteY134" fmla="*/ 373877 h 407215"/>
              <a:gd name="connsiteX135" fmla="*/ 966787 w 966787"/>
              <a:gd name="connsiteY135" fmla="*/ 373877 h 407215"/>
              <a:gd name="connsiteX0" fmla="*/ 0 w 966787"/>
              <a:gd name="connsiteY0" fmla="*/ 373877 h 407215"/>
              <a:gd name="connsiteX1" fmla="*/ 273744 w 966787"/>
              <a:gd name="connsiteY1" fmla="*/ 360040 h 407215"/>
              <a:gd name="connsiteX2" fmla="*/ 104775 w 966787"/>
              <a:gd name="connsiteY2" fmla="*/ 407215 h 407215"/>
              <a:gd name="connsiteX3" fmla="*/ 121443 w 966787"/>
              <a:gd name="connsiteY3" fmla="*/ 373877 h 407215"/>
              <a:gd name="connsiteX4" fmla="*/ 140493 w 966787"/>
              <a:gd name="connsiteY4" fmla="*/ 397690 h 407215"/>
              <a:gd name="connsiteX5" fmla="*/ 166687 w 966787"/>
              <a:gd name="connsiteY5" fmla="*/ 395309 h 407215"/>
              <a:gd name="connsiteX6" fmla="*/ 171450 w 966787"/>
              <a:gd name="connsiteY6" fmla="*/ 388165 h 407215"/>
              <a:gd name="connsiteX7" fmla="*/ 195262 w 966787"/>
              <a:gd name="connsiteY7" fmla="*/ 378640 h 407215"/>
              <a:gd name="connsiteX8" fmla="*/ 202406 w 966787"/>
              <a:gd name="connsiteY8" fmla="*/ 392927 h 407215"/>
              <a:gd name="connsiteX9" fmla="*/ 207168 w 966787"/>
              <a:gd name="connsiteY9" fmla="*/ 400071 h 407215"/>
              <a:gd name="connsiteX10" fmla="*/ 216693 w 966787"/>
              <a:gd name="connsiteY10" fmla="*/ 392927 h 407215"/>
              <a:gd name="connsiteX11" fmla="*/ 221456 w 966787"/>
              <a:gd name="connsiteY11" fmla="*/ 381021 h 407215"/>
              <a:gd name="connsiteX12" fmla="*/ 226218 w 966787"/>
              <a:gd name="connsiteY12" fmla="*/ 371496 h 407215"/>
              <a:gd name="connsiteX13" fmla="*/ 230981 w 966787"/>
              <a:gd name="connsiteY13" fmla="*/ 357209 h 407215"/>
              <a:gd name="connsiteX14" fmla="*/ 233362 w 966787"/>
              <a:gd name="connsiteY14" fmla="*/ 350065 h 407215"/>
              <a:gd name="connsiteX15" fmla="*/ 235743 w 966787"/>
              <a:gd name="connsiteY15" fmla="*/ 340540 h 407215"/>
              <a:gd name="connsiteX16" fmla="*/ 240506 w 966787"/>
              <a:gd name="connsiteY16" fmla="*/ 326252 h 407215"/>
              <a:gd name="connsiteX17" fmla="*/ 245268 w 966787"/>
              <a:gd name="connsiteY17" fmla="*/ 309584 h 407215"/>
              <a:gd name="connsiteX18" fmla="*/ 247650 w 966787"/>
              <a:gd name="connsiteY18" fmla="*/ 316727 h 407215"/>
              <a:gd name="connsiteX19" fmla="*/ 252412 w 966787"/>
              <a:gd name="connsiteY19" fmla="*/ 350065 h 407215"/>
              <a:gd name="connsiteX20" fmla="*/ 261937 w 966787"/>
              <a:gd name="connsiteY20" fmla="*/ 261959 h 407215"/>
              <a:gd name="connsiteX21" fmla="*/ 269081 w 966787"/>
              <a:gd name="connsiteY21" fmla="*/ 254815 h 407215"/>
              <a:gd name="connsiteX22" fmla="*/ 271462 w 966787"/>
              <a:gd name="connsiteY22" fmla="*/ 245290 h 407215"/>
              <a:gd name="connsiteX23" fmla="*/ 276225 w 966787"/>
              <a:gd name="connsiteY23" fmla="*/ 238146 h 407215"/>
              <a:gd name="connsiteX24" fmla="*/ 280987 w 966787"/>
              <a:gd name="connsiteY24" fmla="*/ 226240 h 407215"/>
              <a:gd name="connsiteX25" fmla="*/ 278606 w 966787"/>
              <a:gd name="connsiteY25" fmla="*/ 242909 h 407215"/>
              <a:gd name="connsiteX26" fmla="*/ 280987 w 966787"/>
              <a:gd name="connsiteY26" fmla="*/ 235765 h 407215"/>
              <a:gd name="connsiteX27" fmla="*/ 285750 w 966787"/>
              <a:gd name="connsiteY27" fmla="*/ 211952 h 407215"/>
              <a:gd name="connsiteX28" fmla="*/ 288131 w 966787"/>
              <a:gd name="connsiteY28" fmla="*/ 173852 h 407215"/>
              <a:gd name="connsiteX29" fmla="*/ 297656 w 966787"/>
              <a:gd name="connsiteY29" fmla="*/ 159565 h 407215"/>
              <a:gd name="connsiteX30" fmla="*/ 300037 w 966787"/>
              <a:gd name="connsiteY30" fmla="*/ 152421 h 407215"/>
              <a:gd name="connsiteX31" fmla="*/ 304800 w 966787"/>
              <a:gd name="connsiteY31" fmla="*/ 161946 h 407215"/>
              <a:gd name="connsiteX32" fmla="*/ 307181 w 966787"/>
              <a:gd name="connsiteY32" fmla="*/ 104796 h 407215"/>
              <a:gd name="connsiteX33" fmla="*/ 311943 w 966787"/>
              <a:gd name="connsiteY33" fmla="*/ 85746 h 407215"/>
              <a:gd name="connsiteX34" fmla="*/ 319087 w 966787"/>
              <a:gd name="connsiteY34" fmla="*/ 80984 h 407215"/>
              <a:gd name="connsiteX35" fmla="*/ 328612 w 966787"/>
              <a:gd name="connsiteY35" fmla="*/ 85746 h 407215"/>
              <a:gd name="connsiteX36" fmla="*/ 330993 w 966787"/>
              <a:gd name="connsiteY36" fmla="*/ 71459 h 407215"/>
              <a:gd name="connsiteX37" fmla="*/ 335756 w 966787"/>
              <a:gd name="connsiteY37" fmla="*/ 57171 h 407215"/>
              <a:gd name="connsiteX38" fmla="*/ 342900 w 966787"/>
              <a:gd name="connsiteY38" fmla="*/ 35740 h 407215"/>
              <a:gd name="connsiteX39" fmla="*/ 345281 w 966787"/>
              <a:gd name="connsiteY39" fmla="*/ 28596 h 407215"/>
              <a:gd name="connsiteX40" fmla="*/ 350043 w 966787"/>
              <a:gd name="connsiteY40" fmla="*/ 21452 h 407215"/>
              <a:gd name="connsiteX41" fmla="*/ 354806 w 966787"/>
              <a:gd name="connsiteY41" fmla="*/ 4784 h 407215"/>
              <a:gd name="connsiteX42" fmla="*/ 359568 w 966787"/>
              <a:gd name="connsiteY42" fmla="*/ 11927 h 407215"/>
              <a:gd name="connsiteX43" fmla="*/ 361950 w 966787"/>
              <a:gd name="connsiteY43" fmla="*/ 19071 h 407215"/>
              <a:gd name="connsiteX44" fmla="*/ 376237 w 966787"/>
              <a:gd name="connsiteY44" fmla="*/ 16690 h 407215"/>
              <a:gd name="connsiteX45" fmla="*/ 388143 w 966787"/>
              <a:gd name="connsiteY45" fmla="*/ 4784 h 407215"/>
              <a:gd name="connsiteX46" fmla="*/ 390525 w 966787"/>
              <a:gd name="connsiteY46" fmla="*/ 14309 h 407215"/>
              <a:gd name="connsiteX47" fmla="*/ 392906 w 966787"/>
              <a:gd name="connsiteY47" fmla="*/ 21452 h 407215"/>
              <a:gd name="connsiteX48" fmla="*/ 400050 w 966787"/>
              <a:gd name="connsiteY48" fmla="*/ 23834 h 407215"/>
              <a:gd name="connsiteX49" fmla="*/ 416718 w 966787"/>
              <a:gd name="connsiteY49" fmla="*/ 21452 h 407215"/>
              <a:gd name="connsiteX50" fmla="*/ 431006 w 966787"/>
              <a:gd name="connsiteY50" fmla="*/ 11927 h 407215"/>
              <a:gd name="connsiteX51" fmla="*/ 433387 w 966787"/>
              <a:gd name="connsiteY51" fmla="*/ 4784 h 407215"/>
              <a:gd name="connsiteX52" fmla="*/ 450056 w 966787"/>
              <a:gd name="connsiteY52" fmla="*/ 4784 h 407215"/>
              <a:gd name="connsiteX53" fmla="*/ 457200 w 966787"/>
              <a:gd name="connsiteY53" fmla="*/ 19071 h 407215"/>
              <a:gd name="connsiteX54" fmla="*/ 459581 w 966787"/>
              <a:gd name="connsiteY54" fmla="*/ 26215 h 407215"/>
              <a:gd name="connsiteX55" fmla="*/ 483393 w 966787"/>
              <a:gd name="connsiteY55" fmla="*/ 14309 h 407215"/>
              <a:gd name="connsiteX56" fmla="*/ 502443 w 966787"/>
              <a:gd name="connsiteY56" fmla="*/ 7165 h 407215"/>
              <a:gd name="connsiteX57" fmla="*/ 507206 w 966787"/>
              <a:gd name="connsiteY57" fmla="*/ 16690 h 407215"/>
              <a:gd name="connsiteX58" fmla="*/ 511968 w 966787"/>
              <a:gd name="connsiteY58" fmla="*/ 30977 h 407215"/>
              <a:gd name="connsiteX59" fmla="*/ 519112 w 966787"/>
              <a:gd name="connsiteY59" fmla="*/ 23834 h 407215"/>
              <a:gd name="connsiteX60" fmla="*/ 528637 w 966787"/>
              <a:gd name="connsiteY60" fmla="*/ 9546 h 407215"/>
              <a:gd name="connsiteX61" fmla="*/ 542925 w 966787"/>
              <a:gd name="connsiteY61" fmla="*/ 4784 h 407215"/>
              <a:gd name="connsiteX62" fmla="*/ 550068 w 966787"/>
              <a:gd name="connsiteY62" fmla="*/ 9546 h 407215"/>
              <a:gd name="connsiteX63" fmla="*/ 552450 w 966787"/>
              <a:gd name="connsiteY63" fmla="*/ 19071 h 407215"/>
              <a:gd name="connsiteX64" fmla="*/ 561975 w 966787"/>
              <a:gd name="connsiteY64" fmla="*/ 21452 h 407215"/>
              <a:gd name="connsiteX65" fmla="*/ 576262 w 966787"/>
              <a:gd name="connsiteY65" fmla="*/ 16690 h 407215"/>
              <a:gd name="connsiteX66" fmla="*/ 592931 w 966787"/>
              <a:gd name="connsiteY66" fmla="*/ 4784 h 407215"/>
              <a:gd name="connsiteX67" fmla="*/ 600075 w 966787"/>
              <a:gd name="connsiteY67" fmla="*/ 2402 h 407215"/>
              <a:gd name="connsiteX68" fmla="*/ 609600 w 966787"/>
              <a:gd name="connsiteY68" fmla="*/ 21452 h 407215"/>
              <a:gd name="connsiteX69" fmla="*/ 619125 w 966787"/>
              <a:gd name="connsiteY69" fmla="*/ 40502 h 407215"/>
              <a:gd name="connsiteX70" fmla="*/ 621506 w 966787"/>
              <a:gd name="connsiteY70" fmla="*/ 47646 h 407215"/>
              <a:gd name="connsiteX71" fmla="*/ 633412 w 966787"/>
              <a:gd name="connsiteY71" fmla="*/ 33359 h 407215"/>
              <a:gd name="connsiteX72" fmla="*/ 638175 w 966787"/>
              <a:gd name="connsiteY72" fmla="*/ 19071 h 407215"/>
              <a:gd name="connsiteX73" fmla="*/ 647700 w 966787"/>
              <a:gd name="connsiteY73" fmla="*/ 4784 h 407215"/>
              <a:gd name="connsiteX74" fmla="*/ 659606 w 966787"/>
              <a:gd name="connsiteY74" fmla="*/ 21452 h 407215"/>
              <a:gd name="connsiteX75" fmla="*/ 661987 w 966787"/>
              <a:gd name="connsiteY75" fmla="*/ 28596 h 407215"/>
              <a:gd name="connsiteX76" fmla="*/ 666750 w 966787"/>
              <a:gd name="connsiteY76" fmla="*/ 19071 h 407215"/>
              <a:gd name="connsiteX77" fmla="*/ 669131 w 966787"/>
              <a:gd name="connsiteY77" fmla="*/ 11927 h 407215"/>
              <a:gd name="connsiteX78" fmla="*/ 683418 w 966787"/>
              <a:gd name="connsiteY78" fmla="*/ 7165 h 407215"/>
              <a:gd name="connsiteX79" fmla="*/ 690562 w 966787"/>
              <a:gd name="connsiteY79" fmla="*/ 4784 h 407215"/>
              <a:gd name="connsiteX80" fmla="*/ 695325 w 966787"/>
              <a:gd name="connsiteY80" fmla="*/ 30977 h 407215"/>
              <a:gd name="connsiteX81" fmla="*/ 697706 w 966787"/>
              <a:gd name="connsiteY81" fmla="*/ 47646 h 407215"/>
              <a:gd name="connsiteX82" fmla="*/ 704850 w 966787"/>
              <a:gd name="connsiteY82" fmla="*/ 21452 h 407215"/>
              <a:gd name="connsiteX83" fmla="*/ 714375 w 966787"/>
              <a:gd name="connsiteY83" fmla="*/ 30977 h 407215"/>
              <a:gd name="connsiteX84" fmla="*/ 719137 w 966787"/>
              <a:gd name="connsiteY84" fmla="*/ 50027 h 407215"/>
              <a:gd name="connsiteX85" fmla="*/ 723900 w 966787"/>
              <a:gd name="connsiteY85" fmla="*/ 71459 h 407215"/>
              <a:gd name="connsiteX86" fmla="*/ 721518 w 966787"/>
              <a:gd name="connsiteY86" fmla="*/ 88127 h 407215"/>
              <a:gd name="connsiteX87" fmla="*/ 719137 w 966787"/>
              <a:gd name="connsiteY87" fmla="*/ 95271 h 407215"/>
              <a:gd name="connsiteX88" fmla="*/ 721518 w 966787"/>
              <a:gd name="connsiteY88" fmla="*/ 64315 h 407215"/>
              <a:gd name="connsiteX89" fmla="*/ 723900 w 966787"/>
              <a:gd name="connsiteY89" fmla="*/ 114321 h 407215"/>
              <a:gd name="connsiteX90" fmla="*/ 726281 w 966787"/>
              <a:gd name="connsiteY90" fmla="*/ 121465 h 407215"/>
              <a:gd name="connsiteX91" fmla="*/ 728662 w 966787"/>
              <a:gd name="connsiteY91" fmla="*/ 130990 h 407215"/>
              <a:gd name="connsiteX92" fmla="*/ 731043 w 966787"/>
              <a:gd name="connsiteY92" fmla="*/ 138134 h 407215"/>
              <a:gd name="connsiteX93" fmla="*/ 733425 w 966787"/>
              <a:gd name="connsiteY93" fmla="*/ 152421 h 407215"/>
              <a:gd name="connsiteX94" fmla="*/ 735806 w 966787"/>
              <a:gd name="connsiteY94" fmla="*/ 140515 h 407215"/>
              <a:gd name="connsiteX95" fmla="*/ 738187 w 966787"/>
              <a:gd name="connsiteY95" fmla="*/ 123846 h 407215"/>
              <a:gd name="connsiteX96" fmla="*/ 740568 w 966787"/>
              <a:gd name="connsiteY96" fmla="*/ 266721 h 407215"/>
              <a:gd name="connsiteX97" fmla="*/ 747712 w 966787"/>
              <a:gd name="connsiteY97" fmla="*/ 242909 h 407215"/>
              <a:gd name="connsiteX98" fmla="*/ 750093 w 966787"/>
              <a:gd name="connsiteY98" fmla="*/ 231002 h 407215"/>
              <a:gd name="connsiteX99" fmla="*/ 752475 w 966787"/>
              <a:gd name="connsiteY99" fmla="*/ 223859 h 407215"/>
              <a:gd name="connsiteX100" fmla="*/ 750093 w 966787"/>
              <a:gd name="connsiteY100" fmla="*/ 252434 h 407215"/>
              <a:gd name="connsiteX101" fmla="*/ 745331 w 966787"/>
              <a:gd name="connsiteY101" fmla="*/ 266721 h 407215"/>
              <a:gd name="connsiteX102" fmla="*/ 747712 w 966787"/>
              <a:gd name="connsiteY102" fmla="*/ 290534 h 407215"/>
              <a:gd name="connsiteX103" fmla="*/ 754856 w 966787"/>
              <a:gd name="connsiteY103" fmla="*/ 292915 h 407215"/>
              <a:gd name="connsiteX104" fmla="*/ 773906 w 966787"/>
              <a:gd name="connsiteY104" fmla="*/ 290534 h 407215"/>
              <a:gd name="connsiteX105" fmla="*/ 769143 w 966787"/>
              <a:gd name="connsiteY105" fmla="*/ 302440 h 407215"/>
              <a:gd name="connsiteX106" fmla="*/ 759618 w 966787"/>
              <a:gd name="connsiteY106" fmla="*/ 316727 h 407215"/>
              <a:gd name="connsiteX107" fmla="*/ 762000 w 966787"/>
              <a:gd name="connsiteY107" fmla="*/ 323871 h 407215"/>
              <a:gd name="connsiteX108" fmla="*/ 783431 w 966787"/>
              <a:gd name="connsiteY108" fmla="*/ 314346 h 407215"/>
              <a:gd name="connsiteX109" fmla="*/ 788193 w 966787"/>
              <a:gd name="connsiteY109" fmla="*/ 307202 h 407215"/>
              <a:gd name="connsiteX110" fmla="*/ 795337 w 966787"/>
              <a:gd name="connsiteY110" fmla="*/ 309584 h 407215"/>
              <a:gd name="connsiteX111" fmla="*/ 802481 w 966787"/>
              <a:gd name="connsiteY111" fmla="*/ 326252 h 407215"/>
              <a:gd name="connsiteX112" fmla="*/ 807243 w 966787"/>
              <a:gd name="connsiteY112" fmla="*/ 333396 h 407215"/>
              <a:gd name="connsiteX113" fmla="*/ 809625 w 966787"/>
              <a:gd name="connsiteY113" fmla="*/ 342921 h 407215"/>
              <a:gd name="connsiteX114" fmla="*/ 812006 w 966787"/>
              <a:gd name="connsiteY114" fmla="*/ 354827 h 407215"/>
              <a:gd name="connsiteX115" fmla="*/ 816768 w 966787"/>
              <a:gd name="connsiteY115" fmla="*/ 345302 h 407215"/>
              <a:gd name="connsiteX116" fmla="*/ 823912 w 966787"/>
              <a:gd name="connsiteY116" fmla="*/ 335777 h 407215"/>
              <a:gd name="connsiteX117" fmla="*/ 833437 w 966787"/>
              <a:gd name="connsiteY117" fmla="*/ 326252 h 407215"/>
              <a:gd name="connsiteX118" fmla="*/ 840581 w 966787"/>
              <a:gd name="connsiteY118" fmla="*/ 333396 h 407215"/>
              <a:gd name="connsiteX119" fmla="*/ 852487 w 966787"/>
              <a:gd name="connsiteY119" fmla="*/ 350065 h 407215"/>
              <a:gd name="connsiteX120" fmla="*/ 866775 w 966787"/>
              <a:gd name="connsiteY120" fmla="*/ 359590 h 407215"/>
              <a:gd name="connsiteX121" fmla="*/ 873918 w 966787"/>
              <a:gd name="connsiteY121" fmla="*/ 352446 h 407215"/>
              <a:gd name="connsiteX122" fmla="*/ 876300 w 966787"/>
              <a:gd name="connsiteY122" fmla="*/ 345302 h 407215"/>
              <a:gd name="connsiteX123" fmla="*/ 881062 w 966787"/>
              <a:gd name="connsiteY123" fmla="*/ 335777 h 407215"/>
              <a:gd name="connsiteX124" fmla="*/ 888206 w 966787"/>
              <a:gd name="connsiteY124" fmla="*/ 321490 h 407215"/>
              <a:gd name="connsiteX125" fmla="*/ 890587 w 966787"/>
              <a:gd name="connsiteY125" fmla="*/ 331015 h 407215"/>
              <a:gd name="connsiteX126" fmla="*/ 892968 w 966787"/>
              <a:gd name="connsiteY126" fmla="*/ 338159 h 407215"/>
              <a:gd name="connsiteX127" fmla="*/ 895350 w 966787"/>
              <a:gd name="connsiteY127" fmla="*/ 385784 h 407215"/>
              <a:gd name="connsiteX128" fmla="*/ 916781 w 966787"/>
              <a:gd name="connsiteY128" fmla="*/ 378640 h 407215"/>
              <a:gd name="connsiteX129" fmla="*/ 926306 w 966787"/>
              <a:gd name="connsiteY129" fmla="*/ 364352 h 407215"/>
              <a:gd name="connsiteX130" fmla="*/ 928687 w 966787"/>
              <a:gd name="connsiteY130" fmla="*/ 371496 h 407215"/>
              <a:gd name="connsiteX131" fmla="*/ 933450 w 966787"/>
              <a:gd name="connsiteY131" fmla="*/ 395309 h 407215"/>
              <a:gd name="connsiteX132" fmla="*/ 940593 w 966787"/>
              <a:gd name="connsiteY132" fmla="*/ 381021 h 407215"/>
              <a:gd name="connsiteX133" fmla="*/ 945356 w 966787"/>
              <a:gd name="connsiteY133" fmla="*/ 373877 h 407215"/>
              <a:gd name="connsiteX134" fmla="*/ 966787 w 966787"/>
              <a:gd name="connsiteY134" fmla="*/ 373877 h 407215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21443 w 966787"/>
              <a:gd name="connsiteY2" fmla="*/ 373877 h 400747"/>
              <a:gd name="connsiteX3" fmla="*/ 140493 w 966787"/>
              <a:gd name="connsiteY3" fmla="*/ 397690 h 400747"/>
              <a:gd name="connsiteX4" fmla="*/ 166687 w 966787"/>
              <a:gd name="connsiteY4" fmla="*/ 395309 h 400747"/>
              <a:gd name="connsiteX5" fmla="*/ 171450 w 966787"/>
              <a:gd name="connsiteY5" fmla="*/ 388165 h 400747"/>
              <a:gd name="connsiteX6" fmla="*/ 195262 w 966787"/>
              <a:gd name="connsiteY6" fmla="*/ 378640 h 400747"/>
              <a:gd name="connsiteX7" fmla="*/ 202406 w 966787"/>
              <a:gd name="connsiteY7" fmla="*/ 392927 h 400747"/>
              <a:gd name="connsiteX8" fmla="*/ 207168 w 966787"/>
              <a:gd name="connsiteY8" fmla="*/ 400071 h 400747"/>
              <a:gd name="connsiteX9" fmla="*/ 216693 w 966787"/>
              <a:gd name="connsiteY9" fmla="*/ 392927 h 400747"/>
              <a:gd name="connsiteX10" fmla="*/ 221456 w 966787"/>
              <a:gd name="connsiteY10" fmla="*/ 381021 h 400747"/>
              <a:gd name="connsiteX11" fmla="*/ 226218 w 966787"/>
              <a:gd name="connsiteY11" fmla="*/ 371496 h 400747"/>
              <a:gd name="connsiteX12" fmla="*/ 230981 w 966787"/>
              <a:gd name="connsiteY12" fmla="*/ 357209 h 400747"/>
              <a:gd name="connsiteX13" fmla="*/ 233362 w 966787"/>
              <a:gd name="connsiteY13" fmla="*/ 350065 h 400747"/>
              <a:gd name="connsiteX14" fmla="*/ 235743 w 966787"/>
              <a:gd name="connsiteY14" fmla="*/ 340540 h 400747"/>
              <a:gd name="connsiteX15" fmla="*/ 240506 w 966787"/>
              <a:gd name="connsiteY15" fmla="*/ 326252 h 400747"/>
              <a:gd name="connsiteX16" fmla="*/ 245268 w 966787"/>
              <a:gd name="connsiteY16" fmla="*/ 309584 h 400747"/>
              <a:gd name="connsiteX17" fmla="*/ 247650 w 966787"/>
              <a:gd name="connsiteY17" fmla="*/ 316727 h 400747"/>
              <a:gd name="connsiteX18" fmla="*/ 252412 w 966787"/>
              <a:gd name="connsiteY18" fmla="*/ 350065 h 400747"/>
              <a:gd name="connsiteX19" fmla="*/ 261937 w 966787"/>
              <a:gd name="connsiteY19" fmla="*/ 261959 h 400747"/>
              <a:gd name="connsiteX20" fmla="*/ 269081 w 966787"/>
              <a:gd name="connsiteY20" fmla="*/ 254815 h 400747"/>
              <a:gd name="connsiteX21" fmla="*/ 271462 w 966787"/>
              <a:gd name="connsiteY21" fmla="*/ 245290 h 400747"/>
              <a:gd name="connsiteX22" fmla="*/ 276225 w 966787"/>
              <a:gd name="connsiteY22" fmla="*/ 238146 h 400747"/>
              <a:gd name="connsiteX23" fmla="*/ 280987 w 966787"/>
              <a:gd name="connsiteY23" fmla="*/ 226240 h 400747"/>
              <a:gd name="connsiteX24" fmla="*/ 278606 w 966787"/>
              <a:gd name="connsiteY24" fmla="*/ 242909 h 400747"/>
              <a:gd name="connsiteX25" fmla="*/ 280987 w 966787"/>
              <a:gd name="connsiteY25" fmla="*/ 235765 h 400747"/>
              <a:gd name="connsiteX26" fmla="*/ 285750 w 966787"/>
              <a:gd name="connsiteY26" fmla="*/ 211952 h 400747"/>
              <a:gd name="connsiteX27" fmla="*/ 288131 w 966787"/>
              <a:gd name="connsiteY27" fmla="*/ 173852 h 400747"/>
              <a:gd name="connsiteX28" fmla="*/ 297656 w 966787"/>
              <a:gd name="connsiteY28" fmla="*/ 159565 h 400747"/>
              <a:gd name="connsiteX29" fmla="*/ 300037 w 966787"/>
              <a:gd name="connsiteY29" fmla="*/ 152421 h 400747"/>
              <a:gd name="connsiteX30" fmla="*/ 304800 w 966787"/>
              <a:gd name="connsiteY30" fmla="*/ 161946 h 400747"/>
              <a:gd name="connsiteX31" fmla="*/ 307181 w 966787"/>
              <a:gd name="connsiteY31" fmla="*/ 104796 h 400747"/>
              <a:gd name="connsiteX32" fmla="*/ 311943 w 966787"/>
              <a:gd name="connsiteY32" fmla="*/ 85746 h 400747"/>
              <a:gd name="connsiteX33" fmla="*/ 319087 w 966787"/>
              <a:gd name="connsiteY33" fmla="*/ 80984 h 400747"/>
              <a:gd name="connsiteX34" fmla="*/ 328612 w 966787"/>
              <a:gd name="connsiteY34" fmla="*/ 85746 h 400747"/>
              <a:gd name="connsiteX35" fmla="*/ 330993 w 966787"/>
              <a:gd name="connsiteY35" fmla="*/ 71459 h 400747"/>
              <a:gd name="connsiteX36" fmla="*/ 335756 w 966787"/>
              <a:gd name="connsiteY36" fmla="*/ 57171 h 400747"/>
              <a:gd name="connsiteX37" fmla="*/ 342900 w 966787"/>
              <a:gd name="connsiteY37" fmla="*/ 35740 h 400747"/>
              <a:gd name="connsiteX38" fmla="*/ 345281 w 966787"/>
              <a:gd name="connsiteY38" fmla="*/ 28596 h 400747"/>
              <a:gd name="connsiteX39" fmla="*/ 350043 w 966787"/>
              <a:gd name="connsiteY39" fmla="*/ 21452 h 400747"/>
              <a:gd name="connsiteX40" fmla="*/ 354806 w 966787"/>
              <a:gd name="connsiteY40" fmla="*/ 4784 h 400747"/>
              <a:gd name="connsiteX41" fmla="*/ 359568 w 966787"/>
              <a:gd name="connsiteY41" fmla="*/ 11927 h 400747"/>
              <a:gd name="connsiteX42" fmla="*/ 361950 w 966787"/>
              <a:gd name="connsiteY42" fmla="*/ 19071 h 400747"/>
              <a:gd name="connsiteX43" fmla="*/ 376237 w 966787"/>
              <a:gd name="connsiteY43" fmla="*/ 16690 h 400747"/>
              <a:gd name="connsiteX44" fmla="*/ 388143 w 966787"/>
              <a:gd name="connsiteY44" fmla="*/ 4784 h 400747"/>
              <a:gd name="connsiteX45" fmla="*/ 390525 w 966787"/>
              <a:gd name="connsiteY45" fmla="*/ 14309 h 400747"/>
              <a:gd name="connsiteX46" fmla="*/ 392906 w 966787"/>
              <a:gd name="connsiteY46" fmla="*/ 21452 h 400747"/>
              <a:gd name="connsiteX47" fmla="*/ 400050 w 966787"/>
              <a:gd name="connsiteY47" fmla="*/ 23834 h 400747"/>
              <a:gd name="connsiteX48" fmla="*/ 416718 w 966787"/>
              <a:gd name="connsiteY48" fmla="*/ 21452 h 400747"/>
              <a:gd name="connsiteX49" fmla="*/ 431006 w 966787"/>
              <a:gd name="connsiteY49" fmla="*/ 11927 h 400747"/>
              <a:gd name="connsiteX50" fmla="*/ 433387 w 966787"/>
              <a:gd name="connsiteY50" fmla="*/ 4784 h 400747"/>
              <a:gd name="connsiteX51" fmla="*/ 450056 w 966787"/>
              <a:gd name="connsiteY51" fmla="*/ 4784 h 400747"/>
              <a:gd name="connsiteX52" fmla="*/ 457200 w 966787"/>
              <a:gd name="connsiteY52" fmla="*/ 19071 h 400747"/>
              <a:gd name="connsiteX53" fmla="*/ 459581 w 966787"/>
              <a:gd name="connsiteY53" fmla="*/ 26215 h 400747"/>
              <a:gd name="connsiteX54" fmla="*/ 483393 w 966787"/>
              <a:gd name="connsiteY54" fmla="*/ 14309 h 400747"/>
              <a:gd name="connsiteX55" fmla="*/ 502443 w 966787"/>
              <a:gd name="connsiteY55" fmla="*/ 7165 h 400747"/>
              <a:gd name="connsiteX56" fmla="*/ 507206 w 966787"/>
              <a:gd name="connsiteY56" fmla="*/ 16690 h 400747"/>
              <a:gd name="connsiteX57" fmla="*/ 511968 w 966787"/>
              <a:gd name="connsiteY57" fmla="*/ 30977 h 400747"/>
              <a:gd name="connsiteX58" fmla="*/ 519112 w 966787"/>
              <a:gd name="connsiteY58" fmla="*/ 23834 h 400747"/>
              <a:gd name="connsiteX59" fmla="*/ 528637 w 966787"/>
              <a:gd name="connsiteY59" fmla="*/ 9546 h 400747"/>
              <a:gd name="connsiteX60" fmla="*/ 542925 w 966787"/>
              <a:gd name="connsiteY60" fmla="*/ 4784 h 400747"/>
              <a:gd name="connsiteX61" fmla="*/ 550068 w 966787"/>
              <a:gd name="connsiteY61" fmla="*/ 9546 h 400747"/>
              <a:gd name="connsiteX62" fmla="*/ 552450 w 966787"/>
              <a:gd name="connsiteY62" fmla="*/ 19071 h 400747"/>
              <a:gd name="connsiteX63" fmla="*/ 561975 w 966787"/>
              <a:gd name="connsiteY63" fmla="*/ 21452 h 400747"/>
              <a:gd name="connsiteX64" fmla="*/ 576262 w 966787"/>
              <a:gd name="connsiteY64" fmla="*/ 16690 h 400747"/>
              <a:gd name="connsiteX65" fmla="*/ 592931 w 966787"/>
              <a:gd name="connsiteY65" fmla="*/ 4784 h 400747"/>
              <a:gd name="connsiteX66" fmla="*/ 600075 w 966787"/>
              <a:gd name="connsiteY66" fmla="*/ 2402 h 400747"/>
              <a:gd name="connsiteX67" fmla="*/ 609600 w 966787"/>
              <a:gd name="connsiteY67" fmla="*/ 21452 h 400747"/>
              <a:gd name="connsiteX68" fmla="*/ 619125 w 966787"/>
              <a:gd name="connsiteY68" fmla="*/ 40502 h 400747"/>
              <a:gd name="connsiteX69" fmla="*/ 621506 w 966787"/>
              <a:gd name="connsiteY69" fmla="*/ 47646 h 400747"/>
              <a:gd name="connsiteX70" fmla="*/ 633412 w 966787"/>
              <a:gd name="connsiteY70" fmla="*/ 33359 h 400747"/>
              <a:gd name="connsiteX71" fmla="*/ 638175 w 966787"/>
              <a:gd name="connsiteY71" fmla="*/ 19071 h 400747"/>
              <a:gd name="connsiteX72" fmla="*/ 647700 w 966787"/>
              <a:gd name="connsiteY72" fmla="*/ 4784 h 400747"/>
              <a:gd name="connsiteX73" fmla="*/ 659606 w 966787"/>
              <a:gd name="connsiteY73" fmla="*/ 21452 h 400747"/>
              <a:gd name="connsiteX74" fmla="*/ 661987 w 966787"/>
              <a:gd name="connsiteY74" fmla="*/ 28596 h 400747"/>
              <a:gd name="connsiteX75" fmla="*/ 666750 w 966787"/>
              <a:gd name="connsiteY75" fmla="*/ 19071 h 400747"/>
              <a:gd name="connsiteX76" fmla="*/ 669131 w 966787"/>
              <a:gd name="connsiteY76" fmla="*/ 11927 h 400747"/>
              <a:gd name="connsiteX77" fmla="*/ 683418 w 966787"/>
              <a:gd name="connsiteY77" fmla="*/ 7165 h 400747"/>
              <a:gd name="connsiteX78" fmla="*/ 690562 w 966787"/>
              <a:gd name="connsiteY78" fmla="*/ 4784 h 400747"/>
              <a:gd name="connsiteX79" fmla="*/ 695325 w 966787"/>
              <a:gd name="connsiteY79" fmla="*/ 30977 h 400747"/>
              <a:gd name="connsiteX80" fmla="*/ 697706 w 966787"/>
              <a:gd name="connsiteY80" fmla="*/ 47646 h 400747"/>
              <a:gd name="connsiteX81" fmla="*/ 704850 w 966787"/>
              <a:gd name="connsiteY81" fmla="*/ 21452 h 400747"/>
              <a:gd name="connsiteX82" fmla="*/ 714375 w 966787"/>
              <a:gd name="connsiteY82" fmla="*/ 30977 h 400747"/>
              <a:gd name="connsiteX83" fmla="*/ 719137 w 966787"/>
              <a:gd name="connsiteY83" fmla="*/ 50027 h 400747"/>
              <a:gd name="connsiteX84" fmla="*/ 723900 w 966787"/>
              <a:gd name="connsiteY84" fmla="*/ 71459 h 400747"/>
              <a:gd name="connsiteX85" fmla="*/ 721518 w 966787"/>
              <a:gd name="connsiteY85" fmla="*/ 88127 h 400747"/>
              <a:gd name="connsiteX86" fmla="*/ 719137 w 966787"/>
              <a:gd name="connsiteY86" fmla="*/ 95271 h 400747"/>
              <a:gd name="connsiteX87" fmla="*/ 721518 w 966787"/>
              <a:gd name="connsiteY87" fmla="*/ 64315 h 400747"/>
              <a:gd name="connsiteX88" fmla="*/ 723900 w 966787"/>
              <a:gd name="connsiteY88" fmla="*/ 114321 h 400747"/>
              <a:gd name="connsiteX89" fmla="*/ 726281 w 966787"/>
              <a:gd name="connsiteY89" fmla="*/ 121465 h 400747"/>
              <a:gd name="connsiteX90" fmla="*/ 728662 w 966787"/>
              <a:gd name="connsiteY90" fmla="*/ 130990 h 400747"/>
              <a:gd name="connsiteX91" fmla="*/ 731043 w 966787"/>
              <a:gd name="connsiteY91" fmla="*/ 138134 h 400747"/>
              <a:gd name="connsiteX92" fmla="*/ 733425 w 966787"/>
              <a:gd name="connsiteY92" fmla="*/ 152421 h 400747"/>
              <a:gd name="connsiteX93" fmla="*/ 735806 w 966787"/>
              <a:gd name="connsiteY93" fmla="*/ 140515 h 400747"/>
              <a:gd name="connsiteX94" fmla="*/ 738187 w 966787"/>
              <a:gd name="connsiteY94" fmla="*/ 123846 h 400747"/>
              <a:gd name="connsiteX95" fmla="*/ 740568 w 966787"/>
              <a:gd name="connsiteY95" fmla="*/ 266721 h 400747"/>
              <a:gd name="connsiteX96" fmla="*/ 747712 w 966787"/>
              <a:gd name="connsiteY96" fmla="*/ 242909 h 400747"/>
              <a:gd name="connsiteX97" fmla="*/ 750093 w 966787"/>
              <a:gd name="connsiteY97" fmla="*/ 231002 h 400747"/>
              <a:gd name="connsiteX98" fmla="*/ 752475 w 966787"/>
              <a:gd name="connsiteY98" fmla="*/ 223859 h 400747"/>
              <a:gd name="connsiteX99" fmla="*/ 750093 w 966787"/>
              <a:gd name="connsiteY99" fmla="*/ 252434 h 400747"/>
              <a:gd name="connsiteX100" fmla="*/ 745331 w 966787"/>
              <a:gd name="connsiteY100" fmla="*/ 266721 h 400747"/>
              <a:gd name="connsiteX101" fmla="*/ 747712 w 966787"/>
              <a:gd name="connsiteY101" fmla="*/ 290534 h 400747"/>
              <a:gd name="connsiteX102" fmla="*/ 754856 w 966787"/>
              <a:gd name="connsiteY102" fmla="*/ 292915 h 400747"/>
              <a:gd name="connsiteX103" fmla="*/ 773906 w 966787"/>
              <a:gd name="connsiteY103" fmla="*/ 290534 h 400747"/>
              <a:gd name="connsiteX104" fmla="*/ 769143 w 966787"/>
              <a:gd name="connsiteY104" fmla="*/ 302440 h 400747"/>
              <a:gd name="connsiteX105" fmla="*/ 759618 w 966787"/>
              <a:gd name="connsiteY105" fmla="*/ 316727 h 400747"/>
              <a:gd name="connsiteX106" fmla="*/ 762000 w 966787"/>
              <a:gd name="connsiteY106" fmla="*/ 323871 h 400747"/>
              <a:gd name="connsiteX107" fmla="*/ 783431 w 966787"/>
              <a:gd name="connsiteY107" fmla="*/ 314346 h 400747"/>
              <a:gd name="connsiteX108" fmla="*/ 788193 w 966787"/>
              <a:gd name="connsiteY108" fmla="*/ 307202 h 400747"/>
              <a:gd name="connsiteX109" fmla="*/ 795337 w 966787"/>
              <a:gd name="connsiteY109" fmla="*/ 309584 h 400747"/>
              <a:gd name="connsiteX110" fmla="*/ 802481 w 966787"/>
              <a:gd name="connsiteY110" fmla="*/ 326252 h 400747"/>
              <a:gd name="connsiteX111" fmla="*/ 807243 w 966787"/>
              <a:gd name="connsiteY111" fmla="*/ 333396 h 400747"/>
              <a:gd name="connsiteX112" fmla="*/ 809625 w 966787"/>
              <a:gd name="connsiteY112" fmla="*/ 342921 h 400747"/>
              <a:gd name="connsiteX113" fmla="*/ 812006 w 966787"/>
              <a:gd name="connsiteY113" fmla="*/ 354827 h 400747"/>
              <a:gd name="connsiteX114" fmla="*/ 816768 w 966787"/>
              <a:gd name="connsiteY114" fmla="*/ 345302 h 400747"/>
              <a:gd name="connsiteX115" fmla="*/ 823912 w 966787"/>
              <a:gd name="connsiteY115" fmla="*/ 335777 h 400747"/>
              <a:gd name="connsiteX116" fmla="*/ 833437 w 966787"/>
              <a:gd name="connsiteY116" fmla="*/ 326252 h 400747"/>
              <a:gd name="connsiteX117" fmla="*/ 840581 w 966787"/>
              <a:gd name="connsiteY117" fmla="*/ 333396 h 400747"/>
              <a:gd name="connsiteX118" fmla="*/ 852487 w 966787"/>
              <a:gd name="connsiteY118" fmla="*/ 350065 h 400747"/>
              <a:gd name="connsiteX119" fmla="*/ 866775 w 966787"/>
              <a:gd name="connsiteY119" fmla="*/ 359590 h 400747"/>
              <a:gd name="connsiteX120" fmla="*/ 873918 w 966787"/>
              <a:gd name="connsiteY120" fmla="*/ 352446 h 400747"/>
              <a:gd name="connsiteX121" fmla="*/ 876300 w 966787"/>
              <a:gd name="connsiteY121" fmla="*/ 345302 h 400747"/>
              <a:gd name="connsiteX122" fmla="*/ 881062 w 966787"/>
              <a:gd name="connsiteY122" fmla="*/ 335777 h 400747"/>
              <a:gd name="connsiteX123" fmla="*/ 888206 w 966787"/>
              <a:gd name="connsiteY123" fmla="*/ 321490 h 400747"/>
              <a:gd name="connsiteX124" fmla="*/ 890587 w 966787"/>
              <a:gd name="connsiteY124" fmla="*/ 331015 h 400747"/>
              <a:gd name="connsiteX125" fmla="*/ 892968 w 966787"/>
              <a:gd name="connsiteY125" fmla="*/ 338159 h 400747"/>
              <a:gd name="connsiteX126" fmla="*/ 895350 w 966787"/>
              <a:gd name="connsiteY126" fmla="*/ 385784 h 400747"/>
              <a:gd name="connsiteX127" fmla="*/ 916781 w 966787"/>
              <a:gd name="connsiteY127" fmla="*/ 378640 h 400747"/>
              <a:gd name="connsiteX128" fmla="*/ 926306 w 966787"/>
              <a:gd name="connsiteY128" fmla="*/ 364352 h 400747"/>
              <a:gd name="connsiteX129" fmla="*/ 928687 w 966787"/>
              <a:gd name="connsiteY129" fmla="*/ 371496 h 400747"/>
              <a:gd name="connsiteX130" fmla="*/ 933450 w 966787"/>
              <a:gd name="connsiteY130" fmla="*/ 395309 h 400747"/>
              <a:gd name="connsiteX131" fmla="*/ 940593 w 966787"/>
              <a:gd name="connsiteY131" fmla="*/ 381021 h 400747"/>
              <a:gd name="connsiteX132" fmla="*/ 945356 w 966787"/>
              <a:gd name="connsiteY132" fmla="*/ 373877 h 400747"/>
              <a:gd name="connsiteX133" fmla="*/ 966787 w 966787"/>
              <a:gd name="connsiteY133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52412 w 966787"/>
              <a:gd name="connsiteY17" fmla="*/ 350065 h 400747"/>
              <a:gd name="connsiteX18" fmla="*/ 261937 w 966787"/>
              <a:gd name="connsiteY18" fmla="*/ 261959 h 400747"/>
              <a:gd name="connsiteX19" fmla="*/ 269081 w 966787"/>
              <a:gd name="connsiteY19" fmla="*/ 254815 h 400747"/>
              <a:gd name="connsiteX20" fmla="*/ 271462 w 966787"/>
              <a:gd name="connsiteY20" fmla="*/ 245290 h 400747"/>
              <a:gd name="connsiteX21" fmla="*/ 276225 w 966787"/>
              <a:gd name="connsiteY21" fmla="*/ 238146 h 400747"/>
              <a:gd name="connsiteX22" fmla="*/ 280987 w 966787"/>
              <a:gd name="connsiteY22" fmla="*/ 226240 h 400747"/>
              <a:gd name="connsiteX23" fmla="*/ 278606 w 966787"/>
              <a:gd name="connsiteY23" fmla="*/ 242909 h 400747"/>
              <a:gd name="connsiteX24" fmla="*/ 280987 w 966787"/>
              <a:gd name="connsiteY24" fmla="*/ 235765 h 400747"/>
              <a:gd name="connsiteX25" fmla="*/ 285750 w 966787"/>
              <a:gd name="connsiteY25" fmla="*/ 211952 h 400747"/>
              <a:gd name="connsiteX26" fmla="*/ 288131 w 966787"/>
              <a:gd name="connsiteY26" fmla="*/ 173852 h 400747"/>
              <a:gd name="connsiteX27" fmla="*/ 297656 w 966787"/>
              <a:gd name="connsiteY27" fmla="*/ 159565 h 400747"/>
              <a:gd name="connsiteX28" fmla="*/ 300037 w 966787"/>
              <a:gd name="connsiteY28" fmla="*/ 152421 h 400747"/>
              <a:gd name="connsiteX29" fmla="*/ 304800 w 966787"/>
              <a:gd name="connsiteY29" fmla="*/ 161946 h 400747"/>
              <a:gd name="connsiteX30" fmla="*/ 307181 w 966787"/>
              <a:gd name="connsiteY30" fmla="*/ 104796 h 400747"/>
              <a:gd name="connsiteX31" fmla="*/ 311943 w 966787"/>
              <a:gd name="connsiteY31" fmla="*/ 85746 h 400747"/>
              <a:gd name="connsiteX32" fmla="*/ 319087 w 966787"/>
              <a:gd name="connsiteY32" fmla="*/ 80984 h 400747"/>
              <a:gd name="connsiteX33" fmla="*/ 328612 w 966787"/>
              <a:gd name="connsiteY33" fmla="*/ 85746 h 400747"/>
              <a:gd name="connsiteX34" fmla="*/ 330993 w 966787"/>
              <a:gd name="connsiteY34" fmla="*/ 71459 h 400747"/>
              <a:gd name="connsiteX35" fmla="*/ 335756 w 966787"/>
              <a:gd name="connsiteY35" fmla="*/ 57171 h 400747"/>
              <a:gd name="connsiteX36" fmla="*/ 342900 w 966787"/>
              <a:gd name="connsiteY36" fmla="*/ 35740 h 400747"/>
              <a:gd name="connsiteX37" fmla="*/ 345281 w 966787"/>
              <a:gd name="connsiteY37" fmla="*/ 28596 h 400747"/>
              <a:gd name="connsiteX38" fmla="*/ 350043 w 966787"/>
              <a:gd name="connsiteY38" fmla="*/ 21452 h 400747"/>
              <a:gd name="connsiteX39" fmla="*/ 354806 w 966787"/>
              <a:gd name="connsiteY39" fmla="*/ 4784 h 400747"/>
              <a:gd name="connsiteX40" fmla="*/ 359568 w 966787"/>
              <a:gd name="connsiteY40" fmla="*/ 11927 h 400747"/>
              <a:gd name="connsiteX41" fmla="*/ 361950 w 966787"/>
              <a:gd name="connsiteY41" fmla="*/ 19071 h 400747"/>
              <a:gd name="connsiteX42" fmla="*/ 376237 w 966787"/>
              <a:gd name="connsiteY42" fmla="*/ 16690 h 400747"/>
              <a:gd name="connsiteX43" fmla="*/ 388143 w 966787"/>
              <a:gd name="connsiteY43" fmla="*/ 4784 h 400747"/>
              <a:gd name="connsiteX44" fmla="*/ 390525 w 966787"/>
              <a:gd name="connsiteY44" fmla="*/ 14309 h 400747"/>
              <a:gd name="connsiteX45" fmla="*/ 392906 w 966787"/>
              <a:gd name="connsiteY45" fmla="*/ 21452 h 400747"/>
              <a:gd name="connsiteX46" fmla="*/ 400050 w 966787"/>
              <a:gd name="connsiteY46" fmla="*/ 23834 h 400747"/>
              <a:gd name="connsiteX47" fmla="*/ 416718 w 966787"/>
              <a:gd name="connsiteY47" fmla="*/ 21452 h 400747"/>
              <a:gd name="connsiteX48" fmla="*/ 431006 w 966787"/>
              <a:gd name="connsiteY48" fmla="*/ 11927 h 400747"/>
              <a:gd name="connsiteX49" fmla="*/ 433387 w 966787"/>
              <a:gd name="connsiteY49" fmla="*/ 4784 h 400747"/>
              <a:gd name="connsiteX50" fmla="*/ 450056 w 966787"/>
              <a:gd name="connsiteY50" fmla="*/ 4784 h 400747"/>
              <a:gd name="connsiteX51" fmla="*/ 457200 w 966787"/>
              <a:gd name="connsiteY51" fmla="*/ 19071 h 400747"/>
              <a:gd name="connsiteX52" fmla="*/ 459581 w 966787"/>
              <a:gd name="connsiteY52" fmla="*/ 26215 h 400747"/>
              <a:gd name="connsiteX53" fmla="*/ 483393 w 966787"/>
              <a:gd name="connsiteY53" fmla="*/ 14309 h 400747"/>
              <a:gd name="connsiteX54" fmla="*/ 502443 w 966787"/>
              <a:gd name="connsiteY54" fmla="*/ 7165 h 400747"/>
              <a:gd name="connsiteX55" fmla="*/ 507206 w 966787"/>
              <a:gd name="connsiteY55" fmla="*/ 16690 h 400747"/>
              <a:gd name="connsiteX56" fmla="*/ 511968 w 966787"/>
              <a:gd name="connsiteY56" fmla="*/ 30977 h 400747"/>
              <a:gd name="connsiteX57" fmla="*/ 519112 w 966787"/>
              <a:gd name="connsiteY57" fmla="*/ 23834 h 400747"/>
              <a:gd name="connsiteX58" fmla="*/ 528637 w 966787"/>
              <a:gd name="connsiteY58" fmla="*/ 9546 h 400747"/>
              <a:gd name="connsiteX59" fmla="*/ 542925 w 966787"/>
              <a:gd name="connsiteY59" fmla="*/ 4784 h 400747"/>
              <a:gd name="connsiteX60" fmla="*/ 550068 w 966787"/>
              <a:gd name="connsiteY60" fmla="*/ 9546 h 400747"/>
              <a:gd name="connsiteX61" fmla="*/ 552450 w 966787"/>
              <a:gd name="connsiteY61" fmla="*/ 19071 h 400747"/>
              <a:gd name="connsiteX62" fmla="*/ 561975 w 966787"/>
              <a:gd name="connsiteY62" fmla="*/ 21452 h 400747"/>
              <a:gd name="connsiteX63" fmla="*/ 576262 w 966787"/>
              <a:gd name="connsiteY63" fmla="*/ 16690 h 400747"/>
              <a:gd name="connsiteX64" fmla="*/ 592931 w 966787"/>
              <a:gd name="connsiteY64" fmla="*/ 4784 h 400747"/>
              <a:gd name="connsiteX65" fmla="*/ 600075 w 966787"/>
              <a:gd name="connsiteY65" fmla="*/ 2402 h 400747"/>
              <a:gd name="connsiteX66" fmla="*/ 609600 w 966787"/>
              <a:gd name="connsiteY66" fmla="*/ 21452 h 400747"/>
              <a:gd name="connsiteX67" fmla="*/ 619125 w 966787"/>
              <a:gd name="connsiteY67" fmla="*/ 40502 h 400747"/>
              <a:gd name="connsiteX68" fmla="*/ 621506 w 966787"/>
              <a:gd name="connsiteY68" fmla="*/ 47646 h 400747"/>
              <a:gd name="connsiteX69" fmla="*/ 633412 w 966787"/>
              <a:gd name="connsiteY69" fmla="*/ 33359 h 400747"/>
              <a:gd name="connsiteX70" fmla="*/ 638175 w 966787"/>
              <a:gd name="connsiteY70" fmla="*/ 19071 h 400747"/>
              <a:gd name="connsiteX71" fmla="*/ 647700 w 966787"/>
              <a:gd name="connsiteY71" fmla="*/ 4784 h 400747"/>
              <a:gd name="connsiteX72" fmla="*/ 659606 w 966787"/>
              <a:gd name="connsiteY72" fmla="*/ 21452 h 400747"/>
              <a:gd name="connsiteX73" fmla="*/ 661987 w 966787"/>
              <a:gd name="connsiteY73" fmla="*/ 28596 h 400747"/>
              <a:gd name="connsiteX74" fmla="*/ 666750 w 966787"/>
              <a:gd name="connsiteY74" fmla="*/ 19071 h 400747"/>
              <a:gd name="connsiteX75" fmla="*/ 669131 w 966787"/>
              <a:gd name="connsiteY75" fmla="*/ 11927 h 400747"/>
              <a:gd name="connsiteX76" fmla="*/ 683418 w 966787"/>
              <a:gd name="connsiteY76" fmla="*/ 7165 h 400747"/>
              <a:gd name="connsiteX77" fmla="*/ 690562 w 966787"/>
              <a:gd name="connsiteY77" fmla="*/ 4784 h 400747"/>
              <a:gd name="connsiteX78" fmla="*/ 695325 w 966787"/>
              <a:gd name="connsiteY78" fmla="*/ 30977 h 400747"/>
              <a:gd name="connsiteX79" fmla="*/ 697706 w 966787"/>
              <a:gd name="connsiteY79" fmla="*/ 47646 h 400747"/>
              <a:gd name="connsiteX80" fmla="*/ 704850 w 966787"/>
              <a:gd name="connsiteY80" fmla="*/ 21452 h 400747"/>
              <a:gd name="connsiteX81" fmla="*/ 714375 w 966787"/>
              <a:gd name="connsiteY81" fmla="*/ 30977 h 400747"/>
              <a:gd name="connsiteX82" fmla="*/ 719137 w 966787"/>
              <a:gd name="connsiteY82" fmla="*/ 50027 h 400747"/>
              <a:gd name="connsiteX83" fmla="*/ 723900 w 966787"/>
              <a:gd name="connsiteY83" fmla="*/ 71459 h 400747"/>
              <a:gd name="connsiteX84" fmla="*/ 721518 w 966787"/>
              <a:gd name="connsiteY84" fmla="*/ 88127 h 400747"/>
              <a:gd name="connsiteX85" fmla="*/ 719137 w 966787"/>
              <a:gd name="connsiteY85" fmla="*/ 95271 h 400747"/>
              <a:gd name="connsiteX86" fmla="*/ 721518 w 966787"/>
              <a:gd name="connsiteY86" fmla="*/ 64315 h 400747"/>
              <a:gd name="connsiteX87" fmla="*/ 723900 w 966787"/>
              <a:gd name="connsiteY87" fmla="*/ 114321 h 400747"/>
              <a:gd name="connsiteX88" fmla="*/ 726281 w 966787"/>
              <a:gd name="connsiteY88" fmla="*/ 121465 h 400747"/>
              <a:gd name="connsiteX89" fmla="*/ 728662 w 966787"/>
              <a:gd name="connsiteY89" fmla="*/ 130990 h 400747"/>
              <a:gd name="connsiteX90" fmla="*/ 731043 w 966787"/>
              <a:gd name="connsiteY90" fmla="*/ 138134 h 400747"/>
              <a:gd name="connsiteX91" fmla="*/ 733425 w 966787"/>
              <a:gd name="connsiteY91" fmla="*/ 152421 h 400747"/>
              <a:gd name="connsiteX92" fmla="*/ 735806 w 966787"/>
              <a:gd name="connsiteY92" fmla="*/ 140515 h 400747"/>
              <a:gd name="connsiteX93" fmla="*/ 738187 w 966787"/>
              <a:gd name="connsiteY93" fmla="*/ 123846 h 400747"/>
              <a:gd name="connsiteX94" fmla="*/ 740568 w 966787"/>
              <a:gd name="connsiteY94" fmla="*/ 266721 h 400747"/>
              <a:gd name="connsiteX95" fmla="*/ 747712 w 966787"/>
              <a:gd name="connsiteY95" fmla="*/ 242909 h 400747"/>
              <a:gd name="connsiteX96" fmla="*/ 750093 w 966787"/>
              <a:gd name="connsiteY96" fmla="*/ 231002 h 400747"/>
              <a:gd name="connsiteX97" fmla="*/ 752475 w 966787"/>
              <a:gd name="connsiteY97" fmla="*/ 223859 h 400747"/>
              <a:gd name="connsiteX98" fmla="*/ 750093 w 966787"/>
              <a:gd name="connsiteY98" fmla="*/ 252434 h 400747"/>
              <a:gd name="connsiteX99" fmla="*/ 745331 w 966787"/>
              <a:gd name="connsiteY99" fmla="*/ 266721 h 400747"/>
              <a:gd name="connsiteX100" fmla="*/ 747712 w 966787"/>
              <a:gd name="connsiteY100" fmla="*/ 290534 h 400747"/>
              <a:gd name="connsiteX101" fmla="*/ 754856 w 966787"/>
              <a:gd name="connsiteY101" fmla="*/ 292915 h 400747"/>
              <a:gd name="connsiteX102" fmla="*/ 773906 w 966787"/>
              <a:gd name="connsiteY102" fmla="*/ 290534 h 400747"/>
              <a:gd name="connsiteX103" fmla="*/ 769143 w 966787"/>
              <a:gd name="connsiteY103" fmla="*/ 302440 h 400747"/>
              <a:gd name="connsiteX104" fmla="*/ 759618 w 966787"/>
              <a:gd name="connsiteY104" fmla="*/ 316727 h 400747"/>
              <a:gd name="connsiteX105" fmla="*/ 762000 w 966787"/>
              <a:gd name="connsiteY105" fmla="*/ 323871 h 400747"/>
              <a:gd name="connsiteX106" fmla="*/ 783431 w 966787"/>
              <a:gd name="connsiteY106" fmla="*/ 314346 h 400747"/>
              <a:gd name="connsiteX107" fmla="*/ 788193 w 966787"/>
              <a:gd name="connsiteY107" fmla="*/ 307202 h 400747"/>
              <a:gd name="connsiteX108" fmla="*/ 795337 w 966787"/>
              <a:gd name="connsiteY108" fmla="*/ 309584 h 400747"/>
              <a:gd name="connsiteX109" fmla="*/ 802481 w 966787"/>
              <a:gd name="connsiteY109" fmla="*/ 326252 h 400747"/>
              <a:gd name="connsiteX110" fmla="*/ 807243 w 966787"/>
              <a:gd name="connsiteY110" fmla="*/ 333396 h 400747"/>
              <a:gd name="connsiteX111" fmla="*/ 809625 w 966787"/>
              <a:gd name="connsiteY111" fmla="*/ 342921 h 400747"/>
              <a:gd name="connsiteX112" fmla="*/ 812006 w 966787"/>
              <a:gd name="connsiteY112" fmla="*/ 354827 h 400747"/>
              <a:gd name="connsiteX113" fmla="*/ 816768 w 966787"/>
              <a:gd name="connsiteY113" fmla="*/ 345302 h 400747"/>
              <a:gd name="connsiteX114" fmla="*/ 823912 w 966787"/>
              <a:gd name="connsiteY114" fmla="*/ 335777 h 400747"/>
              <a:gd name="connsiteX115" fmla="*/ 833437 w 966787"/>
              <a:gd name="connsiteY115" fmla="*/ 326252 h 400747"/>
              <a:gd name="connsiteX116" fmla="*/ 840581 w 966787"/>
              <a:gd name="connsiteY116" fmla="*/ 333396 h 400747"/>
              <a:gd name="connsiteX117" fmla="*/ 852487 w 966787"/>
              <a:gd name="connsiteY117" fmla="*/ 350065 h 400747"/>
              <a:gd name="connsiteX118" fmla="*/ 866775 w 966787"/>
              <a:gd name="connsiteY118" fmla="*/ 359590 h 400747"/>
              <a:gd name="connsiteX119" fmla="*/ 873918 w 966787"/>
              <a:gd name="connsiteY119" fmla="*/ 352446 h 400747"/>
              <a:gd name="connsiteX120" fmla="*/ 876300 w 966787"/>
              <a:gd name="connsiteY120" fmla="*/ 345302 h 400747"/>
              <a:gd name="connsiteX121" fmla="*/ 881062 w 966787"/>
              <a:gd name="connsiteY121" fmla="*/ 335777 h 400747"/>
              <a:gd name="connsiteX122" fmla="*/ 888206 w 966787"/>
              <a:gd name="connsiteY122" fmla="*/ 321490 h 400747"/>
              <a:gd name="connsiteX123" fmla="*/ 890587 w 966787"/>
              <a:gd name="connsiteY123" fmla="*/ 331015 h 400747"/>
              <a:gd name="connsiteX124" fmla="*/ 892968 w 966787"/>
              <a:gd name="connsiteY124" fmla="*/ 338159 h 400747"/>
              <a:gd name="connsiteX125" fmla="*/ 895350 w 966787"/>
              <a:gd name="connsiteY125" fmla="*/ 385784 h 400747"/>
              <a:gd name="connsiteX126" fmla="*/ 916781 w 966787"/>
              <a:gd name="connsiteY126" fmla="*/ 378640 h 400747"/>
              <a:gd name="connsiteX127" fmla="*/ 926306 w 966787"/>
              <a:gd name="connsiteY127" fmla="*/ 364352 h 400747"/>
              <a:gd name="connsiteX128" fmla="*/ 928687 w 966787"/>
              <a:gd name="connsiteY128" fmla="*/ 371496 h 400747"/>
              <a:gd name="connsiteX129" fmla="*/ 933450 w 966787"/>
              <a:gd name="connsiteY129" fmla="*/ 395309 h 400747"/>
              <a:gd name="connsiteX130" fmla="*/ 940593 w 966787"/>
              <a:gd name="connsiteY130" fmla="*/ 381021 h 400747"/>
              <a:gd name="connsiteX131" fmla="*/ 945356 w 966787"/>
              <a:gd name="connsiteY131" fmla="*/ 373877 h 400747"/>
              <a:gd name="connsiteX132" fmla="*/ 966787 w 966787"/>
              <a:gd name="connsiteY132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140493 w 966787"/>
              <a:gd name="connsiteY2" fmla="*/ 397690 h 400747"/>
              <a:gd name="connsiteX3" fmla="*/ 166687 w 966787"/>
              <a:gd name="connsiteY3" fmla="*/ 395309 h 400747"/>
              <a:gd name="connsiteX4" fmla="*/ 171450 w 966787"/>
              <a:gd name="connsiteY4" fmla="*/ 388165 h 400747"/>
              <a:gd name="connsiteX5" fmla="*/ 195262 w 966787"/>
              <a:gd name="connsiteY5" fmla="*/ 378640 h 400747"/>
              <a:gd name="connsiteX6" fmla="*/ 202406 w 966787"/>
              <a:gd name="connsiteY6" fmla="*/ 392927 h 400747"/>
              <a:gd name="connsiteX7" fmla="*/ 207168 w 966787"/>
              <a:gd name="connsiteY7" fmla="*/ 400071 h 400747"/>
              <a:gd name="connsiteX8" fmla="*/ 216693 w 966787"/>
              <a:gd name="connsiteY8" fmla="*/ 392927 h 400747"/>
              <a:gd name="connsiteX9" fmla="*/ 221456 w 966787"/>
              <a:gd name="connsiteY9" fmla="*/ 381021 h 400747"/>
              <a:gd name="connsiteX10" fmla="*/ 226218 w 966787"/>
              <a:gd name="connsiteY10" fmla="*/ 371496 h 400747"/>
              <a:gd name="connsiteX11" fmla="*/ 230981 w 966787"/>
              <a:gd name="connsiteY11" fmla="*/ 357209 h 400747"/>
              <a:gd name="connsiteX12" fmla="*/ 233362 w 966787"/>
              <a:gd name="connsiteY12" fmla="*/ 350065 h 400747"/>
              <a:gd name="connsiteX13" fmla="*/ 235743 w 966787"/>
              <a:gd name="connsiteY13" fmla="*/ 340540 h 400747"/>
              <a:gd name="connsiteX14" fmla="*/ 240506 w 966787"/>
              <a:gd name="connsiteY14" fmla="*/ 326252 h 400747"/>
              <a:gd name="connsiteX15" fmla="*/ 245268 w 966787"/>
              <a:gd name="connsiteY15" fmla="*/ 309584 h 400747"/>
              <a:gd name="connsiteX16" fmla="*/ 247650 w 966787"/>
              <a:gd name="connsiteY16" fmla="*/ 316727 h 400747"/>
              <a:gd name="connsiteX17" fmla="*/ 261937 w 966787"/>
              <a:gd name="connsiteY17" fmla="*/ 261959 h 400747"/>
              <a:gd name="connsiteX18" fmla="*/ 269081 w 966787"/>
              <a:gd name="connsiteY18" fmla="*/ 254815 h 400747"/>
              <a:gd name="connsiteX19" fmla="*/ 271462 w 966787"/>
              <a:gd name="connsiteY19" fmla="*/ 245290 h 400747"/>
              <a:gd name="connsiteX20" fmla="*/ 276225 w 966787"/>
              <a:gd name="connsiteY20" fmla="*/ 238146 h 400747"/>
              <a:gd name="connsiteX21" fmla="*/ 280987 w 966787"/>
              <a:gd name="connsiteY21" fmla="*/ 226240 h 400747"/>
              <a:gd name="connsiteX22" fmla="*/ 278606 w 966787"/>
              <a:gd name="connsiteY22" fmla="*/ 242909 h 400747"/>
              <a:gd name="connsiteX23" fmla="*/ 280987 w 966787"/>
              <a:gd name="connsiteY23" fmla="*/ 235765 h 400747"/>
              <a:gd name="connsiteX24" fmla="*/ 285750 w 966787"/>
              <a:gd name="connsiteY24" fmla="*/ 211952 h 400747"/>
              <a:gd name="connsiteX25" fmla="*/ 288131 w 966787"/>
              <a:gd name="connsiteY25" fmla="*/ 173852 h 400747"/>
              <a:gd name="connsiteX26" fmla="*/ 297656 w 966787"/>
              <a:gd name="connsiteY26" fmla="*/ 159565 h 400747"/>
              <a:gd name="connsiteX27" fmla="*/ 300037 w 966787"/>
              <a:gd name="connsiteY27" fmla="*/ 152421 h 400747"/>
              <a:gd name="connsiteX28" fmla="*/ 304800 w 966787"/>
              <a:gd name="connsiteY28" fmla="*/ 161946 h 400747"/>
              <a:gd name="connsiteX29" fmla="*/ 307181 w 966787"/>
              <a:gd name="connsiteY29" fmla="*/ 104796 h 400747"/>
              <a:gd name="connsiteX30" fmla="*/ 311943 w 966787"/>
              <a:gd name="connsiteY30" fmla="*/ 85746 h 400747"/>
              <a:gd name="connsiteX31" fmla="*/ 319087 w 966787"/>
              <a:gd name="connsiteY31" fmla="*/ 80984 h 400747"/>
              <a:gd name="connsiteX32" fmla="*/ 328612 w 966787"/>
              <a:gd name="connsiteY32" fmla="*/ 85746 h 400747"/>
              <a:gd name="connsiteX33" fmla="*/ 330993 w 966787"/>
              <a:gd name="connsiteY33" fmla="*/ 71459 h 400747"/>
              <a:gd name="connsiteX34" fmla="*/ 335756 w 966787"/>
              <a:gd name="connsiteY34" fmla="*/ 57171 h 400747"/>
              <a:gd name="connsiteX35" fmla="*/ 342900 w 966787"/>
              <a:gd name="connsiteY35" fmla="*/ 35740 h 400747"/>
              <a:gd name="connsiteX36" fmla="*/ 345281 w 966787"/>
              <a:gd name="connsiteY36" fmla="*/ 28596 h 400747"/>
              <a:gd name="connsiteX37" fmla="*/ 350043 w 966787"/>
              <a:gd name="connsiteY37" fmla="*/ 21452 h 400747"/>
              <a:gd name="connsiteX38" fmla="*/ 354806 w 966787"/>
              <a:gd name="connsiteY38" fmla="*/ 4784 h 400747"/>
              <a:gd name="connsiteX39" fmla="*/ 359568 w 966787"/>
              <a:gd name="connsiteY39" fmla="*/ 11927 h 400747"/>
              <a:gd name="connsiteX40" fmla="*/ 361950 w 966787"/>
              <a:gd name="connsiteY40" fmla="*/ 19071 h 400747"/>
              <a:gd name="connsiteX41" fmla="*/ 376237 w 966787"/>
              <a:gd name="connsiteY41" fmla="*/ 16690 h 400747"/>
              <a:gd name="connsiteX42" fmla="*/ 388143 w 966787"/>
              <a:gd name="connsiteY42" fmla="*/ 4784 h 400747"/>
              <a:gd name="connsiteX43" fmla="*/ 390525 w 966787"/>
              <a:gd name="connsiteY43" fmla="*/ 14309 h 400747"/>
              <a:gd name="connsiteX44" fmla="*/ 392906 w 966787"/>
              <a:gd name="connsiteY44" fmla="*/ 21452 h 400747"/>
              <a:gd name="connsiteX45" fmla="*/ 400050 w 966787"/>
              <a:gd name="connsiteY45" fmla="*/ 23834 h 400747"/>
              <a:gd name="connsiteX46" fmla="*/ 416718 w 966787"/>
              <a:gd name="connsiteY46" fmla="*/ 21452 h 400747"/>
              <a:gd name="connsiteX47" fmla="*/ 431006 w 966787"/>
              <a:gd name="connsiteY47" fmla="*/ 11927 h 400747"/>
              <a:gd name="connsiteX48" fmla="*/ 433387 w 966787"/>
              <a:gd name="connsiteY48" fmla="*/ 4784 h 400747"/>
              <a:gd name="connsiteX49" fmla="*/ 450056 w 966787"/>
              <a:gd name="connsiteY49" fmla="*/ 4784 h 400747"/>
              <a:gd name="connsiteX50" fmla="*/ 457200 w 966787"/>
              <a:gd name="connsiteY50" fmla="*/ 19071 h 400747"/>
              <a:gd name="connsiteX51" fmla="*/ 459581 w 966787"/>
              <a:gd name="connsiteY51" fmla="*/ 26215 h 400747"/>
              <a:gd name="connsiteX52" fmla="*/ 483393 w 966787"/>
              <a:gd name="connsiteY52" fmla="*/ 14309 h 400747"/>
              <a:gd name="connsiteX53" fmla="*/ 502443 w 966787"/>
              <a:gd name="connsiteY53" fmla="*/ 7165 h 400747"/>
              <a:gd name="connsiteX54" fmla="*/ 507206 w 966787"/>
              <a:gd name="connsiteY54" fmla="*/ 16690 h 400747"/>
              <a:gd name="connsiteX55" fmla="*/ 511968 w 966787"/>
              <a:gd name="connsiteY55" fmla="*/ 30977 h 400747"/>
              <a:gd name="connsiteX56" fmla="*/ 519112 w 966787"/>
              <a:gd name="connsiteY56" fmla="*/ 23834 h 400747"/>
              <a:gd name="connsiteX57" fmla="*/ 528637 w 966787"/>
              <a:gd name="connsiteY57" fmla="*/ 9546 h 400747"/>
              <a:gd name="connsiteX58" fmla="*/ 542925 w 966787"/>
              <a:gd name="connsiteY58" fmla="*/ 4784 h 400747"/>
              <a:gd name="connsiteX59" fmla="*/ 550068 w 966787"/>
              <a:gd name="connsiteY59" fmla="*/ 9546 h 400747"/>
              <a:gd name="connsiteX60" fmla="*/ 552450 w 966787"/>
              <a:gd name="connsiteY60" fmla="*/ 19071 h 400747"/>
              <a:gd name="connsiteX61" fmla="*/ 561975 w 966787"/>
              <a:gd name="connsiteY61" fmla="*/ 21452 h 400747"/>
              <a:gd name="connsiteX62" fmla="*/ 576262 w 966787"/>
              <a:gd name="connsiteY62" fmla="*/ 16690 h 400747"/>
              <a:gd name="connsiteX63" fmla="*/ 592931 w 966787"/>
              <a:gd name="connsiteY63" fmla="*/ 4784 h 400747"/>
              <a:gd name="connsiteX64" fmla="*/ 600075 w 966787"/>
              <a:gd name="connsiteY64" fmla="*/ 2402 h 400747"/>
              <a:gd name="connsiteX65" fmla="*/ 609600 w 966787"/>
              <a:gd name="connsiteY65" fmla="*/ 21452 h 400747"/>
              <a:gd name="connsiteX66" fmla="*/ 619125 w 966787"/>
              <a:gd name="connsiteY66" fmla="*/ 40502 h 400747"/>
              <a:gd name="connsiteX67" fmla="*/ 621506 w 966787"/>
              <a:gd name="connsiteY67" fmla="*/ 47646 h 400747"/>
              <a:gd name="connsiteX68" fmla="*/ 633412 w 966787"/>
              <a:gd name="connsiteY68" fmla="*/ 33359 h 400747"/>
              <a:gd name="connsiteX69" fmla="*/ 638175 w 966787"/>
              <a:gd name="connsiteY69" fmla="*/ 19071 h 400747"/>
              <a:gd name="connsiteX70" fmla="*/ 647700 w 966787"/>
              <a:gd name="connsiteY70" fmla="*/ 4784 h 400747"/>
              <a:gd name="connsiteX71" fmla="*/ 659606 w 966787"/>
              <a:gd name="connsiteY71" fmla="*/ 21452 h 400747"/>
              <a:gd name="connsiteX72" fmla="*/ 661987 w 966787"/>
              <a:gd name="connsiteY72" fmla="*/ 28596 h 400747"/>
              <a:gd name="connsiteX73" fmla="*/ 666750 w 966787"/>
              <a:gd name="connsiteY73" fmla="*/ 19071 h 400747"/>
              <a:gd name="connsiteX74" fmla="*/ 669131 w 966787"/>
              <a:gd name="connsiteY74" fmla="*/ 11927 h 400747"/>
              <a:gd name="connsiteX75" fmla="*/ 683418 w 966787"/>
              <a:gd name="connsiteY75" fmla="*/ 7165 h 400747"/>
              <a:gd name="connsiteX76" fmla="*/ 690562 w 966787"/>
              <a:gd name="connsiteY76" fmla="*/ 4784 h 400747"/>
              <a:gd name="connsiteX77" fmla="*/ 695325 w 966787"/>
              <a:gd name="connsiteY77" fmla="*/ 30977 h 400747"/>
              <a:gd name="connsiteX78" fmla="*/ 697706 w 966787"/>
              <a:gd name="connsiteY78" fmla="*/ 47646 h 400747"/>
              <a:gd name="connsiteX79" fmla="*/ 704850 w 966787"/>
              <a:gd name="connsiteY79" fmla="*/ 21452 h 400747"/>
              <a:gd name="connsiteX80" fmla="*/ 714375 w 966787"/>
              <a:gd name="connsiteY80" fmla="*/ 30977 h 400747"/>
              <a:gd name="connsiteX81" fmla="*/ 719137 w 966787"/>
              <a:gd name="connsiteY81" fmla="*/ 50027 h 400747"/>
              <a:gd name="connsiteX82" fmla="*/ 723900 w 966787"/>
              <a:gd name="connsiteY82" fmla="*/ 71459 h 400747"/>
              <a:gd name="connsiteX83" fmla="*/ 721518 w 966787"/>
              <a:gd name="connsiteY83" fmla="*/ 88127 h 400747"/>
              <a:gd name="connsiteX84" fmla="*/ 719137 w 966787"/>
              <a:gd name="connsiteY84" fmla="*/ 95271 h 400747"/>
              <a:gd name="connsiteX85" fmla="*/ 721518 w 966787"/>
              <a:gd name="connsiteY85" fmla="*/ 64315 h 400747"/>
              <a:gd name="connsiteX86" fmla="*/ 723900 w 966787"/>
              <a:gd name="connsiteY86" fmla="*/ 114321 h 400747"/>
              <a:gd name="connsiteX87" fmla="*/ 726281 w 966787"/>
              <a:gd name="connsiteY87" fmla="*/ 121465 h 400747"/>
              <a:gd name="connsiteX88" fmla="*/ 728662 w 966787"/>
              <a:gd name="connsiteY88" fmla="*/ 130990 h 400747"/>
              <a:gd name="connsiteX89" fmla="*/ 731043 w 966787"/>
              <a:gd name="connsiteY89" fmla="*/ 138134 h 400747"/>
              <a:gd name="connsiteX90" fmla="*/ 733425 w 966787"/>
              <a:gd name="connsiteY90" fmla="*/ 152421 h 400747"/>
              <a:gd name="connsiteX91" fmla="*/ 735806 w 966787"/>
              <a:gd name="connsiteY91" fmla="*/ 140515 h 400747"/>
              <a:gd name="connsiteX92" fmla="*/ 738187 w 966787"/>
              <a:gd name="connsiteY92" fmla="*/ 123846 h 400747"/>
              <a:gd name="connsiteX93" fmla="*/ 740568 w 966787"/>
              <a:gd name="connsiteY93" fmla="*/ 266721 h 400747"/>
              <a:gd name="connsiteX94" fmla="*/ 747712 w 966787"/>
              <a:gd name="connsiteY94" fmla="*/ 242909 h 400747"/>
              <a:gd name="connsiteX95" fmla="*/ 750093 w 966787"/>
              <a:gd name="connsiteY95" fmla="*/ 231002 h 400747"/>
              <a:gd name="connsiteX96" fmla="*/ 752475 w 966787"/>
              <a:gd name="connsiteY96" fmla="*/ 223859 h 400747"/>
              <a:gd name="connsiteX97" fmla="*/ 750093 w 966787"/>
              <a:gd name="connsiteY97" fmla="*/ 252434 h 400747"/>
              <a:gd name="connsiteX98" fmla="*/ 745331 w 966787"/>
              <a:gd name="connsiteY98" fmla="*/ 266721 h 400747"/>
              <a:gd name="connsiteX99" fmla="*/ 747712 w 966787"/>
              <a:gd name="connsiteY99" fmla="*/ 290534 h 400747"/>
              <a:gd name="connsiteX100" fmla="*/ 754856 w 966787"/>
              <a:gd name="connsiteY100" fmla="*/ 292915 h 400747"/>
              <a:gd name="connsiteX101" fmla="*/ 773906 w 966787"/>
              <a:gd name="connsiteY101" fmla="*/ 290534 h 400747"/>
              <a:gd name="connsiteX102" fmla="*/ 769143 w 966787"/>
              <a:gd name="connsiteY102" fmla="*/ 302440 h 400747"/>
              <a:gd name="connsiteX103" fmla="*/ 759618 w 966787"/>
              <a:gd name="connsiteY103" fmla="*/ 316727 h 400747"/>
              <a:gd name="connsiteX104" fmla="*/ 762000 w 966787"/>
              <a:gd name="connsiteY104" fmla="*/ 323871 h 400747"/>
              <a:gd name="connsiteX105" fmla="*/ 783431 w 966787"/>
              <a:gd name="connsiteY105" fmla="*/ 314346 h 400747"/>
              <a:gd name="connsiteX106" fmla="*/ 788193 w 966787"/>
              <a:gd name="connsiteY106" fmla="*/ 307202 h 400747"/>
              <a:gd name="connsiteX107" fmla="*/ 795337 w 966787"/>
              <a:gd name="connsiteY107" fmla="*/ 309584 h 400747"/>
              <a:gd name="connsiteX108" fmla="*/ 802481 w 966787"/>
              <a:gd name="connsiteY108" fmla="*/ 326252 h 400747"/>
              <a:gd name="connsiteX109" fmla="*/ 807243 w 966787"/>
              <a:gd name="connsiteY109" fmla="*/ 333396 h 400747"/>
              <a:gd name="connsiteX110" fmla="*/ 809625 w 966787"/>
              <a:gd name="connsiteY110" fmla="*/ 342921 h 400747"/>
              <a:gd name="connsiteX111" fmla="*/ 812006 w 966787"/>
              <a:gd name="connsiteY111" fmla="*/ 354827 h 400747"/>
              <a:gd name="connsiteX112" fmla="*/ 816768 w 966787"/>
              <a:gd name="connsiteY112" fmla="*/ 345302 h 400747"/>
              <a:gd name="connsiteX113" fmla="*/ 823912 w 966787"/>
              <a:gd name="connsiteY113" fmla="*/ 335777 h 400747"/>
              <a:gd name="connsiteX114" fmla="*/ 833437 w 966787"/>
              <a:gd name="connsiteY114" fmla="*/ 326252 h 400747"/>
              <a:gd name="connsiteX115" fmla="*/ 840581 w 966787"/>
              <a:gd name="connsiteY115" fmla="*/ 333396 h 400747"/>
              <a:gd name="connsiteX116" fmla="*/ 852487 w 966787"/>
              <a:gd name="connsiteY116" fmla="*/ 350065 h 400747"/>
              <a:gd name="connsiteX117" fmla="*/ 866775 w 966787"/>
              <a:gd name="connsiteY117" fmla="*/ 359590 h 400747"/>
              <a:gd name="connsiteX118" fmla="*/ 873918 w 966787"/>
              <a:gd name="connsiteY118" fmla="*/ 352446 h 400747"/>
              <a:gd name="connsiteX119" fmla="*/ 876300 w 966787"/>
              <a:gd name="connsiteY119" fmla="*/ 345302 h 400747"/>
              <a:gd name="connsiteX120" fmla="*/ 881062 w 966787"/>
              <a:gd name="connsiteY120" fmla="*/ 335777 h 400747"/>
              <a:gd name="connsiteX121" fmla="*/ 888206 w 966787"/>
              <a:gd name="connsiteY121" fmla="*/ 321490 h 400747"/>
              <a:gd name="connsiteX122" fmla="*/ 890587 w 966787"/>
              <a:gd name="connsiteY122" fmla="*/ 331015 h 400747"/>
              <a:gd name="connsiteX123" fmla="*/ 892968 w 966787"/>
              <a:gd name="connsiteY123" fmla="*/ 338159 h 400747"/>
              <a:gd name="connsiteX124" fmla="*/ 895350 w 966787"/>
              <a:gd name="connsiteY124" fmla="*/ 385784 h 400747"/>
              <a:gd name="connsiteX125" fmla="*/ 916781 w 966787"/>
              <a:gd name="connsiteY125" fmla="*/ 378640 h 400747"/>
              <a:gd name="connsiteX126" fmla="*/ 926306 w 966787"/>
              <a:gd name="connsiteY126" fmla="*/ 364352 h 400747"/>
              <a:gd name="connsiteX127" fmla="*/ 928687 w 966787"/>
              <a:gd name="connsiteY127" fmla="*/ 371496 h 400747"/>
              <a:gd name="connsiteX128" fmla="*/ 933450 w 966787"/>
              <a:gd name="connsiteY128" fmla="*/ 395309 h 400747"/>
              <a:gd name="connsiteX129" fmla="*/ 940593 w 966787"/>
              <a:gd name="connsiteY129" fmla="*/ 381021 h 400747"/>
              <a:gd name="connsiteX130" fmla="*/ 945356 w 966787"/>
              <a:gd name="connsiteY130" fmla="*/ 373877 h 400747"/>
              <a:gd name="connsiteX131" fmla="*/ 966787 w 966787"/>
              <a:gd name="connsiteY131" fmla="*/ 373877 h 400747"/>
              <a:gd name="connsiteX0" fmla="*/ 0 w 966787"/>
              <a:gd name="connsiteY0" fmla="*/ 373877 h 400747"/>
              <a:gd name="connsiteX1" fmla="*/ 140493 w 966787"/>
              <a:gd name="connsiteY1" fmla="*/ 397690 h 400747"/>
              <a:gd name="connsiteX2" fmla="*/ 166687 w 966787"/>
              <a:gd name="connsiteY2" fmla="*/ 395309 h 400747"/>
              <a:gd name="connsiteX3" fmla="*/ 171450 w 966787"/>
              <a:gd name="connsiteY3" fmla="*/ 388165 h 400747"/>
              <a:gd name="connsiteX4" fmla="*/ 195262 w 966787"/>
              <a:gd name="connsiteY4" fmla="*/ 378640 h 400747"/>
              <a:gd name="connsiteX5" fmla="*/ 202406 w 966787"/>
              <a:gd name="connsiteY5" fmla="*/ 392927 h 400747"/>
              <a:gd name="connsiteX6" fmla="*/ 207168 w 966787"/>
              <a:gd name="connsiteY6" fmla="*/ 400071 h 400747"/>
              <a:gd name="connsiteX7" fmla="*/ 216693 w 966787"/>
              <a:gd name="connsiteY7" fmla="*/ 392927 h 400747"/>
              <a:gd name="connsiteX8" fmla="*/ 221456 w 966787"/>
              <a:gd name="connsiteY8" fmla="*/ 381021 h 400747"/>
              <a:gd name="connsiteX9" fmla="*/ 226218 w 966787"/>
              <a:gd name="connsiteY9" fmla="*/ 371496 h 400747"/>
              <a:gd name="connsiteX10" fmla="*/ 230981 w 966787"/>
              <a:gd name="connsiteY10" fmla="*/ 357209 h 400747"/>
              <a:gd name="connsiteX11" fmla="*/ 233362 w 966787"/>
              <a:gd name="connsiteY11" fmla="*/ 350065 h 400747"/>
              <a:gd name="connsiteX12" fmla="*/ 235743 w 966787"/>
              <a:gd name="connsiteY12" fmla="*/ 340540 h 400747"/>
              <a:gd name="connsiteX13" fmla="*/ 240506 w 966787"/>
              <a:gd name="connsiteY13" fmla="*/ 326252 h 400747"/>
              <a:gd name="connsiteX14" fmla="*/ 245268 w 966787"/>
              <a:gd name="connsiteY14" fmla="*/ 309584 h 400747"/>
              <a:gd name="connsiteX15" fmla="*/ 247650 w 966787"/>
              <a:gd name="connsiteY15" fmla="*/ 316727 h 400747"/>
              <a:gd name="connsiteX16" fmla="*/ 261937 w 966787"/>
              <a:gd name="connsiteY16" fmla="*/ 261959 h 400747"/>
              <a:gd name="connsiteX17" fmla="*/ 269081 w 966787"/>
              <a:gd name="connsiteY17" fmla="*/ 254815 h 400747"/>
              <a:gd name="connsiteX18" fmla="*/ 271462 w 966787"/>
              <a:gd name="connsiteY18" fmla="*/ 245290 h 400747"/>
              <a:gd name="connsiteX19" fmla="*/ 276225 w 966787"/>
              <a:gd name="connsiteY19" fmla="*/ 238146 h 400747"/>
              <a:gd name="connsiteX20" fmla="*/ 280987 w 966787"/>
              <a:gd name="connsiteY20" fmla="*/ 226240 h 400747"/>
              <a:gd name="connsiteX21" fmla="*/ 278606 w 966787"/>
              <a:gd name="connsiteY21" fmla="*/ 242909 h 400747"/>
              <a:gd name="connsiteX22" fmla="*/ 280987 w 966787"/>
              <a:gd name="connsiteY22" fmla="*/ 235765 h 400747"/>
              <a:gd name="connsiteX23" fmla="*/ 285750 w 966787"/>
              <a:gd name="connsiteY23" fmla="*/ 211952 h 400747"/>
              <a:gd name="connsiteX24" fmla="*/ 288131 w 966787"/>
              <a:gd name="connsiteY24" fmla="*/ 173852 h 400747"/>
              <a:gd name="connsiteX25" fmla="*/ 297656 w 966787"/>
              <a:gd name="connsiteY25" fmla="*/ 159565 h 400747"/>
              <a:gd name="connsiteX26" fmla="*/ 300037 w 966787"/>
              <a:gd name="connsiteY26" fmla="*/ 152421 h 400747"/>
              <a:gd name="connsiteX27" fmla="*/ 304800 w 966787"/>
              <a:gd name="connsiteY27" fmla="*/ 161946 h 400747"/>
              <a:gd name="connsiteX28" fmla="*/ 307181 w 966787"/>
              <a:gd name="connsiteY28" fmla="*/ 104796 h 400747"/>
              <a:gd name="connsiteX29" fmla="*/ 311943 w 966787"/>
              <a:gd name="connsiteY29" fmla="*/ 85746 h 400747"/>
              <a:gd name="connsiteX30" fmla="*/ 319087 w 966787"/>
              <a:gd name="connsiteY30" fmla="*/ 80984 h 400747"/>
              <a:gd name="connsiteX31" fmla="*/ 328612 w 966787"/>
              <a:gd name="connsiteY31" fmla="*/ 85746 h 400747"/>
              <a:gd name="connsiteX32" fmla="*/ 330993 w 966787"/>
              <a:gd name="connsiteY32" fmla="*/ 71459 h 400747"/>
              <a:gd name="connsiteX33" fmla="*/ 335756 w 966787"/>
              <a:gd name="connsiteY33" fmla="*/ 57171 h 400747"/>
              <a:gd name="connsiteX34" fmla="*/ 342900 w 966787"/>
              <a:gd name="connsiteY34" fmla="*/ 35740 h 400747"/>
              <a:gd name="connsiteX35" fmla="*/ 345281 w 966787"/>
              <a:gd name="connsiteY35" fmla="*/ 28596 h 400747"/>
              <a:gd name="connsiteX36" fmla="*/ 350043 w 966787"/>
              <a:gd name="connsiteY36" fmla="*/ 21452 h 400747"/>
              <a:gd name="connsiteX37" fmla="*/ 354806 w 966787"/>
              <a:gd name="connsiteY37" fmla="*/ 4784 h 400747"/>
              <a:gd name="connsiteX38" fmla="*/ 359568 w 966787"/>
              <a:gd name="connsiteY38" fmla="*/ 11927 h 400747"/>
              <a:gd name="connsiteX39" fmla="*/ 361950 w 966787"/>
              <a:gd name="connsiteY39" fmla="*/ 19071 h 400747"/>
              <a:gd name="connsiteX40" fmla="*/ 376237 w 966787"/>
              <a:gd name="connsiteY40" fmla="*/ 16690 h 400747"/>
              <a:gd name="connsiteX41" fmla="*/ 388143 w 966787"/>
              <a:gd name="connsiteY41" fmla="*/ 4784 h 400747"/>
              <a:gd name="connsiteX42" fmla="*/ 390525 w 966787"/>
              <a:gd name="connsiteY42" fmla="*/ 14309 h 400747"/>
              <a:gd name="connsiteX43" fmla="*/ 392906 w 966787"/>
              <a:gd name="connsiteY43" fmla="*/ 21452 h 400747"/>
              <a:gd name="connsiteX44" fmla="*/ 400050 w 966787"/>
              <a:gd name="connsiteY44" fmla="*/ 23834 h 400747"/>
              <a:gd name="connsiteX45" fmla="*/ 416718 w 966787"/>
              <a:gd name="connsiteY45" fmla="*/ 21452 h 400747"/>
              <a:gd name="connsiteX46" fmla="*/ 431006 w 966787"/>
              <a:gd name="connsiteY46" fmla="*/ 11927 h 400747"/>
              <a:gd name="connsiteX47" fmla="*/ 433387 w 966787"/>
              <a:gd name="connsiteY47" fmla="*/ 4784 h 400747"/>
              <a:gd name="connsiteX48" fmla="*/ 450056 w 966787"/>
              <a:gd name="connsiteY48" fmla="*/ 4784 h 400747"/>
              <a:gd name="connsiteX49" fmla="*/ 457200 w 966787"/>
              <a:gd name="connsiteY49" fmla="*/ 19071 h 400747"/>
              <a:gd name="connsiteX50" fmla="*/ 459581 w 966787"/>
              <a:gd name="connsiteY50" fmla="*/ 26215 h 400747"/>
              <a:gd name="connsiteX51" fmla="*/ 483393 w 966787"/>
              <a:gd name="connsiteY51" fmla="*/ 14309 h 400747"/>
              <a:gd name="connsiteX52" fmla="*/ 502443 w 966787"/>
              <a:gd name="connsiteY52" fmla="*/ 7165 h 400747"/>
              <a:gd name="connsiteX53" fmla="*/ 507206 w 966787"/>
              <a:gd name="connsiteY53" fmla="*/ 16690 h 400747"/>
              <a:gd name="connsiteX54" fmla="*/ 511968 w 966787"/>
              <a:gd name="connsiteY54" fmla="*/ 30977 h 400747"/>
              <a:gd name="connsiteX55" fmla="*/ 519112 w 966787"/>
              <a:gd name="connsiteY55" fmla="*/ 23834 h 400747"/>
              <a:gd name="connsiteX56" fmla="*/ 528637 w 966787"/>
              <a:gd name="connsiteY56" fmla="*/ 9546 h 400747"/>
              <a:gd name="connsiteX57" fmla="*/ 542925 w 966787"/>
              <a:gd name="connsiteY57" fmla="*/ 4784 h 400747"/>
              <a:gd name="connsiteX58" fmla="*/ 550068 w 966787"/>
              <a:gd name="connsiteY58" fmla="*/ 9546 h 400747"/>
              <a:gd name="connsiteX59" fmla="*/ 552450 w 966787"/>
              <a:gd name="connsiteY59" fmla="*/ 19071 h 400747"/>
              <a:gd name="connsiteX60" fmla="*/ 561975 w 966787"/>
              <a:gd name="connsiteY60" fmla="*/ 21452 h 400747"/>
              <a:gd name="connsiteX61" fmla="*/ 576262 w 966787"/>
              <a:gd name="connsiteY61" fmla="*/ 16690 h 400747"/>
              <a:gd name="connsiteX62" fmla="*/ 592931 w 966787"/>
              <a:gd name="connsiteY62" fmla="*/ 4784 h 400747"/>
              <a:gd name="connsiteX63" fmla="*/ 600075 w 966787"/>
              <a:gd name="connsiteY63" fmla="*/ 2402 h 400747"/>
              <a:gd name="connsiteX64" fmla="*/ 609600 w 966787"/>
              <a:gd name="connsiteY64" fmla="*/ 21452 h 400747"/>
              <a:gd name="connsiteX65" fmla="*/ 619125 w 966787"/>
              <a:gd name="connsiteY65" fmla="*/ 40502 h 400747"/>
              <a:gd name="connsiteX66" fmla="*/ 621506 w 966787"/>
              <a:gd name="connsiteY66" fmla="*/ 47646 h 400747"/>
              <a:gd name="connsiteX67" fmla="*/ 633412 w 966787"/>
              <a:gd name="connsiteY67" fmla="*/ 33359 h 400747"/>
              <a:gd name="connsiteX68" fmla="*/ 638175 w 966787"/>
              <a:gd name="connsiteY68" fmla="*/ 19071 h 400747"/>
              <a:gd name="connsiteX69" fmla="*/ 647700 w 966787"/>
              <a:gd name="connsiteY69" fmla="*/ 4784 h 400747"/>
              <a:gd name="connsiteX70" fmla="*/ 659606 w 966787"/>
              <a:gd name="connsiteY70" fmla="*/ 21452 h 400747"/>
              <a:gd name="connsiteX71" fmla="*/ 661987 w 966787"/>
              <a:gd name="connsiteY71" fmla="*/ 28596 h 400747"/>
              <a:gd name="connsiteX72" fmla="*/ 666750 w 966787"/>
              <a:gd name="connsiteY72" fmla="*/ 19071 h 400747"/>
              <a:gd name="connsiteX73" fmla="*/ 669131 w 966787"/>
              <a:gd name="connsiteY73" fmla="*/ 11927 h 400747"/>
              <a:gd name="connsiteX74" fmla="*/ 683418 w 966787"/>
              <a:gd name="connsiteY74" fmla="*/ 7165 h 400747"/>
              <a:gd name="connsiteX75" fmla="*/ 690562 w 966787"/>
              <a:gd name="connsiteY75" fmla="*/ 4784 h 400747"/>
              <a:gd name="connsiteX76" fmla="*/ 695325 w 966787"/>
              <a:gd name="connsiteY76" fmla="*/ 30977 h 400747"/>
              <a:gd name="connsiteX77" fmla="*/ 697706 w 966787"/>
              <a:gd name="connsiteY77" fmla="*/ 47646 h 400747"/>
              <a:gd name="connsiteX78" fmla="*/ 704850 w 966787"/>
              <a:gd name="connsiteY78" fmla="*/ 21452 h 400747"/>
              <a:gd name="connsiteX79" fmla="*/ 714375 w 966787"/>
              <a:gd name="connsiteY79" fmla="*/ 30977 h 400747"/>
              <a:gd name="connsiteX80" fmla="*/ 719137 w 966787"/>
              <a:gd name="connsiteY80" fmla="*/ 50027 h 400747"/>
              <a:gd name="connsiteX81" fmla="*/ 723900 w 966787"/>
              <a:gd name="connsiteY81" fmla="*/ 71459 h 400747"/>
              <a:gd name="connsiteX82" fmla="*/ 721518 w 966787"/>
              <a:gd name="connsiteY82" fmla="*/ 88127 h 400747"/>
              <a:gd name="connsiteX83" fmla="*/ 719137 w 966787"/>
              <a:gd name="connsiteY83" fmla="*/ 95271 h 400747"/>
              <a:gd name="connsiteX84" fmla="*/ 721518 w 966787"/>
              <a:gd name="connsiteY84" fmla="*/ 64315 h 400747"/>
              <a:gd name="connsiteX85" fmla="*/ 723900 w 966787"/>
              <a:gd name="connsiteY85" fmla="*/ 114321 h 400747"/>
              <a:gd name="connsiteX86" fmla="*/ 726281 w 966787"/>
              <a:gd name="connsiteY86" fmla="*/ 121465 h 400747"/>
              <a:gd name="connsiteX87" fmla="*/ 728662 w 966787"/>
              <a:gd name="connsiteY87" fmla="*/ 130990 h 400747"/>
              <a:gd name="connsiteX88" fmla="*/ 731043 w 966787"/>
              <a:gd name="connsiteY88" fmla="*/ 138134 h 400747"/>
              <a:gd name="connsiteX89" fmla="*/ 733425 w 966787"/>
              <a:gd name="connsiteY89" fmla="*/ 152421 h 400747"/>
              <a:gd name="connsiteX90" fmla="*/ 735806 w 966787"/>
              <a:gd name="connsiteY90" fmla="*/ 140515 h 400747"/>
              <a:gd name="connsiteX91" fmla="*/ 738187 w 966787"/>
              <a:gd name="connsiteY91" fmla="*/ 123846 h 400747"/>
              <a:gd name="connsiteX92" fmla="*/ 740568 w 966787"/>
              <a:gd name="connsiteY92" fmla="*/ 266721 h 400747"/>
              <a:gd name="connsiteX93" fmla="*/ 747712 w 966787"/>
              <a:gd name="connsiteY93" fmla="*/ 242909 h 400747"/>
              <a:gd name="connsiteX94" fmla="*/ 750093 w 966787"/>
              <a:gd name="connsiteY94" fmla="*/ 231002 h 400747"/>
              <a:gd name="connsiteX95" fmla="*/ 752475 w 966787"/>
              <a:gd name="connsiteY95" fmla="*/ 223859 h 400747"/>
              <a:gd name="connsiteX96" fmla="*/ 750093 w 966787"/>
              <a:gd name="connsiteY96" fmla="*/ 252434 h 400747"/>
              <a:gd name="connsiteX97" fmla="*/ 745331 w 966787"/>
              <a:gd name="connsiteY97" fmla="*/ 266721 h 400747"/>
              <a:gd name="connsiteX98" fmla="*/ 747712 w 966787"/>
              <a:gd name="connsiteY98" fmla="*/ 290534 h 400747"/>
              <a:gd name="connsiteX99" fmla="*/ 754856 w 966787"/>
              <a:gd name="connsiteY99" fmla="*/ 292915 h 400747"/>
              <a:gd name="connsiteX100" fmla="*/ 773906 w 966787"/>
              <a:gd name="connsiteY100" fmla="*/ 290534 h 400747"/>
              <a:gd name="connsiteX101" fmla="*/ 769143 w 966787"/>
              <a:gd name="connsiteY101" fmla="*/ 302440 h 400747"/>
              <a:gd name="connsiteX102" fmla="*/ 759618 w 966787"/>
              <a:gd name="connsiteY102" fmla="*/ 316727 h 400747"/>
              <a:gd name="connsiteX103" fmla="*/ 762000 w 966787"/>
              <a:gd name="connsiteY103" fmla="*/ 323871 h 400747"/>
              <a:gd name="connsiteX104" fmla="*/ 783431 w 966787"/>
              <a:gd name="connsiteY104" fmla="*/ 314346 h 400747"/>
              <a:gd name="connsiteX105" fmla="*/ 788193 w 966787"/>
              <a:gd name="connsiteY105" fmla="*/ 307202 h 400747"/>
              <a:gd name="connsiteX106" fmla="*/ 795337 w 966787"/>
              <a:gd name="connsiteY106" fmla="*/ 309584 h 400747"/>
              <a:gd name="connsiteX107" fmla="*/ 802481 w 966787"/>
              <a:gd name="connsiteY107" fmla="*/ 326252 h 400747"/>
              <a:gd name="connsiteX108" fmla="*/ 807243 w 966787"/>
              <a:gd name="connsiteY108" fmla="*/ 333396 h 400747"/>
              <a:gd name="connsiteX109" fmla="*/ 809625 w 966787"/>
              <a:gd name="connsiteY109" fmla="*/ 342921 h 400747"/>
              <a:gd name="connsiteX110" fmla="*/ 812006 w 966787"/>
              <a:gd name="connsiteY110" fmla="*/ 354827 h 400747"/>
              <a:gd name="connsiteX111" fmla="*/ 816768 w 966787"/>
              <a:gd name="connsiteY111" fmla="*/ 345302 h 400747"/>
              <a:gd name="connsiteX112" fmla="*/ 823912 w 966787"/>
              <a:gd name="connsiteY112" fmla="*/ 335777 h 400747"/>
              <a:gd name="connsiteX113" fmla="*/ 833437 w 966787"/>
              <a:gd name="connsiteY113" fmla="*/ 326252 h 400747"/>
              <a:gd name="connsiteX114" fmla="*/ 840581 w 966787"/>
              <a:gd name="connsiteY114" fmla="*/ 333396 h 400747"/>
              <a:gd name="connsiteX115" fmla="*/ 852487 w 966787"/>
              <a:gd name="connsiteY115" fmla="*/ 350065 h 400747"/>
              <a:gd name="connsiteX116" fmla="*/ 866775 w 966787"/>
              <a:gd name="connsiteY116" fmla="*/ 359590 h 400747"/>
              <a:gd name="connsiteX117" fmla="*/ 873918 w 966787"/>
              <a:gd name="connsiteY117" fmla="*/ 352446 h 400747"/>
              <a:gd name="connsiteX118" fmla="*/ 876300 w 966787"/>
              <a:gd name="connsiteY118" fmla="*/ 345302 h 400747"/>
              <a:gd name="connsiteX119" fmla="*/ 881062 w 966787"/>
              <a:gd name="connsiteY119" fmla="*/ 335777 h 400747"/>
              <a:gd name="connsiteX120" fmla="*/ 888206 w 966787"/>
              <a:gd name="connsiteY120" fmla="*/ 321490 h 400747"/>
              <a:gd name="connsiteX121" fmla="*/ 890587 w 966787"/>
              <a:gd name="connsiteY121" fmla="*/ 331015 h 400747"/>
              <a:gd name="connsiteX122" fmla="*/ 892968 w 966787"/>
              <a:gd name="connsiteY122" fmla="*/ 338159 h 400747"/>
              <a:gd name="connsiteX123" fmla="*/ 895350 w 966787"/>
              <a:gd name="connsiteY123" fmla="*/ 385784 h 400747"/>
              <a:gd name="connsiteX124" fmla="*/ 916781 w 966787"/>
              <a:gd name="connsiteY124" fmla="*/ 378640 h 400747"/>
              <a:gd name="connsiteX125" fmla="*/ 926306 w 966787"/>
              <a:gd name="connsiteY125" fmla="*/ 364352 h 400747"/>
              <a:gd name="connsiteX126" fmla="*/ 928687 w 966787"/>
              <a:gd name="connsiteY126" fmla="*/ 371496 h 400747"/>
              <a:gd name="connsiteX127" fmla="*/ 933450 w 966787"/>
              <a:gd name="connsiteY127" fmla="*/ 395309 h 400747"/>
              <a:gd name="connsiteX128" fmla="*/ 940593 w 966787"/>
              <a:gd name="connsiteY128" fmla="*/ 381021 h 400747"/>
              <a:gd name="connsiteX129" fmla="*/ 945356 w 966787"/>
              <a:gd name="connsiteY129" fmla="*/ 373877 h 400747"/>
              <a:gd name="connsiteX130" fmla="*/ 966787 w 966787"/>
              <a:gd name="connsiteY130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71450 w 966787"/>
              <a:gd name="connsiteY2" fmla="*/ 388165 h 400747"/>
              <a:gd name="connsiteX3" fmla="*/ 195262 w 966787"/>
              <a:gd name="connsiteY3" fmla="*/ 378640 h 400747"/>
              <a:gd name="connsiteX4" fmla="*/ 202406 w 966787"/>
              <a:gd name="connsiteY4" fmla="*/ 392927 h 400747"/>
              <a:gd name="connsiteX5" fmla="*/ 207168 w 966787"/>
              <a:gd name="connsiteY5" fmla="*/ 400071 h 400747"/>
              <a:gd name="connsiteX6" fmla="*/ 216693 w 966787"/>
              <a:gd name="connsiteY6" fmla="*/ 392927 h 400747"/>
              <a:gd name="connsiteX7" fmla="*/ 221456 w 966787"/>
              <a:gd name="connsiteY7" fmla="*/ 381021 h 400747"/>
              <a:gd name="connsiteX8" fmla="*/ 226218 w 966787"/>
              <a:gd name="connsiteY8" fmla="*/ 371496 h 400747"/>
              <a:gd name="connsiteX9" fmla="*/ 230981 w 966787"/>
              <a:gd name="connsiteY9" fmla="*/ 357209 h 400747"/>
              <a:gd name="connsiteX10" fmla="*/ 233362 w 966787"/>
              <a:gd name="connsiteY10" fmla="*/ 350065 h 400747"/>
              <a:gd name="connsiteX11" fmla="*/ 235743 w 966787"/>
              <a:gd name="connsiteY11" fmla="*/ 340540 h 400747"/>
              <a:gd name="connsiteX12" fmla="*/ 240506 w 966787"/>
              <a:gd name="connsiteY12" fmla="*/ 326252 h 400747"/>
              <a:gd name="connsiteX13" fmla="*/ 245268 w 966787"/>
              <a:gd name="connsiteY13" fmla="*/ 309584 h 400747"/>
              <a:gd name="connsiteX14" fmla="*/ 247650 w 966787"/>
              <a:gd name="connsiteY14" fmla="*/ 316727 h 400747"/>
              <a:gd name="connsiteX15" fmla="*/ 261937 w 966787"/>
              <a:gd name="connsiteY15" fmla="*/ 261959 h 400747"/>
              <a:gd name="connsiteX16" fmla="*/ 269081 w 966787"/>
              <a:gd name="connsiteY16" fmla="*/ 254815 h 400747"/>
              <a:gd name="connsiteX17" fmla="*/ 271462 w 966787"/>
              <a:gd name="connsiteY17" fmla="*/ 245290 h 400747"/>
              <a:gd name="connsiteX18" fmla="*/ 276225 w 966787"/>
              <a:gd name="connsiteY18" fmla="*/ 238146 h 400747"/>
              <a:gd name="connsiteX19" fmla="*/ 280987 w 966787"/>
              <a:gd name="connsiteY19" fmla="*/ 226240 h 400747"/>
              <a:gd name="connsiteX20" fmla="*/ 278606 w 966787"/>
              <a:gd name="connsiteY20" fmla="*/ 242909 h 400747"/>
              <a:gd name="connsiteX21" fmla="*/ 280987 w 966787"/>
              <a:gd name="connsiteY21" fmla="*/ 235765 h 400747"/>
              <a:gd name="connsiteX22" fmla="*/ 285750 w 966787"/>
              <a:gd name="connsiteY22" fmla="*/ 211952 h 400747"/>
              <a:gd name="connsiteX23" fmla="*/ 288131 w 966787"/>
              <a:gd name="connsiteY23" fmla="*/ 173852 h 400747"/>
              <a:gd name="connsiteX24" fmla="*/ 297656 w 966787"/>
              <a:gd name="connsiteY24" fmla="*/ 159565 h 400747"/>
              <a:gd name="connsiteX25" fmla="*/ 300037 w 966787"/>
              <a:gd name="connsiteY25" fmla="*/ 152421 h 400747"/>
              <a:gd name="connsiteX26" fmla="*/ 304800 w 966787"/>
              <a:gd name="connsiteY26" fmla="*/ 161946 h 400747"/>
              <a:gd name="connsiteX27" fmla="*/ 307181 w 966787"/>
              <a:gd name="connsiteY27" fmla="*/ 104796 h 400747"/>
              <a:gd name="connsiteX28" fmla="*/ 311943 w 966787"/>
              <a:gd name="connsiteY28" fmla="*/ 85746 h 400747"/>
              <a:gd name="connsiteX29" fmla="*/ 319087 w 966787"/>
              <a:gd name="connsiteY29" fmla="*/ 80984 h 400747"/>
              <a:gd name="connsiteX30" fmla="*/ 328612 w 966787"/>
              <a:gd name="connsiteY30" fmla="*/ 85746 h 400747"/>
              <a:gd name="connsiteX31" fmla="*/ 330993 w 966787"/>
              <a:gd name="connsiteY31" fmla="*/ 71459 h 400747"/>
              <a:gd name="connsiteX32" fmla="*/ 335756 w 966787"/>
              <a:gd name="connsiteY32" fmla="*/ 57171 h 400747"/>
              <a:gd name="connsiteX33" fmla="*/ 342900 w 966787"/>
              <a:gd name="connsiteY33" fmla="*/ 35740 h 400747"/>
              <a:gd name="connsiteX34" fmla="*/ 345281 w 966787"/>
              <a:gd name="connsiteY34" fmla="*/ 28596 h 400747"/>
              <a:gd name="connsiteX35" fmla="*/ 350043 w 966787"/>
              <a:gd name="connsiteY35" fmla="*/ 21452 h 400747"/>
              <a:gd name="connsiteX36" fmla="*/ 354806 w 966787"/>
              <a:gd name="connsiteY36" fmla="*/ 4784 h 400747"/>
              <a:gd name="connsiteX37" fmla="*/ 359568 w 966787"/>
              <a:gd name="connsiteY37" fmla="*/ 11927 h 400747"/>
              <a:gd name="connsiteX38" fmla="*/ 361950 w 966787"/>
              <a:gd name="connsiteY38" fmla="*/ 19071 h 400747"/>
              <a:gd name="connsiteX39" fmla="*/ 376237 w 966787"/>
              <a:gd name="connsiteY39" fmla="*/ 16690 h 400747"/>
              <a:gd name="connsiteX40" fmla="*/ 388143 w 966787"/>
              <a:gd name="connsiteY40" fmla="*/ 4784 h 400747"/>
              <a:gd name="connsiteX41" fmla="*/ 390525 w 966787"/>
              <a:gd name="connsiteY41" fmla="*/ 14309 h 400747"/>
              <a:gd name="connsiteX42" fmla="*/ 392906 w 966787"/>
              <a:gd name="connsiteY42" fmla="*/ 21452 h 400747"/>
              <a:gd name="connsiteX43" fmla="*/ 400050 w 966787"/>
              <a:gd name="connsiteY43" fmla="*/ 23834 h 400747"/>
              <a:gd name="connsiteX44" fmla="*/ 416718 w 966787"/>
              <a:gd name="connsiteY44" fmla="*/ 21452 h 400747"/>
              <a:gd name="connsiteX45" fmla="*/ 431006 w 966787"/>
              <a:gd name="connsiteY45" fmla="*/ 11927 h 400747"/>
              <a:gd name="connsiteX46" fmla="*/ 433387 w 966787"/>
              <a:gd name="connsiteY46" fmla="*/ 4784 h 400747"/>
              <a:gd name="connsiteX47" fmla="*/ 450056 w 966787"/>
              <a:gd name="connsiteY47" fmla="*/ 4784 h 400747"/>
              <a:gd name="connsiteX48" fmla="*/ 457200 w 966787"/>
              <a:gd name="connsiteY48" fmla="*/ 19071 h 400747"/>
              <a:gd name="connsiteX49" fmla="*/ 459581 w 966787"/>
              <a:gd name="connsiteY49" fmla="*/ 26215 h 400747"/>
              <a:gd name="connsiteX50" fmla="*/ 483393 w 966787"/>
              <a:gd name="connsiteY50" fmla="*/ 14309 h 400747"/>
              <a:gd name="connsiteX51" fmla="*/ 502443 w 966787"/>
              <a:gd name="connsiteY51" fmla="*/ 7165 h 400747"/>
              <a:gd name="connsiteX52" fmla="*/ 507206 w 966787"/>
              <a:gd name="connsiteY52" fmla="*/ 16690 h 400747"/>
              <a:gd name="connsiteX53" fmla="*/ 511968 w 966787"/>
              <a:gd name="connsiteY53" fmla="*/ 30977 h 400747"/>
              <a:gd name="connsiteX54" fmla="*/ 519112 w 966787"/>
              <a:gd name="connsiteY54" fmla="*/ 23834 h 400747"/>
              <a:gd name="connsiteX55" fmla="*/ 528637 w 966787"/>
              <a:gd name="connsiteY55" fmla="*/ 9546 h 400747"/>
              <a:gd name="connsiteX56" fmla="*/ 542925 w 966787"/>
              <a:gd name="connsiteY56" fmla="*/ 4784 h 400747"/>
              <a:gd name="connsiteX57" fmla="*/ 550068 w 966787"/>
              <a:gd name="connsiteY57" fmla="*/ 9546 h 400747"/>
              <a:gd name="connsiteX58" fmla="*/ 552450 w 966787"/>
              <a:gd name="connsiteY58" fmla="*/ 19071 h 400747"/>
              <a:gd name="connsiteX59" fmla="*/ 561975 w 966787"/>
              <a:gd name="connsiteY59" fmla="*/ 21452 h 400747"/>
              <a:gd name="connsiteX60" fmla="*/ 576262 w 966787"/>
              <a:gd name="connsiteY60" fmla="*/ 16690 h 400747"/>
              <a:gd name="connsiteX61" fmla="*/ 592931 w 966787"/>
              <a:gd name="connsiteY61" fmla="*/ 4784 h 400747"/>
              <a:gd name="connsiteX62" fmla="*/ 600075 w 966787"/>
              <a:gd name="connsiteY62" fmla="*/ 2402 h 400747"/>
              <a:gd name="connsiteX63" fmla="*/ 609600 w 966787"/>
              <a:gd name="connsiteY63" fmla="*/ 21452 h 400747"/>
              <a:gd name="connsiteX64" fmla="*/ 619125 w 966787"/>
              <a:gd name="connsiteY64" fmla="*/ 40502 h 400747"/>
              <a:gd name="connsiteX65" fmla="*/ 621506 w 966787"/>
              <a:gd name="connsiteY65" fmla="*/ 47646 h 400747"/>
              <a:gd name="connsiteX66" fmla="*/ 633412 w 966787"/>
              <a:gd name="connsiteY66" fmla="*/ 33359 h 400747"/>
              <a:gd name="connsiteX67" fmla="*/ 638175 w 966787"/>
              <a:gd name="connsiteY67" fmla="*/ 19071 h 400747"/>
              <a:gd name="connsiteX68" fmla="*/ 647700 w 966787"/>
              <a:gd name="connsiteY68" fmla="*/ 4784 h 400747"/>
              <a:gd name="connsiteX69" fmla="*/ 659606 w 966787"/>
              <a:gd name="connsiteY69" fmla="*/ 21452 h 400747"/>
              <a:gd name="connsiteX70" fmla="*/ 661987 w 966787"/>
              <a:gd name="connsiteY70" fmla="*/ 28596 h 400747"/>
              <a:gd name="connsiteX71" fmla="*/ 666750 w 966787"/>
              <a:gd name="connsiteY71" fmla="*/ 19071 h 400747"/>
              <a:gd name="connsiteX72" fmla="*/ 669131 w 966787"/>
              <a:gd name="connsiteY72" fmla="*/ 11927 h 400747"/>
              <a:gd name="connsiteX73" fmla="*/ 683418 w 966787"/>
              <a:gd name="connsiteY73" fmla="*/ 7165 h 400747"/>
              <a:gd name="connsiteX74" fmla="*/ 690562 w 966787"/>
              <a:gd name="connsiteY74" fmla="*/ 4784 h 400747"/>
              <a:gd name="connsiteX75" fmla="*/ 695325 w 966787"/>
              <a:gd name="connsiteY75" fmla="*/ 30977 h 400747"/>
              <a:gd name="connsiteX76" fmla="*/ 697706 w 966787"/>
              <a:gd name="connsiteY76" fmla="*/ 47646 h 400747"/>
              <a:gd name="connsiteX77" fmla="*/ 704850 w 966787"/>
              <a:gd name="connsiteY77" fmla="*/ 21452 h 400747"/>
              <a:gd name="connsiteX78" fmla="*/ 714375 w 966787"/>
              <a:gd name="connsiteY78" fmla="*/ 30977 h 400747"/>
              <a:gd name="connsiteX79" fmla="*/ 719137 w 966787"/>
              <a:gd name="connsiteY79" fmla="*/ 50027 h 400747"/>
              <a:gd name="connsiteX80" fmla="*/ 723900 w 966787"/>
              <a:gd name="connsiteY80" fmla="*/ 71459 h 400747"/>
              <a:gd name="connsiteX81" fmla="*/ 721518 w 966787"/>
              <a:gd name="connsiteY81" fmla="*/ 88127 h 400747"/>
              <a:gd name="connsiteX82" fmla="*/ 719137 w 966787"/>
              <a:gd name="connsiteY82" fmla="*/ 95271 h 400747"/>
              <a:gd name="connsiteX83" fmla="*/ 721518 w 966787"/>
              <a:gd name="connsiteY83" fmla="*/ 64315 h 400747"/>
              <a:gd name="connsiteX84" fmla="*/ 723900 w 966787"/>
              <a:gd name="connsiteY84" fmla="*/ 114321 h 400747"/>
              <a:gd name="connsiteX85" fmla="*/ 726281 w 966787"/>
              <a:gd name="connsiteY85" fmla="*/ 121465 h 400747"/>
              <a:gd name="connsiteX86" fmla="*/ 728662 w 966787"/>
              <a:gd name="connsiteY86" fmla="*/ 130990 h 400747"/>
              <a:gd name="connsiteX87" fmla="*/ 731043 w 966787"/>
              <a:gd name="connsiteY87" fmla="*/ 138134 h 400747"/>
              <a:gd name="connsiteX88" fmla="*/ 733425 w 966787"/>
              <a:gd name="connsiteY88" fmla="*/ 152421 h 400747"/>
              <a:gd name="connsiteX89" fmla="*/ 735806 w 966787"/>
              <a:gd name="connsiteY89" fmla="*/ 140515 h 400747"/>
              <a:gd name="connsiteX90" fmla="*/ 738187 w 966787"/>
              <a:gd name="connsiteY90" fmla="*/ 123846 h 400747"/>
              <a:gd name="connsiteX91" fmla="*/ 740568 w 966787"/>
              <a:gd name="connsiteY91" fmla="*/ 266721 h 400747"/>
              <a:gd name="connsiteX92" fmla="*/ 747712 w 966787"/>
              <a:gd name="connsiteY92" fmla="*/ 242909 h 400747"/>
              <a:gd name="connsiteX93" fmla="*/ 750093 w 966787"/>
              <a:gd name="connsiteY93" fmla="*/ 231002 h 400747"/>
              <a:gd name="connsiteX94" fmla="*/ 752475 w 966787"/>
              <a:gd name="connsiteY94" fmla="*/ 223859 h 400747"/>
              <a:gd name="connsiteX95" fmla="*/ 750093 w 966787"/>
              <a:gd name="connsiteY95" fmla="*/ 252434 h 400747"/>
              <a:gd name="connsiteX96" fmla="*/ 745331 w 966787"/>
              <a:gd name="connsiteY96" fmla="*/ 266721 h 400747"/>
              <a:gd name="connsiteX97" fmla="*/ 747712 w 966787"/>
              <a:gd name="connsiteY97" fmla="*/ 290534 h 400747"/>
              <a:gd name="connsiteX98" fmla="*/ 754856 w 966787"/>
              <a:gd name="connsiteY98" fmla="*/ 292915 h 400747"/>
              <a:gd name="connsiteX99" fmla="*/ 773906 w 966787"/>
              <a:gd name="connsiteY99" fmla="*/ 290534 h 400747"/>
              <a:gd name="connsiteX100" fmla="*/ 769143 w 966787"/>
              <a:gd name="connsiteY100" fmla="*/ 302440 h 400747"/>
              <a:gd name="connsiteX101" fmla="*/ 759618 w 966787"/>
              <a:gd name="connsiteY101" fmla="*/ 316727 h 400747"/>
              <a:gd name="connsiteX102" fmla="*/ 762000 w 966787"/>
              <a:gd name="connsiteY102" fmla="*/ 323871 h 400747"/>
              <a:gd name="connsiteX103" fmla="*/ 783431 w 966787"/>
              <a:gd name="connsiteY103" fmla="*/ 314346 h 400747"/>
              <a:gd name="connsiteX104" fmla="*/ 788193 w 966787"/>
              <a:gd name="connsiteY104" fmla="*/ 307202 h 400747"/>
              <a:gd name="connsiteX105" fmla="*/ 795337 w 966787"/>
              <a:gd name="connsiteY105" fmla="*/ 309584 h 400747"/>
              <a:gd name="connsiteX106" fmla="*/ 802481 w 966787"/>
              <a:gd name="connsiteY106" fmla="*/ 326252 h 400747"/>
              <a:gd name="connsiteX107" fmla="*/ 807243 w 966787"/>
              <a:gd name="connsiteY107" fmla="*/ 333396 h 400747"/>
              <a:gd name="connsiteX108" fmla="*/ 809625 w 966787"/>
              <a:gd name="connsiteY108" fmla="*/ 342921 h 400747"/>
              <a:gd name="connsiteX109" fmla="*/ 812006 w 966787"/>
              <a:gd name="connsiteY109" fmla="*/ 354827 h 400747"/>
              <a:gd name="connsiteX110" fmla="*/ 816768 w 966787"/>
              <a:gd name="connsiteY110" fmla="*/ 345302 h 400747"/>
              <a:gd name="connsiteX111" fmla="*/ 823912 w 966787"/>
              <a:gd name="connsiteY111" fmla="*/ 335777 h 400747"/>
              <a:gd name="connsiteX112" fmla="*/ 833437 w 966787"/>
              <a:gd name="connsiteY112" fmla="*/ 326252 h 400747"/>
              <a:gd name="connsiteX113" fmla="*/ 840581 w 966787"/>
              <a:gd name="connsiteY113" fmla="*/ 333396 h 400747"/>
              <a:gd name="connsiteX114" fmla="*/ 852487 w 966787"/>
              <a:gd name="connsiteY114" fmla="*/ 350065 h 400747"/>
              <a:gd name="connsiteX115" fmla="*/ 866775 w 966787"/>
              <a:gd name="connsiteY115" fmla="*/ 359590 h 400747"/>
              <a:gd name="connsiteX116" fmla="*/ 873918 w 966787"/>
              <a:gd name="connsiteY116" fmla="*/ 352446 h 400747"/>
              <a:gd name="connsiteX117" fmla="*/ 876300 w 966787"/>
              <a:gd name="connsiteY117" fmla="*/ 345302 h 400747"/>
              <a:gd name="connsiteX118" fmla="*/ 881062 w 966787"/>
              <a:gd name="connsiteY118" fmla="*/ 335777 h 400747"/>
              <a:gd name="connsiteX119" fmla="*/ 888206 w 966787"/>
              <a:gd name="connsiteY119" fmla="*/ 321490 h 400747"/>
              <a:gd name="connsiteX120" fmla="*/ 890587 w 966787"/>
              <a:gd name="connsiteY120" fmla="*/ 331015 h 400747"/>
              <a:gd name="connsiteX121" fmla="*/ 892968 w 966787"/>
              <a:gd name="connsiteY121" fmla="*/ 338159 h 400747"/>
              <a:gd name="connsiteX122" fmla="*/ 895350 w 966787"/>
              <a:gd name="connsiteY122" fmla="*/ 385784 h 400747"/>
              <a:gd name="connsiteX123" fmla="*/ 916781 w 966787"/>
              <a:gd name="connsiteY123" fmla="*/ 378640 h 400747"/>
              <a:gd name="connsiteX124" fmla="*/ 926306 w 966787"/>
              <a:gd name="connsiteY124" fmla="*/ 364352 h 400747"/>
              <a:gd name="connsiteX125" fmla="*/ 928687 w 966787"/>
              <a:gd name="connsiteY125" fmla="*/ 371496 h 400747"/>
              <a:gd name="connsiteX126" fmla="*/ 933450 w 966787"/>
              <a:gd name="connsiteY126" fmla="*/ 395309 h 400747"/>
              <a:gd name="connsiteX127" fmla="*/ 940593 w 966787"/>
              <a:gd name="connsiteY127" fmla="*/ 381021 h 400747"/>
              <a:gd name="connsiteX128" fmla="*/ 945356 w 966787"/>
              <a:gd name="connsiteY128" fmla="*/ 373877 h 400747"/>
              <a:gd name="connsiteX129" fmla="*/ 966787 w 966787"/>
              <a:gd name="connsiteY129" fmla="*/ 373877 h 400747"/>
              <a:gd name="connsiteX0" fmla="*/ 0 w 966787"/>
              <a:gd name="connsiteY0" fmla="*/ 373877 h 400747"/>
              <a:gd name="connsiteX1" fmla="*/ 166687 w 966787"/>
              <a:gd name="connsiteY1" fmla="*/ 395309 h 400747"/>
              <a:gd name="connsiteX2" fmla="*/ 195262 w 966787"/>
              <a:gd name="connsiteY2" fmla="*/ 378640 h 400747"/>
              <a:gd name="connsiteX3" fmla="*/ 202406 w 966787"/>
              <a:gd name="connsiteY3" fmla="*/ 392927 h 400747"/>
              <a:gd name="connsiteX4" fmla="*/ 207168 w 966787"/>
              <a:gd name="connsiteY4" fmla="*/ 400071 h 400747"/>
              <a:gd name="connsiteX5" fmla="*/ 216693 w 966787"/>
              <a:gd name="connsiteY5" fmla="*/ 392927 h 400747"/>
              <a:gd name="connsiteX6" fmla="*/ 221456 w 966787"/>
              <a:gd name="connsiteY6" fmla="*/ 381021 h 400747"/>
              <a:gd name="connsiteX7" fmla="*/ 226218 w 966787"/>
              <a:gd name="connsiteY7" fmla="*/ 371496 h 400747"/>
              <a:gd name="connsiteX8" fmla="*/ 230981 w 966787"/>
              <a:gd name="connsiteY8" fmla="*/ 357209 h 400747"/>
              <a:gd name="connsiteX9" fmla="*/ 233362 w 966787"/>
              <a:gd name="connsiteY9" fmla="*/ 350065 h 400747"/>
              <a:gd name="connsiteX10" fmla="*/ 235743 w 966787"/>
              <a:gd name="connsiteY10" fmla="*/ 340540 h 400747"/>
              <a:gd name="connsiteX11" fmla="*/ 240506 w 966787"/>
              <a:gd name="connsiteY11" fmla="*/ 326252 h 400747"/>
              <a:gd name="connsiteX12" fmla="*/ 245268 w 966787"/>
              <a:gd name="connsiteY12" fmla="*/ 309584 h 400747"/>
              <a:gd name="connsiteX13" fmla="*/ 247650 w 966787"/>
              <a:gd name="connsiteY13" fmla="*/ 316727 h 400747"/>
              <a:gd name="connsiteX14" fmla="*/ 261937 w 966787"/>
              <a:gd name="connsiteY14" fmla="*/ 261959 h 400747"/>
              <a:gd name="connsiteX15" fmla="*/ 269081 w 966787"/>
              <a:gd name="connsiteY15" fmla="*/ 254815 h 400747"/>
              <a:gd name="connsiteX16" fmla="*/ 271462 w 966787"/>
              <a:gd name="connsiteY16" fmla="*/ 245290 h 400747"/>
              <a:gd name="connsiteX17" fmla="*/ 276225 w 966787"/>
              <a:gd name="connsiteY17" fmla="*/ 238146 h 400747"/>
              <a:gd name="connsiteX18" fmla="*/ 280987 w 966787"/>
              <a:gd name="connsiteY18" fmla="*/ 226240 h 400747"/>
              <a:gd name="connsiteX19" fmla="*/ 278606 w 966787"/>
              <a:gd name="connsiteY19" fmla="*/ 242909 h 400747"/>
              <a:gd name="connsiteX20" fmla="*/ 280987 w 966787"/>
              <a:gd name="connsiteY20" fmla="*/ 235765 h 400747"/>
              <a:gd name="connsiteX21" fmla="*/ 285750 w 966787"/>
              <a:gd name="connsiteY21" fmla="*/ 211952 h 400747"/>
              <a:gd name="connsiteX22" fmla="*/ 288131 w 966787"/>
              <a:gd name="connsiteY22" fmla="*/ 173852 h 400747"/>
              <a:gd name="connsiteX23" fmla="*/ 297656 w 966787"/>
              <a:gd name="connsiteY23" fmla="*/ 159565 h 400747"/>
              <a:gd name="connsiteX24" fmla="*/ 300037 w 966787"/>
              <a:gd name="connsiteY24" fmla="*/ 152421 h 400747"/>
              <a:gd name="connsiteX25" fmla="*/ 304800 w 966787"/>
              <a:gd name="connsiteY25" fmla="*/ 161946 h 400747"/>
              <a:gd name="connsiteX26" fmla="*/ 307181 w 966787"/>
              <a:gd name="connsiteY26" fmla="*/ 104796 h 400747"/>
              <a:gd name="connsiteX27" fmla="*/ 311943 w 966787"/>
              <a:gd name="connsiteY27" fmla="*/ 85746 h 400747"/>
              <a:gd name="connsiteX28" fmla="*/ 319087 w 966787"/>
              <a:gd name="connsiteY28" fmla="*/ 80984 h 400747"/>
              <a:gd name="connsiteX29" fmla="*/ 328612 w 966787"/>
              <a:gd name="connsiteY29" fmla="*/ 85746 h 400747"/>
              <a:gd name="connsiteX30" fmla="*/ 330993 w 966787"/>
              <a:gd name="connsiteY30" fmla="*/ 71459 h 400747"/>
              <a:gd name="connsiteX31" fmla="*/ 335756 w 966787"/>
              <a:gd name="connsiteY31" fmla="*/ 57171 h 400747"/>
              <a:gd name="connsiteX32" fmla="*/ 342900 w 966787"/>
              <a:gd name="connsiteY32" fmla="*/ 35740 h 400747"/>
              <a:gd name="connsiteX33" fmla="*/ 345281 w 966787"/>
              <a:gd name="connsiteY33" fmla="*/ 28596 h 400747"/>
              <a:gd name="connsiteX34" fmla="*/ 350043 w 966787"/>
              <a:gd name="connsiteY34" fmla="*/ 21452 h 400747"/>
              <a:gd name="connsiteX35" fmla="*/ 354806 w 966787"/>
              <a:gd name="connsiteY35" fmla="*/ 4784 h 400747"/>
              <a:gd name="connsiteX36" fmla="*/ 359568 w 966787"/>
              <a:gd name="connsiteY36" fmla="*/ 11927 h 400747"/>
              <a:gd name="connsiteX37" fmla="*/ 361950 w 966787"/>
              <a:gd name="connsiteY37" fmla="*/ 19071 h 400747"/>
              <a:gd name="connsiteX38" fmla="*/ 376237 w 966787"/>
              <a:gd name="connsiteY38" fmla="*/ 16690 h 400747"/>
              <a:gd name="connsiteX39" fmla="*/ 388143 w 966787"/>
              <a:gd name="connsiteY39" fmla="*/ 4784 h 400747"/>
              <a:gd name="connsiteX40" fmla="*/ 390525 w 966787"/>
              <a:gd name="connsiteY40" fmla="*/ 14309 h 400747"/>
              <a:gd name="connsiteX41" fmla="*/ 392906 w 966787"/>
              <a:gd name="connsiteY41" fmla="*/ 21452 h 400747"/>
              <a:gd name="connsiteX42" fmla="*/ 400050 w 966787"/>
              <a:gd name="connsiteY42" fmla="*/ 23834 h 400747"/>
              <a:gd name="connsiteX43" fmla="*/ 416718 w 966787"/>
              <a:gd name="connsiteY43" fmla="*/ 21452 h 400747"/>
              <a:gd name="connsiteX44" fmla="*/ 431006 w 966787"/>
              <a:gd name="connsiteY44" fmla="*/ 11927 h 400747"/>
              <a:gd name="connsiteX45" fmla="*/ 433387 w 966787"/>
              <a:gd name="connsiteY45" fmla="*/ 4784 h 400747"/>
              <a:gd name="connsiteX46" fmla="*/ 450056 w 966787"/>
              <a:gd name="connsiteY46" fmla="*/ 4784 h 400747"/>
              <a:gd name="connsiteX47" fmla="*/ 457200 w 966787"/>
              <a:gd name="connsiteY47" fmla="*/ 19071 h 400747"/>
              <a:gd name="connsiteX48" fmla="*/ 459581 w 966787"/>
              <a:gd name="connsiteY48" fmla="*/ 26215 h 400747"/>
              <a:gd name="connsiteX49" fmla="*/ 483393 w 966787"/>
              <a:gd name="connsiteY49" fmla="*/ 14309 h 400747"/>
              <a:gd name="connsiteX50" fmla="*/ 502443 w 966787"/>
              <a:gd name="connsiteY50" fmla="*/ 7165 h 400747"/>
              <a:gd name="connsiteX51" fmla="*/ 507206 w 966787"/>
              <a:gd name="connsiteY51" fmla="*/ 16690 h 400747"/>
              <a:gd name="connsiteX52" fmla="*/ 511968 w 966787"/>
              <a:gd name="connsiteY52" fmla="*/ 30977 h 400747"/>
              <a:gd name="connsiteX53" fmla="*/ 519112 w 966787"/>
              <a:gd name="connsiteY53" fmla="*/ 23834 h 400747"/>
              <a:gd name="connsiteX54" fmla="*/ 528637 w 966787"/>
              <a:gd name="connsiteY54" fmla="*/ 9546 h 400747"/>
              <a:gd name="connsiteX55" fmla="*/ 542925 w 966787"/>
              <a:gd name="connsiteY55" fmla="*/ 4784 h 400747"/>
              <a:gd name="connsiteX56" fmla="*/ 550068 w 966787"/>
              <a:gd name="connsiteY56" fmla="*/ 9546 h 400747"/>
              <a:gd name="connsiteX57" fmla="*/ 552450 w 966787"/>
              <a:gd name="connsiteY57" fmla="*/ 19071 h 400747"/>
              <a:gd name="connsiteX58" fmla="*/ 561975 w 966787"/>
              <a:gd name="connsiteY58" fmla="*/ 21452 h 400747"/>
              <a:gd name="connsiteX59" fmla="*/ 576262 w 966787"/>
              <a:gd name="connsiteY59" fmla="*/ 16690 h 400747"/>
              <a:gd name="connsiteX60" fmla="*/ 592931 w 966787"/>
              <a:gd name="connsiteY60" fmla="*/ 4784 h 400747"/>
              <a:gd name="connsiteX61" fmla="*/ 600075 w 966787"/>
              <a:gd name="connsiteY61" fmla="*/ 2402 h 400747"/>
              <a:gd name="connsiteX62" fmla="*/ 609600 w 966787"/>
              <a:gd name="connsiteY62" fmla="*/ 21452 h 400747"/>
              <a:gd name="connsiteX63" fmla="*/ 619125 w 966787"/>
              <a:gd name="connsiteY63" fmla="*/ 40502 h 400747"/>
              <a:gd name="connsiteX64" fmla="*/ 621506 w 966787"/>
              <a:gd name="connsiteY64" fmla="*/ 47646 h 400747"/>
              <a:gd name="connsiteX65" fmla="*/ 633412 w 966787"/>
              <a:gd name="connsiteY65" fmla="*/ 33359 h 400747"/>
              <a:gd name="connsiteX66" fmla="*/ 638175 w 966787"/>
              <a:gd name="connsiteY66" fmla="*/ 19071 h 400747"/>
              <a:gd name="connsiteX67" fmla="*/ 647700 w 966787"/>
              <a:gd name="connsiteY67" fmla="*/ 4784 h 400747"/>
              <a:gd name="connsiteX68" fmla="*/ 659606 w 966787"/>
              <a:gd name="connsiteY68" fmla="*/ 21452 h 400747"/>
              <a:gd name="connsiteX69" fmla="*/ 661987 w 966787"/>
              <a:gd name="connsiteY69" fmla="*/ 28596 h 400747"/>
              <a:gd name="connsiteX70" fmla="*/ 666750 w 966787"/>
              <a:gd name="connsiteY70" fmla="*/ 19071 h 400747"/>
              <a:gd name="connsiteX71" fmla="*/ 669131 w 966787"/>
              <a:gd name="connsiteY71" fmla="*/ 11927 h 400747"/>
              <a:gd name="connsiteX72" fmla="*/ 683418 w 966787"/>
              <a:gd name="connsiteY72" fmla="*/ 7165 h 400747"/>
              <a:gd name="connsiteX73" fmla="*/ 690562 w 966787"/>
              <a:gd name="connsiteY73" fmla="*/ 4784 h 400747"/>
              <a:gd name="connsiteX74" fmla="*/ 695325 w 966787"/>
              <a:gd name="connsiteY74" fmla="*/ 30977 h 400747"/>
              <a:gd name="connsiteX75" fmla="*/ 697706 w 966787"/>
              <a:gd name="connsiteY75" fmla="*/ 47646 h 400747"/>
              <a:gd name="connsiteX76" fmla="*/ 704850 w 966787"/>
              <a:gd name="connsiteY76" fmla="*/ 21452 h 400747"/>
              <a:gd name="connsiteX77" fmla="*/ 714375 w 966787"/>
              <a:gd name="connsiteY77" fmla="*/ 30977 h 400747"/>
              <a:gd name="connsiteX78" fmla="*/ 719137 w 966787"/>
              <a:gd name="connsiteY78" fmla="*/ 50027 h 400747"/>
              <a:gd name="connsiteX79" fmla="*/ 723900 w 966787"/>
              <a:gd name="connsiteY79" fmla="*/ 71459 h 400747"/>
              <a:gd name="connsiteX80" fmla="*/ 721518 w 966787"/>
              <a:gd name="connsiteY80" fmla="*/ 88127 h 400747"/>
              <a:gd name="connsiteX81" fmla="*/ 719137 w 966787"/>
              <a:gd name="connsiteY81" fmla="*/ 95271 h 400747"/>
              <a:gd name="connsiteX82" fmla="*/ 721518 w 966787"/>
              <a:gd name="connsiteY82" fmla="*/ 64315 h 400747"/>
              <a:gd name="connsiteX83" fmla="*/ 723900 w 966787"/>
              <a:gd name="connsiteY83" fmla="*/ 114321 h 400747"/>
              <a:gd name="connsiteX84" fmla="*/ 726281 w 966787"/>
              <a:gd name="connsiteY84" fmla="*/ 121465 h 400747"/>
              <a:gd name="connsiteX85" fmla="*/ 728662 w 966787"/>
              <a:gd name="connsiteY85" fmla="*/ 130990 h 400747"/>
              <a:gd name="connsiteX86" fmla="*/ 731043 w 966787"/>
              <a:gd name="connsiteY86" fmla="*/ 138134 h 400747"/>
              <a:gd name="connsiteX87" fmla="*/ 733425 w 966787"/>
              <a:gd name="connsiteY87" fmla="*/ 152421 h 400747"/>
              <a:gd name="connsiteX88" fmla="*/ 735806 w 966787"/>
              <a:gd name="connsiteY88" fmla="*/ 140515 h 400747"/>
              <a:gd name="connsiteX89" fmla="*/ 738187 w 966787"/>
              <a:gd name="connsiteY89" fmla="*/ 123846 h 400747"/>
              <a:gd name="connsiteX90" fmla="*/ 740568 w 966787"/>
              <a:gd name="connsiteY90" fmla="*/ 266721 h 400747"/>
              <a:gd name="connsiteX91" fmla="*/ 747712 w 966787"/>
              <a:gd name="connsiteY91" fmla="*/ 242909 h 400747"/>
              <a:gd name="connsiteX92" fmla="*/ 750093 w 966787"/>
              <a:gd name="connsiteY92" fmla="*/ 231002 h 400747"/>
              <a:gd name="connsiteX93" fmla="*/ 752475 w 966787"/>
              <a:gd name="connsiteY93" fmla="*/ 223859 h 400747"/>
              <a:gd name="connsiteX94" fmla="*/ 750093 w 966787"/>
              <a:gd name="connsiteY94" fmla="*/ 252434 h 400747"/>
              <a:gd name="connsiteX95" fmla="*/ 745331 w 966787"/>
              <a:gd name="connsiteY95" fmla="*/ 266721 h 400747"/>
              <a:gd name="connsiteX96" fmla="*/ 747712 w 966787"/>
              <a:gd name="connsiteY96" fmla="*/ 290534 h 400747"/>
              <a:gd name="connsiteX97" fmla="*/ 754856 w 966787"/>
              <a:gd name="connsiteY97" fmla="*/ 292915 h 400747"/>
              <a:gd name="connsiteX98" fmla="*/ 773906 w 966787"/>
              <a:gd name="connsiteY98" fmla="*/ 290534 h 400747"/>
              <a:gd name="connsiteX99" fmla="*/ 769143 w 966787"/>
              <a:gd name="connsiteY99" fmla="*/ 302440 h 400747"/>
              <a:gd name="connsiteX100" fmla="*/ 759618 w 966787"/>
              <a:gd name="connsiteY100" fmla="*/ 316727 h 400747"/>
              <a:gd name="connsiteX101" fmla="*/ 762000 w 966787"/>
              <a:gd name="connsiteY101" fmla="*/ 323871 h 400747"/>
              <a:gd name="connsiteX102" fmla="*/ 783431 w 966787"/>
              <a:gd name="connsiteY102" fmla="*/ 314346 h 400747"/>
              <a:gd name="connsiteX103" fmla="*/ 788193 w 966787"/>
              <a:gd name="connsiteY103" fmla="*/ 307202 h 400747"/>
              <a:gd name="connsiteX104" fmla="*/ 795337 w 966787"/>
              <a:gd name="connsiteY104" fmla="*/ 309584 h 400747"/>
              <a:gd name="connsiteX105" fmla="*/ 802481 w 966787"/>
              <a:gd name="connsiteY105" fmla="*/ 326252 h 400747"/>
              <a:gd name="connsiteX106" fmla="*/ 807243 w 966787"/>
              <a:gd name="connsiteY106" fmla="*/ 333396 h 400747"/>
              <a:gd name="connsiteX107" fmla="*/ 809625 w 966787"/>
              <a:gd name="connsiteY107" fmla="*/ 342921 h 400747"/>
              <a:gd name="connsiteX108" fmla="*/ 812006 w 966787"/>
              <a:gd name="connsiteY108" fmla="*/ 354827 h 400747"/>
              <a:gd name="connsiteX109" fmla="*/ 816768 w 966787"/>
              <a:gd name="connsiteY109" fmla="*/ 345302 h 400747"/>
              <a:gd name="connsiteX110" fmla="*/ 823912 w 966787"/>
              <a:gd name="connsiteY110" fmla="*/ 335777 h 400747"/>
              <a:gd name="connsiteX111" fmla="*/ 833437 w 966787"/>
              <a:gd name="connsiteY111" fmla="*/ 326252 h 400747"/>
              <a:gd name="connsiteX112" fmla="*/ 840581 w 966787"/>
              <a:gd name="connsiteY112" fmla="*/ 333396 h 400747"/>
              <a:gd name="connsiteX113" fmla="*/ 852487 w 966787"/>
              <a:gd name="connsiteY113" fmla="*/ 350065 h 400747"/>
              <a:gd name="connsiteX114" fmla="*/ 866775 w 966787"/>
              <a:gd name="connsiteY114" fmla="*/ 359590 h 400747"/>
              <a:gd name="connsiteX115" fmla="*/ 873918 w 966787"/>
              <a:gd name="connsiteY115" fmla="*/ 352446 h 400747"/>
              <a:gd name="connsiteX116" fmla="*/ 876300 w 966787"/>
              <a:gd name="connsiteY116" fmla="*/ 345302 h 400747"/>
              <a:gd name="connsiteX117" fmla="*/ 881062 w 966787"/>
              <a:gd name="connsiteY117" fmla="*/ 335777 h 400747"/>
              <a:gd name="connsiteX118" fmla="*/ 888206 w 966787"/>
              <a:gd name="connsiteY118" fmla="*/ 321490 h 400747"/>
              <a:gd name="connsiteX119" fmla="*/ 890587 w 966787"/>
              <a:gd name="connsiteY119" fmla="*/ 331015 h 400747"/>
              <a:gd name="connsiteX120" fmla="*/ 892968 w 966787"/>
              <a:gd name="connsiteY120" fmla="*/ 338159 h 400747"/>
              <a:gd name="connsiteX121" fmla="*/ 895350 w 966787"/>
              <a:gd name="connsiteY121" fmla="*/ 385784 h 400747"/>
              <a:gd name="connsiteX122" fmla="*/ 916781 w 966787"/>
              <a:gd name="connsiteY122" fmla="*/ 378640 h 400747"/>
              <a:gd name="connsiteX123" fmla="*/ 926306 w 966787"/>
              <a:gd name="connsiteY123" fmla="*/ 364352 h 400747"/>
              <a:gd name="connsiteX124" fmla="*/ 928687 w 966787"/>
              <a:gd name="connsiteY124" fmla="*/ 371496 h 400747"/>
              <a:gd name="connsiteX125" fmla="*/ 933450 w 966787"/>
              <a:gd name="connsiteY125" fmla="*/ 395309 h 400747"/>
              <a:gd name="connsiteX126" fmla="*/ 940593 w 966787"/>
              <a:gd name="connsiteY126" fmla="*/ 381021 h 400747"/>
              <a:gd name="connsiteX127" fmla="*/ 945356 w 966787"/>
              <a:gd name="connsiteY127" fmla="*/ 373877 h 400747"/>
              <a:gd name="connsiteX128" fmla="*/ 966787 w 966787"/>
              <a:gd name="connsiteY128" fmla="*/ 373877 h 400747"/>
              <a:gd name="connsiteX0" fmla="*/ 0 w 966787"/>
              <a:gd name="connsiteY0" fmla="*/ 373877 h 400747"/>
              <a:gd name="connsiteX1" fmla="*/ 195262 w 966787"/>
              <a:gd name="connsiteY1" fmla="*/ 378640 h 400747"/>
              <a:gd name="connsiteX2" fmla="*/ 202406 w 966787"/>
              <a:gd name="connsiteY2" fmla="*/ 392927 h 400747"/>
              <a:gd name="connsiteX3" fmla="*/ 207168 w 966787"/>
              <a:gd name="connsiteY3" fmla="*/ 400071 h 400747"/>
              <a:gd name="connsiteX4" fmla="*/ 216693 w 966787"/>
              <a:gd name="connsiteY4" fmla="*/ 392927 h 400747"/>
              <a:gd name="connsiteX5" fmla="*/ 221456 w 966787"/>
              <a:gd name="connsiteY5" fmla="*/ 381021 h 400747"/>
              <a:gd name="connsiteX6" fmla="*/ 226218 w 966787"/>
              <a:gd name="connsiteY6" fmla="*/ 371496 h 400747"/>
              <a:gd name="connsiteX7" fmla="*/ 230981 w 966787"/>
              <a:gd name="connsiteY7" fmla="*/ 357209 h 400747"/>
              <a:gd name="connsiteX8" fmla="*/ 233362 w 966787"/>
              <a:gd name="connsiteY8" fmla="*/ 350065 h 400747"/>
              <a:gd name="connsiteX9" fmla="*/ 235743 w 966787"/>
              <a:gd name="connsiteY9" fmla="*/ 340540 h 400747"/>
              <a:gd name="connsiteX10" fmla="*/ 240506 w 966787"/>
              <a:gd name="connsiteY10" fmla="*/ 326252 h 400747"/>
              <a:gd name="connsiteX11" fmla="*/ 245268 w 966787"/>
              <a:gd name="connsiteY11" fmla="*/ 309584 h 400747"/>
              <a:gd name="connsiteX12" fmla="*/ 247650 w 966787"/>
              <a:gd name="connsiteY12" fmla="*/ 316727 h 400747"/>
              <a:gd name="connsiteX13" fmla="*/ 261937 w 966787"/>
              <a:gd name="connsiteY13" fmla="*/ 261959 h 400747"/>
              <a:gd name="connsiteX14" fmla="*/ 269081 w 966787"/>
              <a:gd name="connsiteY14" fmla="*/ 254815 h 400747"/>
              <a:gd name="connsiteX15" fmla="*/ 271462 w 966787"/>
              <a:gd name="connsiteY15" fmla="*/ 245290 h 400747"/>
              <a:gd name="connsiteX16" fmla="*/ 276225 w 966787"/>
              <a:gd name="connsiteY16" fmla="*/ 238146 h 400747"/>
              <a:gd name="connsiteX17" fmla="*/ 280987 w 966787"/>
              <a:gd name="connsiteY17" fmla="*/ 226240 h 400747"/>
              <a:gd name="connsiteX18" fmla="*/ 278606 w 966787"/>
              <a:gd name="connsiteY18" fmla="*/ 242909 h 400747"/>
              <a:gd name="connsiteX19" fmla="*/ 280987 w 966787"/>
              <a:gd name="connsiteY19" fmla="*/ 235765 h 400747"/>
              <a:gd name="connsiteX20" fmla="*/ 285750 w 966787"/>
              <a:gd name="connsiteY20" fmla="*/ 211952 h 400747"/>
              <a:gd name="connsiteX21" fmla="*/ 288131 w 966787"/>
              <a:gd name="connsiteY21" fmla="*/ 173852 h 400747"/>
              <a:gd name="connsiteX22" fmla="*/ 297656 w 966787"/>
              <a:gd name="connsiteY22" fmla="*/ 159565 h 400747"/>
              <a:gd name="connsiteX23" fmla="*/ 300037 w 966787"/>
              <a:gd name="connsiteY23" fmla="*/ 152421 h 400747"/>
              <a:gd name="connsiteX24" fmla="*/ 304800 w 966787"/>
              <a:gd name="connsiteY24" fmla="*/ 161946 h 400747"/>
              <a:gd name="connsiteX25" fmla="*/ 307181 w 966787"/>
              <a:gd name="connsiteY25" fmla="*/ 104796 h 400747"/>
              <a:gd name="connsiteX26" fmla="*/ 311943 w 966787"/>
              <a:gd name="connsiteY26" fmla="*/ 85746 h 400747"/>
              <a:gd name="connsiteX27" fmla="*/ 319087 w 966787"/>
              <a:gd name="connsiteY27" fmla="*/ 80984 h 400747"/>
              <a:gd name="connsiteX28" fmla="*/ 328612 w 966787"/>
              <a:gd name="connsiteY28" fmla="*/ 85746 h 400747"/>
              <a:gd name="connsiteX29" fmla="*/ 330993 w 966787"/>
              <a:gd name="connsiteY29" fmla="*/ 71459 h 400747"/>
              <a:gd name="connsiteX30" fmla="*/ 335756 w 966787"/>
              <a:gd name="connsiteY30" fmla="*/ 57171 h 400747"/>
              <a:gd name="connsiteX31" fmla="*/ 342900 w 966787"/>
              <a:gd name="connsiteY31" fmla="*/ 35740 h 400747"/>
              <a:gd name="connsiteX32" fmla="*/ 345281 w 966787"/>
              <a:gd name="connsiteY32" fmla="*/ 28596 h 400747"/>
              <a:gd name="connsiteX33" fmla="*/ 350043 w 966787"/>
              <a:gd name="connsiteY33" fmla="*/ 21452 h 400747"/>
              <a:gd name="connsiteX34" fmla="*/ 354806 w 966787"/>
              <a:gd name="connsiteY34" fmla="*/ 4784 h 400747"/>
              <a:gd name="connsiteX35" fmla="*/ 359568 w 966787"/>
              <a:gd name="connsiteY35" fmla="*/ 11927 h 400747"/>
              <a:gd name="connsiteX36" fmla="*/ 361950 w 966787"/>
              <a:gd name="connsiteY36" fmla="*/ 19071 h 400747"/>
              <a:gd name="connsiteX37" fmla="*/ 376237 w 966787"/>
              <a:gd name="connsiteY37" fmla="*/ 16690 h 400747"/>
              <a:gd name="connsiteX38" fmla="*/ 388143 w 966787"/>
              <a:gd name="connsiteY38" fmla="*/ 4784 h 400747"/>
              <a:gd name="connsiteX39" fmla="*/ 390525 w 966787"/>
              <a:gd name="connsiteY39" fmla="*/ 14309 h 400747"/>
              <a:gd name="connsiteX40" fmla="*/ 392906 w 966787"/>
              <a:gd name="connsiteY40" fmla="*/ 21452 h 400747"/>
              <a:gd name="connsiteX41" fmla="*/ 400050 w 966787"/>
              <a:gd name="connsiteY41" fmla="*/ 23834 h 400747"/>
              <a:gd name="connsiteX42" fmla="*/ 416718 w 966787"/>
              <a:gd name="connsiteY42" fmla="*/ 21452 h 400747"/>
              <a:gd name="connsiteX43" fmla="*/ 431006 w 966787"/>
              <a:gd name="connsiteY43" fmla="*/ 11927 h 400747"/>
              <a:gd name="connsiteX44" fmla="*/ 433387 w 966787"/>
              <a:gd name="connsiteY44" fmla="*/ 4784 h 400747"/>
              <a:gd name="connsiteX45" fmla="*/ 450056 w 966787"/>
              <a:gd name="connsiteY45" fmla="*/ 4784 h 400747"/>
              <a:gd name="connsiteX46" fmla="*/ 457200 w 966787"/>
              <a:gd name="connsiteY46" fmla="*/ 19071 h 400747"/>
              <a:gd name="connsiteX47" fmla="*/ 459581 w 966787"/>
              <a:gd name="connsiteY47" fmla="*/ 26215 h 400747"/>
              <a:gd name="connsiteX48" fmla="*/ 483393 w 966787"/>
              <a:gd name="connsiteY48" fmla="*/ 14309 h 400747"/>
              <a:gd name="connsiteX49" fmla="*/ 502443 w 966787"/>
              <a:gd name="connsiteY49" fmla="*/ 7165 h 400747"/>
              <a:gd name="connsiteX50" fmla="*/ 507206 w 966787"/>
              <a:gd name="connsiteY50" fmla="*/ 16690 h 400747"/>
              <a:gd name="connsiteX51" fmla="*/ 511968 w 966787"/>
              <a:gd name="connsiteY51" fmla="*/ 30977 h 400747"/>
              <a:gd name="connsiteX52" fmla="*/ 519112 w 966787"/>
              <a:gd name="connsiteY52" fmla="*/ 23834 h 400747"/>
              <a:gd name="connsiteX53" fmla="*/ 528637 w 966787"/>
              <a:gd name="connsiteY53" fmla="*/ 9546 h 400747"/>
              <a:gd name="connsiteX54" fmla="*/ 542925 w 966787"/>
              <a:gd name="connsiteY54" fmla="*/ 4784 h 400747"/>
              <a:gd name="connsiteX55" fmla="*/ 550068 w 966787"/>
              <a:gd name="connsiteY55" fmla="*/ 9546 h 400747"/>
              <a:gd name="connsiteX56" fmla="*/ 552450 w 966787"/>
              <a:gd name="connsiteY56" fmla="*/ 19071 h 400747"/>
              <a:gd name="connsiteX57" fmla="*/ 561975 w 966787"/>
              <a:gd name="connsiteY57" fmla="*/ 21452 h 400747"/>
              <a:gd name="connsiteX58" fmla="*/ 576262 w 966787"/>
              <a:gd name="connsiteY58" fmla="*/ 16690 h 400747"/>
              <a:gd name="connsiteX59" fmla="*/ 592931 w 966787"/>
              <a:gd name="connsiteY59" fmla="*/ 4784 h 400747"/>
              <a:gd name="connsiteX60" fmla="*/ 600075 w 966787"/>
              <a:gd name="connsiteY60" fmla="*/ 2402 h 400747"/>
              <a:gd name="connsiteX61" fmla="*/ 609600 w 966787"/>
              <a:gd name="connsiteY61" fmla="*/ 21452 h 400747"/>
              <a:gd name="connsiteX62" fmla="*/ 619125 w 966787"/>
              <a:gd name="connsiteY62" fmla="*/ 40502 h 400747"/>
              <a:gd name="connsiteX63" fmla="*/ 621506 w 966787"/>
              <a:gd name="connsiteY63" fmla="*/ 47646 h 400747"/>
              <a:gd name="connsiteX64" fmla="*/ 633412 w 966787"/>
              <a:gd name="connsiteY64" fmla="*/ 33359 h 400747"/>
              <a:gd name="connsiteX65" fmla="*/ 638175 w 966787"/>
              <a:gd name="connsiteY65" fmla="*/ 19071 h 400747"/>
              <a:gd name="connsiteX66" fmla="*/ 647700 w 966787"/>
              <a:gd name="connsiteY66" fmla="*/ 4784 h 400747"/>
              <a:gd name="connsiteX67" fmla="*/ 659606 w 966787"/>
              <a:gd name="connsiteY67" fmla="*/ 21452 h 400747"/>
              <a:gd name="connsiteX68" fmla="*/ 661987 w 966787"/>
              <a:gd name="connsiteY68" fmla="*/ 28596 h 400747"/>
              <a:gd name="connsiteX69" fmla="*/ 666750 w 966787"/>
              <a:gd name="connsiteY69" fmla="*/ 19071 h 400747"/>
              <a:gd name="connsiteX70" fmla="*/ 669131 w 966787"/>
              <a:gd name="connsiteY70" fmla="*/ 11927 h 400747"/>
              <a:gd name="connsiteX71" fmla="*/ 683418 w 966787"/>
              <a:gd name="connsiteY71" fmla="*/ 7165 h 400747"/>
              <a:gd name="connsiteX72" fmla="*/ 690562 w 966787"/>
              <a:gd name="connsiteY72" fmla="*/ 4784 h 400747"/>
              <a:gd name="connsiteX73" fmla="*/ 695325 w 966787"/>
              <a:gd name="connsiteY73" fmla="*/ 30977 h 400747"/>
              <a:gd name="connsiteX74" fmla="*/ 697706 w 966787"/>
              <a:gd name="connsiteY74" fmla="*/ 47646 h 400747"/>
              <a:gd name="connsiteX75" fmla="*/ 704850 w 966787"/>
              <a:gd name="connsiteY75" fmla="*/ 21452 h 400747"/>
              <a:gd name="connsiteX76" fmla="*/ 714375 w 966787"/>
              <a:gd name="connsiteY76" fmla="*/ 30977 h 400747"/>
              <a:gd name="connsiteX77" fmla="*/ 719137 w 966787"/>
              <a:gd name="connsiteY77" fmla="*/ 50027 h 400747"/>
              <a:gd name="connsiteX78" fmla="*/ 723900 w 966787"/>
              <a:gd name="connsiteY78" fmla="*/ 71459 h 400747"/>
              <a:gd name="connsiteX79" fmla="*/ 721518 w 966787"/>
              <a:gd name="connsiteY79" fmla="*/ 88127 h 400747"/>
              <a:gd name="connsiteX80" fmla="*/ 719137 w 966787"/>
              <a:gd name="connsiteY80" fmla="*/ 95271 h 400747"/>
              <a:gd name="connsiteX81" fmla="*/ 721518 w 966787"/>
              <a:gd name="connsiteY81" fmla="*/ 64315 h 400747"/>
              <a:gd name="connsiteX82" fmla="*/ 723900 w 966787"/>
              <a:gd name="connsiteY82" fmla="*/ 114321 h 400747"/>
              <a:gd name="connsiteX83" fmla="*/ 726281 w 966787"/>
              <a:gd name="connsiteY83" fmla="*/ 121465 h 400747"/>
              <a:gd name="connsiteX84" fmla="*/ 728662 w 966787"/>
              <a:gd name="connsiteY84" fmla="*/ 130990 h 400747"/>
              <a:gd name="connsiteX85" fmla="*/ 731043 w 966787"/>
              <a:gd name="connsiteY85" fmla="*/ 138134 h 400747"/>
              <a:gd name="connsiteX86" fmla="*/ 733425 w 966787"/>
              <a:gd name="connsiteY86" fmla="*/ 152421 h 400747"/>
              <a:gd name="connsiteX87" fmla="*/ 735806 w 966787"/>
              <a:gd name="connsiteY87" fmla="*/ 140515 h 400747"/>
              <a:gd name="connsiteX88" fmla="*/ 738187 w 966787"/>
              <a:gd name="connsiteY88" fmla="*/ 123846 h 400747"/>
              <a:gd name="connsiteX89" fmla="*/ 740568 w 966787"/>
              <a:gd name="connsiteY89" fmla="*/ 266721 h 400747"/>
              <a:gd name="connsiteX90" fmla="*/ 747712 w 966787"/>
              <a:gd name="connsiteY90" fmla="*/ 242909 h 400747"/>
              <a:gd name="connsiteX91" fmla="*/ 750093 w 966787"/>
              <a:gd name="connsiteY91" fmla="*/ 231002 h 400747"/>
              <a:gd name="connsiteX92" fmla="*/ 752475 w 966787"/>
              <a:gd name="connsiteY92" fmla="*/ 223859 h 400747"/>
              <a:gd name="connsiteX93" fmla="*/ 750093 w 966787"/>
              <a:gd name="connsiteY93" fmla="*/ 252434 h 400747"/>
              <a:gd name="connsiteX94" fmla="*/ 745331 w 966787"/>
              <a:gd name="connsiteY94" fmla="*/ 266721 h 400747"/>
              <a:gd name="connsiteX95" fmla="*/ 747712 w 966787"/>
              <a:gd name="connsiteY95" fmla="*/ 290534 h 400747"/>
              <a:gd name="connsiteX96" fmla="*/ 754856 w 966787"/>
              <a:gd name="connsiteY96" fmla="*/ 292915 h 400747"/>
              <a:gd name="connsiteX97" fmla="*/ 773906 w 966787"/>
              <a:gd name="connsiteY97" fmla="*/ 290534 h 400747"/>
              <a:gd name="connsiteX98" fmla="*/ 769143 w 966787"/>
              <a:gd name="connsiteY98" fmla="*/ 302440 h 400747"/>
              <a:gd name="connsiteX99" fmla="*/ 759618 w 966787"/>
              <a:gd name="connsiteY99" fmla="*/ 316727 h 400747"/>
              <a:gd name="connsiteX100" fmla="*/ 762000 w 966787"/>
              <a:gd name="connsiteY100" fmla="*/ 323871 h 400747"/>
              <a:gd name="connsiteX101" fmla="*/ 783431 w 966787"/>
              <a:gd name="connsiteY101" fmla="*/ 314346 h 400747"/>
              <a:gd name="connsiteX102" fmla="*/ 788193 w 966787"/>
              <a:gd name="connsiteY102" fmla="*/ 307202 h 400747"/>
              <a:gd name="connsiteX103" fmla="*/ 795337 w 966787"/>
              <a:gd name="connsiteY103" fmla="*/ 309584 h 400747"/>
              <a:gd name="connsiteX104" fmla="*/ 802481 w 966787"/>
              <a:gd name="connsiteY104" fmla="*/ 326252 h 400747"/>
              <a:gd name="connsiteX105" fmla="*/ 807243 w 966787"/>
              <a:gd name="connsiteY105" fmla="*/ 333396 h 400747"/>
              <a:gd name="connsiteX106" fmla="*/ 809625 w 966787"/>
              <a:gd name="connsiteY106" fmla="*/ 342921 h 400747"/>
              <a:gd name="connsiteX107" fmla="*/ 812006 w 966787"/>
              <a:gd name="connsiteY107" fmla="*/ 354827 h 400747"/>
              <a:gd name="connsiteX108" fmla="*/ 816768 w 966787"/>
              <a:gd name="connsiteY108" fmla="*/ 345302 h 400747"/>
              <a:gd name="connsiteX109" fmla="*/ 823912 w 966787"/>
              <a:gd name="connsiteY109" fmla="*/ 335777 h 400747"/>
              <a:gd name="connsiteX110" fmla="*/ 833437 w 966787"/>
              <a:gd name="connsiteY110" fmla="*/ 326252 h 400747"/>
              <a:gd name="connsiteX111" fmla="*/ 840581 w 966787"/>
              <a:gd name="connsiteY111" fmla="*/ 333396 h 400747"/>
              <a:gd name="connsiteX112" fmla="*/ 852487 w 966787"/>
              <a:gd name="connsiteY112" fmla="*/ 350065 h 400747"/>
              <a:gd name="connsiteX113" fmla="*/ 866775 w 966787"/>
              <a:gd name="connsiteY113" fmla="*/ 359590 h 400747"/>
              <a:gd name="connsiteX114" fmla="*/ 873918 w 966787"/>
              <a:gd name="connsiteY114" fmla="*/ 352446 h 400747"/>
              <a:gd name="connsiteX115" fmla="*/ 876300 w 966787"/>
              <a:gd name="connsiteY115" fmla="*/ 345302 h 400747"/>
              <a:gd name="connsiteX116" fmla="*/ 881062 w 966787"/>
              <a:gd name="connsiteY116" fmla="*/ 335777 h 400747"/>
              <a:gd name="connsiteX117" fmla="*/ 888206 w 966787"/>
              <a:gd name="connsiteY117" fmla="*/ 321490 h 400747"/>
              <a:gd name="connsiteX118" fmla="*/ 890587 w 966787"/>
              <a:gd name="connsiteY118" fmla="*/ 331015 h 400747"/>
              <a:gd name="connsiteX119" fmla="*/ 892968 w 966787"/>
              <a:gd name="connsiteY119" fmla="*/ 338159 h 400747"/>
              <a:gd name="connsiteX120" fmla="*/ 895350 w 966787"/>
              <a:gd name="connsiteY120" fmla="*/ 385784 h 400747"/>
              <a:gd name="connsiteX121" fmla="*/ 916781 w 966787"/>
              <a:gd name="connsiteY121" fmla="*/ 378640 h 400747"/>
              <a:gd name="connsiteX122" fmla="*/ 926306 w 966787"/>
              <a:gd name="connsiteY122" fmla="*/ 364352 h 400747"/>
              <a:gd name="connsiteX123" fmla="*/ 928687 w 966787"/>
              <a:gd name="connsiteY123" fmla="*/ 371496 h 400747"/>
              <a:gd name="connsiteX124" fmla="*/ 933450 w 966787"/>
              <a:gd name="connsiteY124" fmla="*/ 395309 h 400747"/>
              <a:gd name="connsiteX125" fmla="*/ 940593 w 966787"/>
              <a:gd name="connsiteY125" fmla="*/ 381021 h 400747"/>
              <a:gd name="connsiteX126" fmla="*/ 945356 w 966787"/>
              <a:gd name="connsiteY126" fmla="*/ 373877 h 400747"/>
              <a:gd name="connsiteX127" fmla="*/ 966787 w 966787"/>
              <a:gd name="connsiteY127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16693 w 966787"/>
              <a:gd name="connsiteY3" fmla="*/ 392927 h 400747"/>
              <a:gd name="connsiteX4" fmla="*/ 221456 w 966787"/>
              <a:gd name="connsiteY4" fmla="*/ 381021 h 400747"/>
              <a:gd name="connsiteX5" fmla="*/ 226218 w 966787"/>
              <a:gd name="connsiteY5" fmla="*/ 371496 h 400747"/>
              <a:gd name="connsiteX6" fmla="*/ 230981 w 966787"/>
              <a:gd name="connsiteY6" fmla="*/ 357209 h 400747"/>
              <a:gd name="connsiteX7" fmla="*/ 233362 w 966787"/>
              <a:gd name="connsiteY7" fmla="*/ 350065 h 400747"/>
              <a:gd name="connsiteX8" fmla="*/ 235743 w 966787"/>
              <a:gd name="connsiteY8" fmla="*/ 340540 h 400747"/>
              <a:gd name="connsiteX9" fmla="*/ 240506 w 966787"/>
              <a:gd name="connsiteY9" fmla="*/ 326252 h 400747"/>
              <a:gd name="connsiteX10" fmla="*/ 245268 w 966787"/>
              <a:gd name="connsiteY10" fmla="*/ 309584 h 400747"/>
              <a:gd name="connsiteX11" fmla="*/ 247650 w 966787"/>
              <a:gd name="connsiteY11" fmla="*/ 316727 h 400747"/>
              <a:gd name="connsiteX12" fmla="*/ 261937 w 966787"/>
              <a:gd name="connsiteY12" fmla="*/ 261959 h 400747"/>
              <a:gd name="connsiteX13" fmla="*/ 269081 w 966787"/>
              <a:gd name="connsiteY13" fmla="*/ 254815 h 400747"/>
              <a:gd name="connsiteX14" fmla="*/ 271462 w 966787"/>
              <a:gd name="connsiteY14" fmla="*/ 245290 h 400747"/>
              <a:gd name="connsiteX15" fmla="*/ 276225 w 966787"/>
              <a:gd name="connsiteY15" fmla="*/ 238146 h 400747"/>
              <a:gd name="connsiteX16" fmla="*/ 280987 w 966787"/>
              <a:gd name="connsiteY16" fmla="*/ 226240 h 400747"/>
              <a:gd name="connsiteX17" fmla="*/ 278606 w 966787"/>
              <a:gd name="connsiteY17" fmla="*/ 242909 h 400747"/>
              <a:gd name="connsiteX18" fmla="*/ 280987 w 966787"/>
              <a:gd name="connsiteY18" fmla="*/ 235765 h 400747"/>
              <a:gd name="connsiteX19" fmla="*/ 285750 w 966787"/>
              <a:gd name="connsiteY19" fmla="*/ 211952 h 400747"/>
              <a:gd name="connsiteX20" fmla="*/ 288131 w 966787"/>
              <a:gd name="connsiteY20" fmla="*/ 173852 h 400747"/>
              <a:gd name="connsiteX21" fmla="*/ 297656 w 966787"/>
              <a:gd name="connsiteY21" fmla="*/ 159565 h 400747"/>
              <a:gd name="connsiteX22" fmla="*/ 300037 w 966787"/>
              <a:gd name="connsiteY22" fmla="*/ 152421 h 400747"/>
              <a:gd name="connsiteX23" fmla="*/ 304800 w 966787"/>
              <a:gd name="connsiteY23" fmla="*/ 161946 h 400747"/>
              <a:gd name="connsiteX24" fmla="*/ 307181 w 966787"/>
              <a:gd name="connsiteY24" fmla="*/ 104796 h 400747"/>
              <a:gd name="connsiteX25" fmla="*/ 311943 w 966787"/>
              <a:gd name="connsiteY25" fmla="*/ 85746 h 400747"/>
              <a:gd name="connsiteX26" fmla="*/ 319087 w 966787"/>
              <a:gd name="connsiteY26" fmla="*/ 80984 h 400747"/>
              <a:gd name="connsiteX27" fmla="*/ 328612 w 966787"/>
              <a:gd name="connsiteY27" fmla="*/ 85746 h 400747"/>
              <a:gd name="connsiteX28" fmla="*/ 330993 w 966787"/>
              <a:gd name="connsiteY28" fmla="*/ 71459 h 400747"/>
              <a:gd name="connsiteX29" fmla="*/ 335756 w 966787"/>
              <a:gd name="connsiteY29" fmla="*/ 57171 h 400747"/>
              <a:gd name="connsiteX30" fmla="*/ 342900 w 966787"/>
              <a:gd name="connsiteY30" fmla="*/ 35740 h 400747"/>
              <a:gd name="connsiteX31" fmla="*/ 345281 w 966787"/>
              <a:gd name="connsiteY31" fmla="*/ 28596 h 400747"/>
              <a:gd name="connsiteX32" fmla="*/ 350043 w 966787"/>
              <a:gd name="connsiteY32" fmla="*/ 21452 h 400747"/>
              <a:gd name="connsiteX33" fmla="*/ 354806 w 966787"/>
              <a:gd name="connsiteY33" fmla="*/ 4784 h 400747"/>
              <a:gd name="connsiteX34" fmla="*/ 359568 w 966787"/>
              <a:gd name="connsiteY34" fmla="*/ 11927 h 400747"/>
              <a:gd name="connsiteX35" fmla="*/ 361950 w 966787"/>
              <a:gd name="connsiteY35" fmla="*/ 19071 h 400747"/>
              <a:gd name="connsiteX36" fmla="*/ 376237 w 966787"/>
              <a:gd name="connsiteY36" fmla="*/ 16690 h 400747"/>
              <a:gd name="connsiteX37" fmla="*/ 388143 w 966787"/>
              <a:gd name="connsiteY37" fmla="*/ 4784 h 400747"/>
              <a:gd name="connsiteX38" fmla="*/ 390525 w 966787"/>
              <a:gd name="connsiteY38" fmla="*/ 14309 h 400747"/>
              <a:gd name="connsiteX39" fmla="*/ 392906 w 966787"/>
              <a:gd name="connsiteY39" fmla="*/ 21452 h 400747"/>
              <a:gd name="connsiteX40" fmla="*/ 400050 w 966787"/>
              <a:gd name="connsiteY40" fmla="*/ 23834 h 400747"/>
              <a:gd name="connsiteX41" fmla="*/ 416718 w 966787"/>
              <a:gd name="connsiteY41" fmla="*/ 21452 h 400747"/>
              <a:gd name="connsiteX42" fmla="*/ 431006 w 966787"/>
              <a:gd name="connsiteY42" fmla="*/ 11927 h 400747"/>
              <a:gd name="connsiteX43" fmla="*/ 433387 w 966787"/>
              <a:gd name="connsiteY43" fmla="*/ 4784 h 400747"/>
              <a:gd name="connsiteX44" fmla="*/ 450056 w 966787"/>
              <a:gd name="connsiteY44" fmla="*/ 4784 h 400747"/>
              <a:gd name="connsiteX45" fmla="*/ 457200 w 966787"/>
              <a:gd name="connsiteY45" fmla="*/ 19071 h 400747"/>
              <a:gd name="connsiteX46" fmla="*/ 459581 w 966787"/>
              <a:gd name="connsiteY46" fmla="*/ 26215 h 400747"/>
              <a:gd name="connsiteX47" fmla="*/ 483393 w 966787"/>
              <a:gd name="connsiteY47" fmla="*/ 14309 h 400747"/>
              <a:gd name="connsiteX48" fmla="*/ 502443 w 966787"/>
              <a:gd name="connsiteY48" fmla="*/ 7165 h 400747"/>
              <a:gd name="connsiteX49" fmla="*/ 507206 w 966787"/>
              <a:gd name="connsiteY49" fmla="*/ 16690 h 400747"/>
              <a:gd name="connsiteX50" fmla="*/ 511968 w 966787"/>
              <a:gd name="connsiteY50" fmla="*/ 30977 h 400747"/>
              <a:gd name="connsiteX51" fmla="*/ 519112 w 966787"/>
              <a:gd name="connsiteY51" fmla="*/ 23834 h 400747"/>
              <a:gd name="connsiteX52" fmla="*/ 528637 w 966787"/>
              <a:gd name="connsiteY52" fmla="*/ 9546 h 400747"/>
              <a:gd name="connsiteX53" fmla="*/ 542925 w 966787"/>
              <a:gd name="connsiteY53" fmla="*/ 4784 h 400747"/>
              <a:gd name="connsiteX54" fmla="*/ 550068 w 966787"/>
              <a:gd name="connsiteY54" fmla="*/ 9546 h 400747"/>
              <a:gd name="connsiteX55" fmla="*/ 552450 w 966787"/>
              <a:gd name="connsiteY55" fmla="*/ 19071 h 400747"/>
              <a:gd name="connsiteX56" fmla="*/ 561975 w 966787"/>
              <a:gd name="connsiteY56" fmla="*/ 21452 h 400747"/>
              <a:gd name="connsiteX57" fmla="*/ 576262 w 966787"/>
              <a:gd name="connsiteY57" fmla="*/ 16690 h 400747"/>
              <a:gd name="connsiteX58" fmla="*/ 592931 w 966787"/>
              <a:gd name="connsiteY58" fmla="*/ 4784 h 400747"/>
              <a:gd name="connsiteX59" fmla="*/ 600075 w 966787"/>
              <a:gd name="connsiteY59" fmla="*/ 2402 h 400747"/>
              <a:gd name="connsiteX60" fmla="*/ 609600 w 966787"/>
              <a:gd name="connsiteY60" fmla="*/ 21452 h 400747"/>
              <a:gd name="connsiteX61" fmla="*/ 619125 w 966787"/>
              <a:gd name="connsiteY61" fmla="*/ 40502 h 400747"/>
              <a:gd name="connsiteX62" fmla="*/ 621506 w 966787"/>
              <a:gd name="connsiteY62" fmla="*/ 47646 h 400747"/>
              <a:gd name="connsiteX63" fmla="*/ 633412 w 966787"/>
              <a:gd name="connsiteY63" fmla="*/ 33359 h 400747"/>
              <a:gd name="connsiteX64" fmla="*/ 638175 w 966787"/>
              <a:gd name="connsiteY64" fmla="*/ 19071 h 400747"/>
              <a:gd name="connsiteX65" fmla="*/ 647700 w 966787"/>
              <a:gd name="connsiteY65" fmla="*/ 4784 h 400747"/>
              <a:gd name="connsiteX66" fmla="*/ 659606 w 966787"/>
              <a:gd name="connsiteY66" fmla="*/ 21452 h 400747"/>
              <a:gd name="connsiteX67" fmla="*/ 661987 w 966787"/>
              <a:gd name="connsiteY67" fmla="*/ 28596 h 400747"/>
              <a:gd name="connsiteX68" fmla="*/ 666750 w 966787"/>
              <a:gd name="connsiteY68" fmla="*/ 19071 h 400747"/>
              <a:gd name="connsiteX69" fmla="*/ 669131 w 966787"/>
              <a:gd name="connsiteY69" fmla="*/ 11927 h 400747"/>
              <a:gd name="connsiteX70" fmla="*/ 683418 w 966787"/>
              <a:gd name="connsiteY70" fmla="*/ 7165 h 400747"/>
              <a:gd name="connsiteX71" fmla="*/ 690562 w 966787"/>
              <a:gd name="connsiteY71" fmla="*/ 4784 h 400747"/>
              <a:gd name="connsiteX72" fmla="*/ 695325 w 966787"/>
              <a:gd name="connsiteY72" fmla="*/ 30977 h 400747"/>
              <a:gd name="connsiteX73" fmla="*/ 697706 w 966787"/>
              <a:gd name="connsiteY73" fmla="*/ 47646 h 400747"/>
              <a:gd name="connsiteX74" fmla="*/ 704850 w 966787"/>
              <a:gd name="connsiteY74" fmla="*/ 21452 h 400747"/>
              <a:gd name="connsiteX75" fmla="*/ 714375 w 966787"/>
              <a:gd name="connsiteY75" fmla="*/ 30977 h 400747"/>
              <a:gd name="connsiteX76" fmla="*/ 719137 w 966787"/>
              <a:gd name="connsiteY76" fmla="*/ 50027 h 400747"/>
              <a:gd name="connsiteX77" fmla="*/ 723900 w 966787"/>
              <a:gd name="connsiteY77" fmla="*/ 71459 h 400747"/>
              <a:gd name="connsiteX78" fmla="*/ 721518 w 966787"/>
              <a:gd name="connsiteY78" fmla="*/ 88127 h 400747"/>
              <a:gd name="connsiteX79" fmla="*/ 719137 w 966787"/>
              <a:gd name="connsiteY79" fmla="*/ 95271 h 400747"/>
              <a:gd name="connsiteX80" fmla="*/ 721518 w 966787"/>
              <a:gd name="connsiteY80" fmla="*/ 64315 h 400747"/>
              <a:gd name="connsiteX81" fmla="*/ 723900 w 966787"/>
              <a:gd name="connsiteY81" fmla="*/ 114321 h 400747"/>
              <a:gd name="connsiteX82" fmla="*/ 726281 w 966787"/>
              <a:gd name="connsiteY82" fmla="*/ 121465 h 400747"/>
              <a:gd name="connsiteX83" fmla="*/ 728662 w 966787"/>
              <a:gd name="connsiteY83" fmla="*/ 130990 h 400747"/>
              <a:gd name="connsiteX84" fmla="*/ 731043 w 966787"/>
              <a:gd name="connsiteY84" fmla="*/ 138134 h 400747"/>
              <a:gd name="connsiteX85" fmla="*/ 733425 w 966787"/>
              <a:gd name="connsiteY85" fmla="*/ 152421 h 400747"/>
              <a:gd name="connsiteX86" fmla="*/ 735806 w 966787"/>
              <a:gd name="connsiteY86" fmla="*/ 140515 h 400747"/>
              <a:gd name="connsiteX87" fmla="*/ 738187 w 966787"/>
              <a:gd name="connsiteY87" fmla="*/ 123846 h 400747"/>
              <a:gd name="connsiteX88" fmla="*/ 740568 w 966787"/>
              <a:gd name="connsiteY88" fmla="*/ 266721 h 400747"/>
              <a:gd name="connsiteX89" fmla="*/ 747712 w 966787"/>
              <a:gd name="connsiteY89" fmla="*/ 242909 h 400747"/>
              <a:gd name="connsiteX90" fmla="*/ 750093 w 966787"/>
              <a:gd name="connsiteY90" fmla="*/ 231002 h 400747"/>
              <a:gd name="connsiteX91" fmla="*/ 752475 w 966787"/>
              <a:gd name="connsiteY91" fmla="*/ 223859 h 400747"/>
              <a:gd name="connsiteX92" fmla="*/ 750093 w 966787"/>
              <a:gd name="connsiteY92" fmla="*/ 252434 h 400747"/>
              <a:gd name="connsiteX93" fmla="*/ 745331 w 966787"/>
              <a:gd name="connsiteY93" fmla="*/ 266721 h 400747"/>
              <a:gd name="connsiteX94" fmla="*/ 747712 w 966787"/>
              <a:gd name="connsiteY94" fmla="*/ 290534 h 400747"/>
              <a:gd name="connsiteX95" fmla="*/ 754856 w 966787"/>
              <a:gd name="connsiteY95" fmla="*/ 292915 h 400747"/>
              <a:gd name="connsiteX96" fmla="*/ 773906 w 966787"/>
              <a:gd name="connsiteY96" fmla="*/ 290534 h 400747"/>
              <a:gd name="connsiteX97" fmla="*/ 769143 w 966787"/>
              <a:gd name="connsiteY97" fmla="*/ 302440 h 400747"/>
              <a:gd name="connsiteX98" fmla="*/ 759618 w 966787"/>
              <a:gd name="connsiteY98" fmla="*/ 316727 h 400747"/>
              <a:gd name="connsiteX99" fmla="*/ 762000 w 966787"/>
              <a:gd name="connsiteY99" fmla="*/ 323871 h 400747"/>
              <a:gd name="connsiteX100" fmla="*/ 783431 w 966787"/>
              <a:gd name="connsiteY100" fmla="*/ 314346 h 400747"/>
              <a:gd name="connsiteX101" fmla="*/ 788193 w 966787"/>
              <a:gd name="connsiteY101" fmla="*/ 307202 h 400747"/>
              <a:gd name="connsiteX102" fmla="*/ 795337 w 966787"/>
              <a:gd name="connsiteY102" fmla="*/ 309584 h 400747"/>
              <a:gd name="connsiteX103" fmla="*/ 802481 w 966787"/>
              <a:gd name="connsiteY103" fmla="*/ 326252 h 400747"/>
              <a:gd name="connsiteX104" fmla="*/ 807243 w 966787"/>
              <a:gd name="connsiteY104" fmla="*/ 333396 h 400747"/>
              <a:gd name="connsiteX105" fmla="*/ 809625 w 966787"/>
              <a:gd name="connsiteY105" fmla="*/ 342921 h 400747"/>
              <a:gd name="connsiteX106" fmla="*/ 812006 w 966787"/>
              <a:gd name="connsiteY106" fmla="*/ 354827 h 400747"/>
              <a:gd name="connsiteX107" fmla="*/ 816768 w 966787"/>
              <a:gd name="connsiteY107" fmla="*/ 345302 h 400747"/>
              <a:gd name="connsiteX108" fmla="*/ 823912 w 966787"/>
              <a:gd name="connsiteY108" fmla="*/ 335777 h 400747"/>
              <a:gd name="connsiteX109" fmla="*/ 833437 w 966787"/>
              <a:gd name="connsiteY109" fmla="*/ 326252 h 400747"/>
              <a:gd name="connsiteX110" fmla="*/ 840581 w 966787"/>
              <a:gd name="connsiteY110" fmla="*/ 333396 h 400747"/>
              <a:gd name="connsiteX111" fmla="*/ 852487 w 966787"/>
              <a:gd name="connsiteY111" fmla="*/ 350065 h 400747"/>
              <a:gd name="connsiteX112" fmla="*/ 866775 w 966787"/>
              <a:gd name="connsiteY112" fmla="*/ 359590 h 400747"/>
              <a:gd name="connsiteX113" fmla="*/ 873918 w 966787"/>
              <a:gd name="connsiteY113" fmla="*/ 352446 h 400747"/>
              <a:gd name="connsiteX114" fmla="*/ 876300 w 966787"/>
              <a:gd name="connsiteY114" fmla="*/ 345302 h 400747"/>
              <a:gd name="connsiteX115" fmla="*/ 881062 w 966787"/>
              <a:gd name="connsiteY115" fmla="*/ 335777 h 400747"/>
              <a:gd name="connsiteX116" fmla="*/ 888206 w 966787"/>
              <a:gd name="connsiteY116" fmla="*/ 321490 h 400747"/>
              <a:gd name="connsiteX117" fmla="*/ 890587 w 966787"/>
              <a:gd name="connsiteY117" fmla="*/ 331015 h 400747"/>
              <a:gd name="connsiteX118" fmla="*/ 892968 w 966787"/>
              <a:gd name="connsiteY118" fmla="*/ 338159 h 400747"/>
              <a:gd name="connsiteX119" fmla="*/ 895350 w 966787"/>
              <a:gd name="connsiteY119" fmla="*/ 385784 h 400747"/>
              <a:gd name="connsiteX120" fmla="*/ 916781 w 966787"/>
              <a:gd name="connsiteY120" fmla="*/ 378640 h 400747"/>
              <a:gd name="connsiteX121" fmla="*/ 926306 w 966787"/>
              <a:gd name="connsiteY121" fmla="*/ 364352 h 400747"/>
              <a:gd name="connsiteX122" fmla="*/ 928687 w 966787"/>
              <a:gd name="connsiteY122" fmla="*/ 371496 h 400747"/>
              <a:gd name="connsiteX123" fmla="*/ 933450 w 966787"/>
              <a:gd name="connsiteY123" fmla="*/ 395309 h 400747"/>
              <a:gd name="connsiteX124" fmla="*/ 940593 w 966787"/>
              <a:gd name="connsiteY124" fmla="*/ 381021 h 400747"/>
              <a:gd name="connsiteX125" fmla="*/ 945356 w 966787"/>
              <a:gd name="connsiteY125" fmla="*/ 373877 h 400747"/>
              <a:gd name="connsiteX126" fmla="*/ 966787 w 966787"/>
              <a:gd name="connsiteY126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07168 w 966787"/>
              <a:gd name="connsiteY2" fmla="*/ 400071 h 400747"/>
              <a:gd name="connsiteX3" fmla="*/ 221456 w 966787"/>
              <a:gd name="connsiteY3" fmla="*/ 381021 h 400747"/>
              <a:gd name="connsiteX4" fmla="*/ 226218 w 966787"/>
              <a:gd name="connsiteY4" fmla="*/ 371496 h 400747"/>
              <a:gd name="connsiteX5" fmla="*/ 230981 w 966787"/>
              <a:gd name="connsiteY5" fmla="*/ 357209 h 400747"/>
              <a:gd name="connsiteX6" fmla="*/ 233362 w 966787"/>
              <a:gd name="connsiteY6" fmla="*/ 350065 h 400747"/>
              <a:gd name="connsiteX7" fmla="*/ 235743 w 966787"/>
              <a:gd name="connsiteY7" fmla="*/ 340540 h 400747"/>
              <a:gd name="connsiteX8" fmla="*/ 240506 w 966787"/>
              <a:gd name="connsiteY8" fmla="*/ 326252 h 400747"/>
              <a:gd name="connsiteX9" fmla="*/ 245268 w 966787"/>
              <a:gd name="connsiteY9" fmla="*/ 309584 h 400747"/>
              <a:gd name="connsiteX10" fmla="*/ 247650 w 966787"/>
              <a:gd name="connsiteY10" fmla="*/ 316727 h 400747"/>
              <a:gd name="connsiteX11" fmla="*/ 261937 w 966787"/>
              <a:gd name="connsiteY11" fmla="*/ 261959 h 400747"/>
              <a:gd name="connsiteX12" fmla="*/ 269081 w 966787"/>
              <a:gd name="connsiteY12" fmla="*/ 254815 h 400747"/>
              <a:gd name="connsiteX13" fmla="*/ 271462 w 966787"/>
              <a:gd name="connsiteY13" fmla="*/ 245290 h 400747"/>
              <a:gd name="connsiteX14" fmla="*/ 276225 w 966787"/>
              <a:gd name="connsiteY14" fmla="*/ 238146 h 400747"/>
              <a:gd name="connsiteX15" fmla="*/ 280987 w 966787"/>
              <a:gd name="connsiteY15" fmla="*/ 226240 h 400747"/>
              <a:gd name="connsiteX16" fmla="*/ 278606 w 966787"/>
              <a:gd name="connsiteY16" fmla="*/ 242909 h 400747"/>
              <a:gd name="connsiteX17" fmla="*/ 280987 w 966787"/>
              <a:gd name="connsiteY17" fmla="*/ 235765 h 400747"/>
              <a:gd name="connsiteX18" fmla="*/ 285750 w 966787"/>
              <a:gd name="connsiteY18" fmla="*/ 211952 h 400747"/>
              <a:gd name="connsiteX19" fmla="*/ 288131 w 966787"/>
              <a:gd name="connsiteY19" fmla="*/ 173852 h 400747"/>
              <a:gd name="connsiteX20" fmla="*/ 297656 w 966787"/>
              <a:gd name="connsiteY20" fmla="*/ 159565 h 400747"/>
              <a:gd name="connsiteX21" fmla="*/ 300037 w 966787"/>
              <a:gd name="connsiteY21" fmla="*/ 152421 h 400747"/>
              <a:gd name="connsiteX22" fmla="*/ 304800 w 966787"/>
              <a:gd name="connsiteY22" fmla="*/ 161946 h 400747"/>
              <a:gd name="connsiteX23" fmla="*/ 307181 w 966787"/>
              <a:gd name="connsiteY23" fmla="*/ 104796 h 400747"/>
              <a:gd name="connsiteX24" fmla="*/ 311943 w 966787"/>
              <a:gd name="connsiteY24" fmla="*/ 85746 h 400747"/>
              <a:gd name="connsiteX25" fmla="*/ 319087 w 966787"/>
              <a:gd name="connsiteY25" fmla="*/ 80984 h 400747"/>
              <a:gd name="connsiteX26" fmla="*/ 328612 w 966787"/>
              <a:gd name="connsiteY26" fmla="*/ 85746 h 400747"/>
              <a:gd name="connsiteX27" fmla="*/ 330993 w 966787"/>
              <a:gd name="connsiteY27" fmla="*/ 71459 h 400747"/>
              <a:gd name="connsiteX28" fmla="*/ 335756 w 966787"/>
              <a:gd name="connsiteY28" fmla="*/ 57171 h 400747"/>
              <a:gd name="connsiteX29" fmla="*/ 342900 w 966787"/>
              <a:gd name="connsiteY29" fmla="*/ 35740 h 400747"/>
              <a:gd name="connsiteX30" fmla="*/ 345281 w 966787"/>
              <a:gd name="connsiteY30" fmla="*/ 28596 h 400747"/>
              <a:gd name="connsiteX31" fmla="*/ 350043 w 966787"/>
              <a:gd name="connsiteY31" fmla="*/ 21452 h 400747"/>
              <a:gd name="connsiteX32" fmla="*/ 354806 w 966787"/>
              <a:gd name="connsiteY32" fmla="*/ 4784 h 400747"/>
              <a:gd name="connsiteX33" fmla="*/ 359568 w 966787"/>
              <a:gd name="connsiteY33" fmla="*/ 11927 h 400747"/>
              <a:gd name="connsiteX34" fmla="*/ 361950 w 966787"/>
              <a:gd name="connsiteY34" fmla="*/ 19071 h 400747"/>
              <a:gd name="connsiteX35" fmla="*/ 376237 w 966787"/>
              <a:gd name="connsiteY35" fmla="*/ 16690 h 400747"/>
              <a:gd name="connsiteX36" fmla="*/ 388143 w 966787"/>
              <a:gd name="connsiteY36" fmla="*/ 4784 h 400747"/>
              <a:gd name="connsiteX37" fmla="*/ 390525 w 966787"/>
              <a:gd name="connsiteY37" fmla="*/ 14309 h 400747"/>
              <a:gd name="connsiteX38" fmla="*/ 392906 w 966787"/>
              <a:gd name="connsiteY38" fmla="*/ 21452 h 400747"/>
              <a:gd name="connsiteX39" fmla="*/ 400050 w 966787"/>
              <a:gd name="connsiteY39" fmla="*/ 23834 h 400747"/>
              <a:gd name="connsiteX40" fmla="*/ 416718 w 966787"/>
              <a:gd name="connsiteY40" fmla="*/ 21452 h 400747"/>
              <a:gd name="connsiteX41" fmla="*/ 431006 w 966787"/>
              <a:gd name="connsiteY41" fmla="*/ 11927 h 400747"/>
              <a:gd name="connsiteX42" fmla="*/ 433387 w 966787"/>
              <a:gd name="connsiteY42" fmla="*/ 4784 h 400747"/>
              <a:gd name="connsiteX43" fmla="*/ 450056 w 966787"/>
              <a:gd name="connsiteY43" fmla="*/ 4784 h 400747"/>
              <a:gd name="connsiteX44" fmla="*/ 457200 w 966787"/>
              <a:gd name="connsiteY44" fmla="*/ 19071 h 400747"/>
              <a:gd name="connsiteX45" fmla="*/ 459581 w 966787"/>
              <a:gd name="connsiteY45" fmla="*/ 26215 h 400747"/>
              <a:gd name="connsiteX46" fmla="*/ 483393 w 966787"/>
              <a:gd name="connsiteY46" fmla="*/ 14309 h 400747"/>
              <a:gd name="connsiteX47" fmla="*/ 502443 w 966787"/>
              <a:gd name="connsiteY47" fmla="*/ 7165 h 400747"/>
              <a:gd name="connsiteX48" fmla="*/ 507206 w 966787"/>
              <a:gd name="connsiteY48" fmla="*/ 16690 h 400747"/>
              <a:gd name="connsiteX49" fmla="*/ 511968 w 966787"/>
              <a:gd name="connsiteY49" fmla="*/ 30977 h 400747"/>
              <a:gd name="connsiteX50" fmla="*/ 519112 w 966787"/>
              <a:gd name="connsiteY50" fmla="*/ 23834 h 400747"/>
              <a:gd name="connsiteX51" fmla="*/ 528637 w 966787"/>
              <a:gd name="connsiteY51" fmla="*/ 9546 h 400747"/>
              <a:gd name="connsiteX52" fmla="*/ 542925 w 966787"/>
              <a:gd name="connsiteY52" fmla="*/ 4784 h 400747"/>
              <a:gd name="connsiteX53" fmla="*/ 550068 w 966787"/>
              <a:gd name="connsiteY53" fmla="*/ 9546 h 400747"/>
              <a:gd name="connsiteX54" fmla="*/ 552450 w 966787"/>
              <a:gd name="connsiteY54" fmla="*/ 19071 h 400747"/>
              <a:gd name="connsiteX55" fmla="*/ 561975 w 966787"/>
              <a:gd name="connsiteY55" fmla="*/ 21452 h 400747"/>
              <a:gd name="connsiteX56" fmla="*/ 576262 w 966787"/>
              <a:gd name="connsiteY56" fmla="*/ 16690 h 400747"/>
              <a:gd name="connsiteX57" fmla="*/ 592931 w 966787"/>
              <a:gd name="connsiteY57" fmla="*/ 4784 h 400747"/>
              <a:gd name="connsiteX58" fmla="*/ 600075 w 966787"/>
              <a:gd name="connsiteY58" fmla="*/ 2402 h 400747"/>
              <a:gd name="connsiteX59" fmla="*/ 609600 w 966787"/>
              <a:gd name="connsiteY59" fmla="*/ 21452 h 400747"/>
              <a:gd name="connsiteX60" fmla="*/ 619125 w 966787"/>
              <a:gd name="connsiteY60" fmla="*/ 40502 h 400747"/>
              <a:gd name="connsiteX61" fmla="*/ 621506 w 966787"/>
              <a:gd name="connsiteY61" fmla="*/ 47646 h 400747"/>
              <a:gd name="connsiteX62" fmla="*/ 633412 w 966787"/>
              <a:gd name="connsiteY62" fmla="*/ 33359 h 400747"/>
              <a:gd name="connsiteX63" fmla="*/ 638175 w 966787"/>
              <a:gd name="connsiteY63" fmla="*/ 19071 h 400747"/>
              <a:gd name="connsiteX64" fmla="*/ 647700 w 966787"/>
              <a:gd name="connsiteY64" fmla="*/ 4784 h 400747"/>
              <a:gd name="connsiteX65" fmla="*/ 659606 w 966787"/>
              <a:gd name="connsiteY65" fmla="*/ 21452 h 400747"/>
              <a:gd name="connsiteX66" fmla="*/ 661987 w 966787"/>
              <a:gd name="connsiteY66" fmla="*/ 28596 h 400747"/>
              <a:gd name="connsiteX67" fmla="*/ 666750 w 966787"/>
              <a:gd name="connsiteY67" fmla="*/ 19071 h 400747"/>
              <a:gd name="connsiteX68" fmla="*/ 669131 w 966787"/>
              <a:gd name="connsiteY68" fmla="*/ 11927 h 400747"/>
              <a:gd name="connsiteX69" fmla="*/ 683418 w 966787"/>
              <a:gd name="connsiteY69" fmla="*/ 7165 h 400747"/>
              <a:gd name="connsiteX70" fmla="*/ 690562 w 966787"/>
              <a:gd name="connsiteY70" fmla="*/ 4784 h 400747"/>
              <a:gd name="connsiteX71" fmla="*/ 695325 w 966787"/>
              <a:gd name="connsiteY71" fmla="*/ 30977 h 400747"/>
              <a:gd name="connsiteX72" fmla="*/ 697706 w 966787"/>
              <a:gd name="connsiteY72" fmla="*/ 47646 h 400747"/>
              <a:gd name="connsiteX73" fmla="*/ 704850 w 966787"/>
              <a:gd name="connsiteY73" fmla="*/ 21452 h 400747"/>
              <a:gd name="connsiteX74" fmla="*/ 714375 w 966787"/>
              <a:gd name="connsiteY74" fmla="*/ 30977 h 400747"/>
              <a:gd name="connsiteX75" fmla="*/ 719137 w 966787"/>
              <a:gd name="connsiteY75" fmla="*/ 50027 h 400747"/>
              <a:gd name="connsiteX76" fmla="*/ 723900 w 966787"/>
              <a:gd name="connsiteY76" fmla="*/ 71459 h 400747"/>
              <a:gd name="connsiteX77" fmla="*/ 721518 w 966787"/>
              <a:gd name="connsiteY77" fmla="*/ 88127 h 400747"/>
              <a:gd name="connsiteX78" fmla="*/ 719137 w 966787"/>
              <a:gd name="connsiteY78" fmla="*/ 95271 h 400747"/>
              <a:gd name="connsiteX79" fmla="*/ 721518 w 966787"/>
              <a:gd name="connsiteY79" fmla="*/ 64315 h 400747"/>
              <a:gd name="connsiteX80" fmla="*/ 723900 w 966787"/>
              <a:gd name="connsiteY80" fmla="*/ 114321 h 400747"/>
              <a:gd name="connsiteX81" fmla="*/ 726281 w 966787"/>
              <a:gd name="connsiteY81" fmla="*/ 121465 h 400747"/>
              <a:gd name="connsiteX82" fmla="*/ 728662 w 966787"/>
              <a:gd name="connsiteY82" fmla="*/ 130990 h 400747"/>
              <a:gd name="connsiteX83" fmla="*/ 731043 w 966787"/>
              <a:gd name="connsiteY83" fmla="*/ 138134 h 400747"/>
              <a:gd name="connsiteX84" fmla="*/ 733425 w 966787"/>
              <a:gd name="connsiteY84" fmla="*/ 152421 h 400747"/>
              <a:gd name="connsiteX85" fmla="*/ 735806 w 966787"/>
              <a:gd name="connsiteY85" fmla="*/ 140515 h 400747"/>
              <a:gd name="connsiteX86" fmla="*/ 738187 w 966787"/>
              <a:gd name="connsiteY86" fmla="*/ 123846 h 400747"/>
              <a:gd name="connsiteX87" fmla="*/ 740568 w 966787"/>
              <a:gd name="connsiteY87" fmla="*/ 266721 h 400747"/>
              <a:gd name="connsiteX88" fmla="*/ 747712 w 966787"/>
              <a:gd name="connsiteY88" fmla="*/ 242909 h 400747"/>
              <a:gd name="connsiteX89" fmla="*/ 750093 w 966787"/>
              <a:gd name="connsiteY89" fmla="*/ 231002 h 400747"/>
              <a:gd name="connsiteX90" fmla="*/ 752475 w 966787"/>
              <a:gd name="connsiteY90" fmla="*/ 223859 h 400747"/>
              <a:gd name="connsiteX91" fmla="*/ 750093 w 966787"/>
              <a:gd name="connsiteY91" fmla="*/ 252434 h 400747"/>
              <a:gd name="connsiteX92" fmla="*/ 745331 w 966787"/>
              <a:gd name="connsiteY92" fmla="*/ 266721 h 400747"/>
              <a:gd name="connsiteX93" fmla="*/ 747712 w 966787"/>
              <a:gd name="connsiteY93" fmla="*/ 290534 h 400747"/>
              <a:gd name="connsiteX94" fmla="*/ 754856 w 966787"/>
              <a:gd name="connsiteY94" fmla="*/ 292915 h 400747"/>
              <a:gd name="connsiteX95" fmla="*/ 773906 w 966787"/>
              <a:gd name="connsiteY95" fmla="*/ 290534 h 400747"/>
              <a:gd name="connsiteX96" fmla="*/ 769143 w 966787"/>
              <a:gd name="connsiteY96" fmla="*/ 302440 h 400747"/>
              <a:gd name="connsiteX97" fmla="*/ 759618 w 966787"/>
              <a:gd name="connsiteY97" fmla="*/ 316727 h 400747"/>
              <a:gd name="connsiteX98" fmla="*/ 762000 w 966787"/>
              <a:gd name="connsiteY98" fmla="*/ 323871 h 400747"/>
              <a:gd name="connsiteX99" fmla="*/ 783431 w 966787"/>
              <a:gd name="connsiteY99" fmla="*/ 314346 h 400747"/>
              <a:gd name="connsiteX100" fmla="*/ 788193 w 966787"/>
              <a:gd name="connsiteY100" fmla="*/ 307202 h 400747"/>
              <a:gd name="connsiteX101" fmla="*/ 795337 w 966787"/>
              <a:gd name="connsiteY101" fmla="*/ 309584 h 400747"/>
              <a:gd name="connsiteX102" fmla="*/ 802481 w 966787"/>
              <a:gd name="connsiteY102" fmla="*/ 326252 h 400747"/>
              <a:gd name="connsiteX103" fmla="*/ 807243 w 966787"/>
              <a:gd name="connsiteY103" fmla="*/ 333396 h 400747"/>
              <a:gd name="connsiteX104" fmla="*/ 809625 w 966787"/>
              <a:gd name="connsiteY104" fmla="*/ 342921 h 400747"/>
              <a:gd name="connsiteX105" fmla="*/ 812006 w 966787"/>
              <a:gd name="connsiteY105" fmla="*/ 354827 h 400747"/>
              <a:gd name="connsiteX106" fmla="*/ 816768 w 966787"/>
              <a:gd name="connsiteY106" fmla="*/ 345302 h 400747"/>
              <a:gd name="connsiteX107" fmla="*/ 823912 w 966787"/>
              <a:gd name="connsiteY107" fmla="*/ 335777 h 400747"/>
              <a:gd name="connsiteX108" fmla="*/ 833437 w 966787"/>
              <a:gd name="connsiteY108" fmla="*/ 326252 h 400747"/>
              <a:gd name="connsiteX109" fmla="*/ 840581 w 966787"/>
              <a:gd name="connsiteY109" fmla="*/ 333396 h 400747"/>
              <a:gd name="connsiteX110" fmla="*/ 852487 w 966787"/>
              <a:gd name="connsiteY110" fmla="*/ 350065 h 400747"/>
              <a:gd name="connsiteX111" fmla="*/ 866775 w 966787"/>
              <a:gd name="connsiteY111" fmla="*/ 359590 h 400747"/>
              <a:gd name="connsiteX112" fmla="*/ 873918 w 966787"/>
              <a:gd name="connsiteY112" fmla="*/ 352446 h 400747"/>
              <a:gd name="connsiteX113" fmla="*/ 876300 w 966787"/>
              <a:gd name="connsiteY113" fmla="*/ 345302 h 400747"/>
              <a:gd name="connsiteX114" fmla="*/ 881062 w 966787"/>
              <a:gd name="connsiteY114" fmla="*/ 335777 h 400747"/>
              <a:gd name="connsiteX115" fmla="*/ 888206 w 966787"/>
              <a:gd name="connsiteY115" fmla="*/ 321490 h 400747"/>
              <a:gd name="connsiteX116" fmla="*/ 890587 w 966787"/>
              <a:gd name="connsiteY116" fmla="*/ 331015 h 400747"/>
              <a:gd name="connsiteX117" fmla="*/ 892968 w 966787"/>
              <a:gd name="connsiteY117" fmla="*/ 338159 h 400747"/>
              <a:gd name="connsiteX118" fmla="*/ 895350 w 966787"/>
              <a:gd name="connsiteY118" fmla="*/ 385784 h 400747"/>
              <a:gd name="connsiteX119" fmla="*/ 916781 w 966787"/>
              <a:gd name="connsiteY119" fmla="*/ 378640 h 400747"/>
              <a:gd name="connsiteX120" fmla="*/ 926306 w 966787"/>
              <a:gd name="connsiteY120" fmla="*/ 364352 h 400747"/>
              <a:gd name="connsiteX121" fmla="*/ 928687 w 966787"/>
              <a:gd name="connsiteY121" fmla="*/ 371496 h 400747"/>
              <a:gd name="connsiteX122" fmla="*/ 933450 w 966787"/>
              <a:gd name="connsiteY122" fmla="*/ 395309 h 400747"/>
              <a:gd name="connsiteX123" fmla="*/ 940593 w 966787"/>
              <a:gd name="connsiteY123" fmla="*/ 381021 h 400747"/>
              <a:gd name="connsiteX124" fmla="*/ 945356 w 966787"/>
              <a:gd name="connsiteY124" fmla="*/ 373877 h 400747"/>
              <a:gd name="connsiteX125" fmla="*/ 966787 w 966787"/>
              <a:gd name="connsiteY125" fmla="*/ 373877 h 400747"/>
              <a:gd name="connsiteX0" fmla="*/ 0 w 966787"/>
              <a:gd name="connsiteY0" fmla="*/ 373877 h 400747"/>
              <a:gd name="connsiteX1" fmla="*/ 202406 w 966787"/>
              <a:gd name="connsiteY1" fmla="*/ 392927 h 400747"/>
              <a:gd name="connsiteX2" fmla="*/ 221456 w 966787"/>
              <a:gd name="connsiteY2" fmla="*/ 381021 h 400747"/>
              <a:gd name="connsiteX3" fmla="*/ 226218 w 966787"/>
              <a:gd name="connsiteY3" fmla="*/ 371496 h 400747"/>
              <a:gd name="connsiteX4" fmla="*/ 230981 w 966787"/>
              <a:gd name="connsiteY4" fmla="*/ 357209 h 400747"/>
              <a:gd name="connsiteX5" fmla="*/ 233362 w 966787"/>
              <a:gd name="connsiteY5" fmla="*/ 350065 h 400747"/>
              <a:gd name="connsiteX6" fmla="*/ 235743 w 966787"/>
              <a:gd name="connsiteY6" fmla="*/ 340540 h 400747"/>
              <a:gd name="connsiteX7" fmla="*/ 240506 w 966787"/>
              <a:gd name="connsiteY7" fmla="*/ 326252 h 400747"/>
              <a:gd name="connsiteX8" fmla="*/ 245268 w 966787"/>
              <a:gd name="connsiteY8" fmla="*/ 309584 h 400747"/>
              <a:gd name="connsiteX9" fmla="*/ 247650 w 966787"/>
              <a:gd name="connsiteY9" fmla="*/ 316727 h 400747"/>
              <a:gd name="connsiteX10" fmla="*/ 261937 w 966787"/>
              <a:gd name="connsiteY10" fmla="*/ 261959 h 400747"/>
              <a:gd name="connsiteX11" fmla="*/ 269081 w 966787"/>
              <a:gd name="connsiteY11" fmla="*/ 254815 h 400747"/>
              <a:gd name="connsiteX12" fmla="*/ 271462 w 966787"/>
              <a:gd name="connsiteY12" fmla="*/ 245290 h 400747"/>
              <a:gd name="connsiteX13" fmla="*/ 276225 w 966787"/>
              <a:gd name="connsiteY13" fmla="*/ 238146 h 400747"/>
              <a:gd name="connsiteX14" fmla="*/ 280987 w 966787"/>
              <a:gd name="connsiteY14" fmla="*/ 226240 h 400747"/>
              <a:gd name="connsiteX15" fmla="*/ 278606 w 966787"/>
              <a:gd name="connsiteY15" fmla="*/ 242909 h 400747"/>
              <a:gd name="connsiteX16" fmla="*/ 280987 w 966787"/>
              <a:gd name="connsiteY16" fmla="*/ 235765 h 400747"/>
              <a:gd name="connsiteX17" fmla="*/ 285750 w 966787"/>
              <a:gd name="connsiteY17" fmla="*/ 211952 h 400747"/>
              <a:gd name="connsiteX18" fmla="*/ 288131 w 966787"/>
              <a:gd name="connsiteY18" fmla="*/ 173852 h 400747"/>
              <a:gd name="connsiteX19" fmla="*/ 297656 w 966787"/>
              <a:gd name="connsiteY19" fmla="*/ 159565 h 400747"/>
              <a:gd name="connsiteX20" fmla="*/ 300037 w 966787"/>
              <a:gd name="connsiteY20" fmla="*/ 152421 h 400747"/>
              <a:gd name="connsiteX21" fmla="*/ 304800 w 966787"/>
              <a:gd name="connsiteY21" fmla="*/ 161946 h 400747"/>
              <a:gd name="connsiteX22" fmla="*/ 307181 w 966787"/>
              <a:gd name="connsiteY22" fmla="*/ 104796 h 400747"/>
              <a:gd name="connsiteX23" fmla="*/ 311943 w 966787"/>
              <a:gd name="connsiteY23" fmla="*/ 85746 h 400747"/>
              <a:gd name="connsiteX24" fmla="*/ 319087 w 966787"/>
              <a:gd name="connsiteY24" fmla="*/ 80984 h 400747"/>
              <a:gd name="connsiteX25" fmla="*/ 328612 w 966787"/>
              <a:gd name="connsiteY25" fmla="*/ 85746 h 400747"/>
              <a:gd name="connsiteX26" fmla="*/ 330993 w 966787"/>
              <a:gd name="connsiteY26" fmla="*/ 71459 h 400747"/>
              <a:gd name="connsiteX27" fmla="*/ 335756 w 966787"/>
              <a:gd name="connsiteY27" fmla="*/ 57171 h 400747"/>
              <a:gd name="connsiteX28" fmla="*/ 342900 w 966787"/>
              <a:gd name="connsiteY28" fmla="*/ 35740 h 400747"/>
              <a:gd name="connsiteX29" fmla="*/ 345281 w 966787"/>
              <a:gd name="connsiteY29" fmla="*/ 28596 h 400747"/>
              <a:gd name="connsiteX30" fmla="*/ 350043 w 966787"/>
              <a:gd name="connsiteY30" fmla="*/ 21452 h 400747"/>
              <a:gd name="connsiteX31" fmla="*/ 354806 w 966787"/>
              <a:gd name="connsiteY31" fmla="*/ 4784 h 400747"/>
              <a:gd name="connsiteX32" fmla="*/ 359568 w 966787"/>
              <a:gd name="connsiteY32" fmla="*/ 11927 h 400747"/>
              <a:gd name="connsiteX33" fmla="*/ 361950 w 966787"/>
              <a:gd name="connsiteY33" fmla="*/ 19071 h 400747"/>
              <a:gd name="connsiteX34" fmla="*/ 376237 w 966787"/>
              <a:gd name="connsiteY34" fmla="*/ 16690 h 400747"/>
              <a:gd name="connsiteX35" fmla="*/ 388143 w 966787"/>
              <a:gd name="connsiteY35" fmla="*/ 4784 h 400747"/>
              <a:gd name="connsiteX36" fmla="*/ 390525 w 966787"/>
              <a:gd name="connsiteY36" fmla="*/ 14309 h 400747"/>
              <a:gd name="connsiteX37" fmla="*/ 392906 w 966787"/>
              <a:gd name="connsiteY37" fmla="*/ 21452 h 400747"/>
              <a:gd name="connsiteX38" fmla="*/ 400050 w 966787"/>
              <a:gd name="connsiteY38" fmla="*/ 23834 h 400747"/>
              <a:gd name="connsiteX39" fmla="*/ 416718 w 966787"/>
              <a:gd name="connsiteY39" fmla="*/ 21452 h 400747"/>
              <a:gd name="connsiteX40" fmla="*/ 431006 w 966787"/>
              <a:gd name="connsiteY40" fmla="*/ 11927 h 400747"/>
              <a:gd name="connsiteX41" fmla="*/ 433387 w 966787"/>
              <a:gd name="connsiteY41" fmla="*/ 4784 h 400747"/>
              <a:gd name="connsiteX42" fmla="*/ 450056 w 966787"/>
              <a:gd name="connsiteY42" fmla="*/ 4784 h 400747"/>
              <a:gd name="connsiteX43" fmla="*/ 457200 w 966787"/>
              <a:gd name="connsiteY43" fmla="*/ 19071 h 400747"/>
              <a:gd name="connsiteX44" fmla="*/ 459581 w 966787"/>
              <a:gd name="connsiteY44" fmla="*/ 26215 h 400747"/>
              <a:gd name="connsiteX45" fmla="*/ 483393 w 966787"/>
              <a:gd name="connsiteY45" fmla="*/ 14309 h 400747"/>
              <a:gd name="connsiteX46" fmla="*/ 502443 w 966787"/>
              <a:gd name="connsiteY46" fmla="*/ 7165 h 400747"/>
              <a:gd name="connsiteX47" fmla="*/ 507206 w 966787"/>
              <a:gd name="connsiteY47" fmla="*/ 16690 h 400747"/>
              <a:gd name="connsiteX48" fmla="*/ 511968 w 966787"/>
              <a:gd name="connsiteY48" fmla="*/ 30977 h 400747"/>
              <a:gd name="connsiteX49" fmla="*/ 519112 w 966787"/>
              <a:gd name="connsiteY49" fmla="*/ 23834 h 400747"/>
              <a:gd name="connsiteX50" fmla="*/ 528637 w 966787"/>
              <a:gd name="connsiteY50" fmla="*/ 9546 h 400747"/>
              <a:gd name="connsiteX51" fmla="*/ 542925 w 966787"/>
              <a:gd name="connsiteY51" fmla="*/ 4784 h 400747"/>
              <a:gd name="connsiteX52" fmla="*/ 550068 w 966787"/>
              <a:gd name="connsiteY52" fmla="*/ 9546 h 400747"/>
              <a:gd name="connsiteX53" fmla="*/ 552450 w 966787"/>
              <a:gd name="connsiteY53" fmla="*/ 19071 h 400747"/>
              <a:gd name="connsiteX54" fmla="*/ 561975 w 966787"/>
              <a:gd name="connsiteY54" fmla="*/ 21452 h 400747"/>
              <a:gd name="connsiteX55" fmla="*/ 576262 w 966787"/>
              <a:gd name="connsiteY55" fmla="*/ 16690 h 400747"/>
              <a:gd name="connsiteX56" fmla="*/ 592931 w 966787"/>
              <a:gd name="connsiteY56" fmla="*/ 4784 h 400747"/>
              <a:gd name="connsiteX57" fmla="*/ 600075 w 966787"/>
              <a:gd name="connsiteY57" fmla="*/ 2402 h 400747"/>
              <a:gd name="connsiteX58" fmla="*/ 609600 w 966787"/>
              <a:gd name="connsiteY58" fmla="*/ 21452 h 400747"/>
              <a:gd name="connsiteX59" fmla="*/ 619125 w 966787"/>
              <a:gd name="connsiteY59" fmla="*/ 40502 h 400747"/>
              <a:gd name="connsiteX60" fmla="*/ 621506 w 966787"/>
              <a:gd name="connsiteY60" fmla="*/ 47646 h 400747"/>
              <a:gd name="connsiteX61" fmla="*/ 633412 w 966787"/>
              <a:gd name="connsiteY61" fmla="*/ 33359 h 400747"/>
              <a:gd name="connsiteX62" fmla="*/ 638175 w 966787"/>
              <a:gd name="connsiteY62" fmla="*/ 19071 h 400747"/>
              <a:gd name="connsiteX63" fmla="*/ 647700 w 966787"/>
              <a:gd name="connsiteY63" fmla="*/ 4784 h 400747"/>
              <a:gd name="connsiteX64" fmla="*/ 659606 w 966787"/>
              <a:gd name="connsiteY64" fmla="*/ 21452 h 400747"/>
              <a:gd name="connsiteX65" fmla="*/ 661987 w 966787"/>
              <a:gd name="connsiteY65" fmla="*/ 28596 h 400747"/>
              <a:gd name="connsiteX66" fmla="*/ 666750 w 966787"/>
              <a:gd name="connsiteY66" fmla="*/ 19071 h 400747"/>
              <a:gd name="connsiteX67" fmla="*/ 669131 w 966787"/>
              <a:gd name="connsiteY67" fmla="*/ 11927 h 400747"/>
              <a:gd name="connsiteX68" fmla="*/ 683418 w 966787"/>
              <a:gd name="connsiteY68" fmla="*/ 7165 h 400747"/>
              <a:gd name="connsiteX69" fmla="*/ 690562 w 966787"/>
              <a:gd name="connsiteY69" fmla="*/ 4784 h 400747"/>
              <a:gd name="connsiteX70" fmla="*/ 695325 w 966787"/>
              <a:gd name="connsiteY70" fmla="*/ 30977 h 400747"/>
              <a:gd name="connsiteX71" fmla="*/ 697706 w 966787"/>
              <a:gd name="connsiteY71" fmla="*/ 47646 h 400747"/>
              <a:gd name="connsiteX72" fmla="*/ 704850 w 966787"/>
              <a:gd name="connsiteY72" fmla="*/ 21452 h 400747"/>
              <a:gd name="connsiteX73" fmla="*/ 714375 w 966787"/>
              <a:gd name="connsiteY73" fmla="*/ 30977 h 400747"/>
              <a:gd name="connsiteX74" fmla="*/ 719137 w 966787"/>
              <a:gd name="connsiteY74" fmla="*/ 50027 h 400747"/>
              <a:gd name="connsiteX75" fmla="*/ 723900 w 966787"/>
              <a:gd name="connsiteY75" fmla="*/ 71459 h 400747"/>
              <a:gd name="connsiteX76" fmla="*/ 721518 w 966787"/>
              <a:gd name="connsiteY76" fmla="*/ 88127 h 400747"/>
              <a:gd name="connsiteX77" fmla="*/ 719137 w 966787"/>
              <a:gd name="connsiteY77" fmla="*/ 95271 h 400747"/>
              <a:gd name="connsiteX78" fmla="*/ 721518 w 966787"/>
              <a:gd name="connsiteY78" fmla="*/ 64315 h 400747"/>
              <a:gd name="connsiteX79" fmla="*/ 723900 w 966787"/>
              <a:gd name="connsiteY79" fmla="*/ 114321 h 400747"/>
              <a:gd name="connsiteX80" fmla="*/ 726281 w 966787"/>
              <a:gd name="connsiteY80" fmla="*/ 121465 h 400747"/>
              <a:gd name="connsiteX81" fmla="*/ 728662 w 966787"/>
              <a:gd name="connsiteY81" fmla="*/ 130990 h 400747"/>
              <a:gd name="connsiteX82" fmla="*/ 731043 w 966787"/>
              <a:gd name="connsiteY82" fmla="*/ 138134 h 400747"/>
              <a:gd name="connsiteX83" fmla="*/ 733425 w 966787"/>
              <a:gd name="connsiteY83" fmla="*/ 152421 h 400747"/>
              <a:gd name="connsiteX84" fmla="*/ 735806 w 966787"/>
              <a:gd name="connsiteY84" fmla="*/ 140515 h 400747"/>
              <a:gd name="connsiteX85" fmla="*/ 738187 w 966787"/>
              <a:gd name="connsiteY85" fmla="*/ 123846 h 400747"/>
              <a:gd name="connsiteX86" fmla="*/ 740568 w 966787"/>
              <a:gd name="connsiteY86" fmla="*/ 266721 h 400747"/>
              <a:gd name="connsiteX87" fmla="*/ 747712 w 966787"/>
              <a:gd name="connsiteY87" fmla="*/ 242909 h 400747"/>
              <a:gd name="connsiteX88" fmla="*/ 750093 w 966787"/>
              <a:gd name="connsiteY88" fmla="*/ 231002 h 400747"/>
              <a:gd name="connsiteX89" fmla="*/ 752475 w 966787"/>
              <a:gd name="connsiteY89" fmla="*/ 223859 h 400747"/>
              <a:gd name="connsiteX90" fmla="*/ 750093 w 966787"/>
              <a:gd name="connsiteY90" fmla="*/ 252434 h 400747"/>
              <a:gd name="connsiteX91" fmla="*/ 745331 w 966787"/>
              <a:gd name="connsiteY91" fmla="*/ 266721 h 400747"/>
              <a:gd name="connsiteX92" fmla="*/ 747712 w 966787"/>
              <a:gd name="connsiteY92" fmla="*/ 290534 h 400747"/>
              <a:gd name="connsiteX93" fmla="*/ 754856 w 966787"/>
              <a:gd name="connsiteY93" fmla="*/ 292915 h 400747"/>
              <a:gd name="connsiteX94" fmla="*/ 773906 w 966787"/>
              <a:gd name="connsiteY94" fmla="*/ 290534 h 400747"/>
              <a:gd name="connsiteX95" fmla="*/ 769143 w 966787"/>
              <a:gd name="connsiteY95" fmla="*/ 302440 h 400747"/>
              <a:gd name="connsiteX96" fmla="*/ 759618 w 966787"/>
              <a:gd name="connsiteY96" fmla="*/ 316727 h 400747"/>
              <a:gd name="connsiteX97" fmla="*/ 762000 w 966787"/>
              <a:gd name="connsiteY97" fmla="*/ 323871 h 400747"/>
              <a:gd name="connsiteX98" fmla="*/ 783431 w 966787"/>
              <a:gd name="connsiteY98" fmla="*/ 314346 h 400747"/>
              <a:gd name="connsiteX99" fmla="*/ 788193 w 966787"/>
              <a:gd name="connsiteY99" fmla="*/ 307202 h 400747"/>
              <a:gd name="connsiteX100" fmla="*/ 795337 w 966787"/>
              <a:gd name="connsiteY100" fmla="*/ 309584 h 400747"/>
              <a:gd name="connsiteX101" fmla="*/ 802481 w 966787"/>
              <a:gd name="connsiteY101" fmla="*/ 326252 h 400747"/>
              <a:gd name="connsiteX102" fmla="*/ 807243 w 966787"/>
              <a:gd name="connsiteY102" fmla="*/ 333396 h 400747"/>
              <a:gd name="connsiteX103" fmla="*/ 809625 w 966787"/>
              <a:gd name="connsiteY103" fmla="*/ 342921 h 400747"/>
              <a:gd name="connsiteX104" fmla="*/ 812006 w 966787"/>
              <a:gd name="connsiteY104" fmla="*/ 354827 h 400747"/>
              <a:gd name="connsiteX105" fmla="*/ 816768 w 966787"/>
              <a:gd name="connsiteY105" fmla="*/ 345302 h 400747"/>
              <a:gd name="connsiteX106" fmla="*/ 823912 w 966787"/>
              <a:gd name="connsiteY106" fmla="*/ 335777 h 400747"/>
              <a:gd name="connsiteX107" fmla="*/ 833437 w 966787"/>
              <a:gd name="connsiteY107" fmla="*/ 326252 h 400747"/>
              <a:gd name="connsiteX108" fmla="*/ 840581 w 966787"/>
              <a:gd name="connsiteY108" fmla="*/ 333396 h 400747"/>
              <a:gd name="connsiteX109" fmla="*/ 852487 w 966787"/>
              <a:gd name="connsiteY109" fmla="*/ 350065 h 400747"/>
              <a:gd name="connsiteX110" fmla="*/ 866775 w 966787"/>
              <a:gd name="connsiteY110" fmla="*/ 359590 h 400747"/>
              <a:gd name="connsiteX111" fmla="*/ 873918 w 966787"/>
              <a:gd name="connsiteY111" fmla="*/ 352446 h 400747"/>
              <a:gd name="connsiteX112" fmla="*/ 876300 w 966787"/>
              <a:gd name="connsiteY112" fmla="*/ 345302 h 400747"/>
              <a:gd name="connsiteX113" fmla="*/ 881062 w 966787"/>
              <a:gd name="connsiteY113" fmla="*/ 335777 h 400747"/>
              <a:gd name="connsiteX114" fmla="*/ 888206 w 966787"/>
              <a:gd name="connsiteY114" fmla="*/ 321490 h 400747"/>
              <a:gd name="connsiteX115" fmla="*/ 890587 w 966787"/>
              <a:gd name="connsiteY115" fmla="*/ 331015 h 400747"/>
              <a:gd name="connsiteX116" fmla="*/ 892968 w 966787"/>
              <a:gd name="connsiteY116" fmla="*/ 338159 h 400747"/>
              <a:gd name="connsiteX117" fmla="*/ 895350 w 966787"/>
              <a:gd name="connsiteY117" fmla="*/ 385784 h 400747"/>
              <a:gd name="connsiteX118" fmla="*/ 916781 w 966787"/>
              <a:gd name="connsiteY118" fmla="*/ 378640 h 400747"/>
              <a:gd name="connsiteX119" fmla="*/ 926306 w 966787"/>
              <a:gd name="connsiteY119" fmla="*/ 364352 h 400747"/>
              <a:gd name="connsiteX120" fmla="*/ 928687 w 966787"/>
              <a:gd name="connsiteY120" fmla="*/ 371496 h 400747"/>
              <a:gd name="connsiteX121" fmla="*/ 933450 w 966787"/>
              <a:gd name="connsiteY121" fmla="*/ 395309 h 400747"/>
              <a:gd name="connsiteX122" fmla="*/ 940593 w 966787"/>
              <a:gd name="connsiteY122" fmla="*/ 381021 h 400747"/>
              <a:gd name="connsiteX123" fmla="*/ 945356 w 966787"/>
              <a:gd name="connsiteY123" fmla="*/ 373877 h 400747"/>
              <a:gd name="connsiteX124" fmla="*/ 966787 w 966787"/>
              <a:gd name="connsiteY124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26218 w 966787"/>
              <a:gd name="connsiteY2" fmla="*/ 371496 h 400747"/>
              <a:gd name="connsiteX3" fmla="*/ 230981 w 966787"/>
              <a:gd name="connsiteY3" fmla="*/ 357209 h 400747"/>
              <a:gd name="connsiteX4" fmla="*/ 233362 w 966787"/>
              <a:gd name="connsiteY4" fmla="*/ 350065 h 400747"/>
              <a:gd name="connsiteX5" fmla="*/ 235743 w 966787"/>
              <a:gd name="connsiteY5" fmla="*/ 340540 h 400747"/>
              <a:gd name="connsiteX6" fmla="*/ 240506 w 966787"/>
              <a:gd name="connsiteY6" fmla="*/ 326252 h 400747"/>
              <a:gd name="connsiteX7" fmla="*/ 245268 w 966787"/>
              <a:gd name="connsiteY7" fmla="*/ 309584 h 400747"/>
              <a:gd name="connsiteX8" fmla="*/ 247650 w 966787"/>
              <a:gd name="connsiteY8" fmla="*/ 316727 h 400747"/>
              <a:gd name="connsiteX9" fmla="*/ 261937 w 966787"/>
              <a:gd name="connsiteY9" fmla="*/ 261959 h 400747"/>
              <a:gd name="connsiteX10" fmla="*/ 269081 w 966787"/>
              <a:gd name="connsiteY10" fmla="*/ 254815 h 400747"/>
              <a:gd name="connsiteX11" fmla="*/ 271462 w 966787"/>
              <a:gd name="connsiteY11" fmla="*/ 245290 h 400747"/>
              <a:gd name="connsiteX12" fmla="*/ 276225 w 966787"/>
              <a:gd name="connsiteY12" fmla="*/ 238146 h 400747"/>
              <a:gd name="connsiteX13" fmla="*/ 280987 w 966787"/>
              <a:gd name="connsiteY13" fmla="*/ 226240 h 400747"/>
              <a:gd name="connsiteX14" fmla="*/ 278606 w 966787"/>
              <a:gd name="connsiteY14" fmla="*/ 242909 h 400747"/>
              <a:gd name="connsiteX15" fmla="*/ 280987 w 966787"/>
              <a:gd name="connsiteY15" fmla="*/ 235765 h 400747"/>
              <a:gd name="connsiteX16" fmla="*/ 285750 w 966787"/>
              <a:gd name="connsiteY16" fmla="*/ 211952 h 400747"/>
              <a:gd name="connsiteX17" fmla="*/ 288131 w 966787"/>
              <a:gd name="connsiteY17" fmla="*/ 173852 h 400747"/>
              <a:gd name="connsiteX18" fmla="*/ 297656 w 966787"/>
              <a:gd name="connsiteY18" fmla="*/ 159565 h 400747"/>
              <a:gd name="connsiteX19" fmla="*/ 300037 w 966787"/>
              <a:gd name="connsiteY19" fmla="*/ 152421 h 400747"/>
              <a:gd name="connsiteX20" fmla="*/ 304800 w 966787"/>
              <a:gd name="connsiteY20" fmla="*/ 161946 h 400747"/>
              <a:gd name="connsiteX21" fmla="*/ 307181 w 966787"/>
              <a:gd name="connsiteY21" fmla="*/ 104796 h 400747"/>
              <a:gd name="connsiteX22" fmla="*/ 311943 w 966787"/>
              <a:gd name="connsiteY22" fmla="*/ 85746 h 400747"/>
              <a:gd name="connsiteX23" fmla="*/ 319087 w 966787"/>
              <a:gd name="connsiteY23" fmla="*/ 80984 h 400747"/>
              <a:gd name="connsiteX24" fmla="*/ 328612 w 966787"/>
              <a:gd name="connsiteY24" fmla="*/ 85746 h 400747"/>
              <a:gd name="connsiteX25" fmla="*/ 330993 w 966787"/>
              <a:gd name="connsiteY25" fmla="*/ 71459 h 400747"/>
              <a:gd name="connsiteX26" fmla="*/ 335756 w 966787"/>
              <a:gd name="connsiteY26" fmla="*/ 57171 h 400747"/>
              <a:gd name="connsiteX27" fmla="*/ 342900 w 966787"/>
              <a:gd name="connsiteY27" fmla="*/ 35740 h 400747"/>
              <a:gd name="connsiteX28" fmla="*/ 345281 w 966787"/>
              <a:gd name="connsiteY28" fmla="*/ 28596 h 400747"/>
              <a:gd name="connsiteX29" fmla="*/ 350043 w 966787"/>
              <a:gd name="connsiteY29" fmla="*/ 21452 h 400747"/>
              <a:gd name="connsiteX30" fmla="*/ 354806 w 966787"/>
              <a:gd name="connsiteY30" fmla="*/ 4784 h 400747"/>
              <a:gd name="connsiteX31" fmla="*/ 359568 w 966787"/>
              <a:gd name="connsiteY31" fmla="*/ 11927 h 400747"/>
              <a:gd name="connsiteX32" fmla="*/ 361950 w 966787"/>
              <a:gd name="connsiteY32" fmla="*/ 19071 h 400747"/>
              <a:gd name="connsiteX33" fmla="*/ 376237 w 966787"/>
              <a:gd name="connsiteY33" fmla="*/ 16690 h 400747"/>
              <a:gd name="connsiteX34" fmla="*/ 388143 w 966787"/>
              <a:gd name="connsiteY34" fmla="*/ 4784 h 400747"/>
              <a:gd name="connsiteX35" fmla="*/ 390525 w 966787"/>
              <a:gd name="connsiteY35" fmla="*/ 14309 h 400747"/>
              <a:gd name="connsiteX36" fmla="*/ 392906 w 966787"/>
              <a:gd name="connsiteY36" fmla="*/ 21452 h 400747"/>
              <a:gd name="connsiteX37" fmla="*/ 400050 w 966787"/>
              <a:gd name="connsiteY37" fmla="*/ 23834 h 400747"/>
              <a:gd name="connsiteX38" fmla="*/ 416718 w 966787"/>
              <a:gd name="connsiteY38" fmla="*/ 21452 h 400747"/>
              <a:gd name="connsiteX39" fmla="*/ 431006 w 966787"/>
              <a:gd name="connsiteY39" fmla="*/ 11927 h 400747"/>
              <a:gd name="connsiteX40" fmla="*/ 433387 w 966787"/>
              <a:gd name="connsiteY40" fmla="*/ 4784 h 400747"/>
              <a:gd name="connsiteX41" fmla="*/ 450056 w 966787"/>
              <a:gd name="connsiteY41" fmla="*/ 4784 h 400747"/>
              <a:gd name="connsiteX42" fmla="*/ 457200 w 966787"/>
              <a:gd name="connsiteY42" fmla="*/ 19071 h 400747"/>
              <a:gd name="connsiteX43" fmla="*/ 459581 w 966787"/>
              <a:gd name="connsiteY43" fmla="*/ 26215 h 400747"/>
              <a:gd name="connsiteX44" fmla="*/ 483393 w 966787"/>
              <a:gd name="connsiteY44" fmla="*/ 14309 h 400747"/>
              <a:gd name="connsiteX45" fmla="*/ 502443 w 966787"/>
              <a:gd name="connsiteY45" fmla="*/ 7165 h 400747"/>
              <a:gd name="connsiteX46" fmla="*/ 507206 w 966787"/>
              <a:gd name="connsiteY46" fmla="*/ 16690 h 400747"/>
              <a:gd name="connsiteX47" fmla="*/ 511968 w 966787"/>
              <a:gd name="connsiteY47" fmla="*/ 30977 h 400747"/>
              <a:gd name="connsiteX48" fmla="*/ 519112 w 966787"/>
              <a:gd name="connsiteY48" fmla="*/ 23834 h 400747"/>
              <a:gd name="connsiteX49" fmla="*/ 528637 w 966787"/>
              <a:gd name="connsiteY49" fmla="*/ 9546 h 400747"/>
              <a:gd name="connsiteX50" fmla="*/ 542925 w 966787"/>
              <a:gd name="connsiteY50" fmla="*/ 4784 h 400747"/>
              <a:gd name="connsiteX51" fmla="*/ 550068 w 966787"/>
              <a:gd name="connsiteY51" fmla="*/ 9546 h 400747"/>
              <a:gd name="connsiteX52" fmla="*/ 552450 w 966787"/>
              <a:gd name="connsiteY52" fmla="*/ 19071 h 400747"/>
              <a:gd name="connsiteX53" fmla="*/ 561975 w 966787"/>
              <a:gd name="connsiteY53" fmla="*/ 21452 h 400747"/>
              <a:gd name="connsiteX54" fmla="*/ 576262 w 966787"/>
              <a:gd name="connsiteY54" fmla="*/ 16690 h 400747"/>
              <a:gd name="connsiteX55" fmla="*/ 592931 w 966787"/>
              <a:gd name="connsiteY55" fmla="*/ 4784 h 400747"/>
              <a:gd name="connsiteX56" fmla="*/ 600075 w 966787"/>
              <a:gd name="connsiteY56" fmla="*/ 2402 h 400747"/>
              <a:gd name="connsiteX57" fmla="*/ 609600 w 966787"/>
              <a:gd name="connsiteY57" fmla="*/ 21452 h 400747"/>
              <a:gd name="connsiteX58" fmla="*/ 619125 w 966787"/>
              <a:gd name="connsiteY58" fmla="*/ 40502 h 400747"/>
              <a:gd name="connsiteX59" fmla="*/ 621506 w 966787"/>
              <a:gd name="connsiteY59" fmla="*/ 47646 h 400747"/>
              <a:gd name="connsiteX60" fmla="*/ 633412 w 966787"/>
              <a:gd name="connsiteY60" fmla="*/ 33359 h 400747"/>
              <a:gd name="connsiteX61" fmla="*/ 638175 w 966787"/>
              <a:gd name="connsiteY61" fmla="*/ 19071 h 400747"/>
              <a:gd name="connsiteX62" fmla="*/ 647700 w 966787"/>
              <a:gd name="connsiteY62" fmla="*/ 4784 h 400747"/>
              <a:gd name="connsiteX63" fmla="*/ 659606 w 966787"/>
              <a:gd name="connsiteY63" fmla="*/ 21452 h 400747"/>
              <a:gd name="connsiteX64" fmla="*/ 661987 w 966787"/>
              <a:gd name="connsiteY64" fmla="*/ 28596 h 400747"/>
              <a:gd name="connsiteX65" fmla="*/ 666750 w 966787"/>
              <a:gd name="connsiteY65" fmla="*/ 19071 h 400747"/>
              <a:gd name="connsiteX66" fmla="*/ 669131 w 966787"/>
              <a:gd name="connsiteY66" fmla="*/ 11927 h 400747"/>
              <a:gd name="connsiteX67" fmla="*/ 683418 w 966787"/>
              <a:gd name="connsiteY67" fmla="*/ 7165 h 400747"/>
              <a:gd name="connsiteX68" fmla="*/ 690562 w 966787"/>
              <a:gd name="connsiteY68" fmla="*/ 4784 h 400747"/>
              <a:gd name="connsiteX69" fmla="*/ 695325 w 966787"/>
              <a:gd name="connsiteY69" fmla="*/ 30977 h 400747"/>
              <a:gd name="connsiteX70" fmla="*/ 697706 w 966787"/>
              <a:gd name="connsiteY70" fmla="*/ 47646 h 400747"/>
              <a:gd name="connsiteX71" fmla="*/ 704850 w 966787"/>
              <a:gd name="connsiteY71" fmla="*/ 21452 h 400747"/>
              <a:gd name="connsiteX72" fmla="*/ 714375 w 966787"/>
              <a:gd name="connsiteY72" fmla="*/ 30977 h 400747"/>
              <a:gd name="connsiteX73" fmla="*/ 719137 w 966787"/>
              <a:gd name="connsiteY73" fmla="*/ 50027 h 400747"/>
              <a:gd name="connsiteX74" fmla="*/ 723900 w 966787"/>
              <a:gd name="connsiteY74" fmla="*/ 71459 h 400747"/>
              <a:gd name="connsiteX75" fmla="*/ 721518 w 966787"/>
              <a:gd name="connsiteY75" fmla="*/ 88127 h 400747"/>
              <a:gd name="connsiteX76" fmla="*/ 719137 w 966787"/>
              <a:gd name="connsiteY76" fmla="*/ 95271 h 400747"/>
              <a:gd name="connsiteX77" fmla="*/ 721518 w 966787"/>
              <a:gd name="connsiteY77" fmla="*/ 64315 h 400747"/>
              <a:gd name="connsiteX78" fmla="*/ 723900 w 966787"/>
              <a:gd name="connsiteY78" fmla="*/ 114321 h 400747"/>
              <a:gd name="connsiteX79" fmla="*/ 726281 w 966787"/>
              <a:gd name="connsiteY79" fmla="*/ 121465 h 400747"/>
              <a:gd name="connsiteX80" fmla="*/ 728662 w 966787"/>
              <a:gd name="connsiteY80" fmla="*/ 130990 h 400747"/>
              <a:gd name="connsiteX81" fmla="*/ 731043 w 966787"/>
              <a:gd name="connsiteY81" fmla="*/ 138134 h 400747"/>
              <a:gd name="connsiteX82" fmla="*/ 733425 w 966787"/>
              <a:gd name="connsiteY82" fmla="*/ 152421 h 400747"/>
              <a:gd name="connsiteX83" fmla="*/ 735806 w 966787"/>
              <a:gd name="connsiteY83" fmla="*/ 140515 h 400747"/>
              <a:gd name="connsiteX84" fmla="*/ 738187 w 966787"/>
              <a:gd name="connsiteY84" fmla="*/ 123846 h 400747"/>
              <a:gd name="connsiteX85" fmla="*/ 740568 w 966787"/>
              <a:gd name="connsiteY85" fmla="*/ 266721 h 400747"/>
              <a:gd name="connsiteX86" fmla="*/ 747712 w 966787"/>
              <a:gd name="connsiteY86" fmla="*/ 242909 h 400747"/>
              <a:gd name="connsiteX87" fmla="*/ 750093 w 966787"/>
              <a:gd name="connsiteY87" fmla="*/ 231002 h 400747"/>
              <a:gd name="connsiteX88" fmla="*/ 752475 w 966787"/>
              <a:gd name="connsiteY88" fmla="*/ 223859 h 400747"/>
              <a:gd name="connsiteX89" fmla="*/ 750093 w 966787"/>
              <a:gd name="connsiteY89" fmla="*/ 252434 h 400747"/>
              <a:gd name="connsiteX90" fmla="*/ 745331 w 966787"/>
              <a:gd name="connsiteY90" fmla="*/ 266721 h 400747"/>
              <a:gd name="connsiteX91" fmla="*/ 747712 w 966787"/>
              <a:gd name="connsiteY91" fmla="*/ 290534 h 400747"/>
              <a:gd name="connsiteX92" fmla="*/ 754856 w 966787"/>
              <a:gd name="connsiteY92" fmla="*/ 292915 h 400747"/>
              <a:gd name="connsiteX93" fmla="*/ 773906 w 966787"/>
              <a:gd name="connsiteY93" fmla="*/ 290534 h 400747"/>
              <a:gd name="connsiteX94" fmla="*/ 769143 w 966787"/>
              <a:gd name="connsiteY94" fmla="*/ 302440 h 400747"/>
              <a:gd name="connsiteX95" fmla="*/ 759618 w 966787"/>
              <a:gd name="connsiteY95" fmla="*/ 316727 h 400747"/>
              <a:gd name="connsiteX96" fmla="*/ 762000 w 966787"/>
              <a:gd name="connsiteY96" fmla="*/ 323871 h 400747"/>
              <a:gd name="connsiteX97" fmla="*/ 783431 w 966787"/>
              <a:gd name="connsiteY97" fmla="*/ 314346 h 400747"/>
              <a:gd name="connsiteX98" fmla="*/ 788193 w 966787"/>
              <a:gd name="connsiteY98" fmla="*/ 307202 h 400747"/>
              <a:gd name="connsiteX99" fmla="*/ 795337 w 966787"/>
              <a:gd name="connsiteY99" fmla="*/ 309584 h 400747"/>
              <a:gd name="connsiteX100" fmla="*/ 802481 w 966787"/>
              <a:gd name="connsiteY100" fmla="*/ 326252 h 400747"/>
              <a:gd name="connsiteX101" fmla="*/ 807243 w 966787"/>
              <a:gd name="connsiteY101" fmla="*/ 333396 h 400747"/>
              <a:gd name="connsiteX102" fmla="*/ 809625 w 966787"/>
              <a:gd name="connsiteY102" fmla="*/ 342921 h 400747"/>
              <a:gd name="connsiteX103" fmla="*/ 812006 w 966787"/>
              <a:gd name="connsiteY103" fmla="*/ 354827 h 400747"/>
              <a:gd name="connsiteX104" fmla="*/ 816768 w 966787"/>
              <a:gd name="connsiteY104" fmla="*/ 345302 h 400747"/>
              <a:gd name="connsiteX105" fmla="*/ 823912 w 966787"/>
              <a:gd name="connsiteY105" fmla="*/ 335777 h 400747"/>
              <a:gd name="connsiteX106" fmla="*/ 833437 w 966787"/>
              <a:gd name="connsiteY106" fmla="*/ 326252 h 400747"/>
              <a:gd name="connsiteX107" fmla="*/ 840581 w 966787"/>
              <a:gd name="connsiteY107" fmla="*/ 333396 h 400747"/>
              <a:gd name="connsiteX108" fmla="*/ 852487 w 966787"/>
              <a:gd name="connsiteY108" fmla="*/ 350065 h 400747"/>
              <a:gd name="connsiteX109" fmla="*/ 866775 w 966787"/>
              <a:gd name="connsiteY109" fmla="*/ 359590 h 400747"/>
              <a:gd name="connsiteX110" fmla="*/ 873918 w 966787"/>
              <a:gd name="connsiteY110" fmla="*/ 352446 h 400747"/>
              <a:gd name="connsiteX111" fmla="*/ 876300 w 966787"/>
              <a:gd name="connsiteY111" fmla="*/ 345302 h 400747"/>
              <a:gd name="connsiteX112" fmla="*/ 881062 w 966787"/>
              <a:gd name="connsiteY112" fmla="*/ 335777 h 400747"/>
              <a:gd name="connsiteX113" fmla="*/ 888206 w 966787"/>
              <a:gd name="connsiteY113" fmla="*/ 321490 h 400747"/>
              <a:gd name="connsiteX114" fmla="*/ 890587 w 966787"/>
              <a:gd name="connsiteY114" fmla="*/ 331015 h 400747"/>
              <a:gd name="connsiteX115" fmla="*/ 892968 w 966787"/>
              <a:gd name="connsiteY115" fmla="*/ 338159 h 400747"/>
              <a:gd name="connsiteX116" fmla="*/ 895350 w 966787"/>
              <a:gd name="connsiteY116" fmla="*/ 385784 h 400747"/>
              <a:gd name="connsiteX117" fmla="*/ 916781 w 966787"/>
              <a:gd name="connsiteY117" fmla="*/ 378640 h 400747"/>
              <a:gd name="connsiteX118" fmla="*/ 926306 w 966787"/>
              <a:gd name="connsiteY118" fmla="*/ 364352 h 400747"/>
              <a:gd name="connsiteX119" fmla="*/ 928687 w 966787"/>
              <a:gd name="connsiteY119" fmla="*/ 371496 h 400747"/>
              <a:gd name="connsiteX120" fmla="*/ 933450 w 966787"/>
              <a:gd name="connsiteY120" fmla="*/ 395309 h 400747"/>
              <a:gd name="connsiteX121" fmla="*/ 940593 w 966787"/>
              <a:gd name="connsiteY121" fmla="*/ 381021 h 400747"/>
              <a:gd name="connsiteX122" fmla="*/ 945356 w 966787"/>
              <a:gd name="connsiteY122" fmla="*/ 373877 h 400747"/>
              <a:gd name="connsiteX123" fmla="*/ 966787 w 966787"/>
              <a:gd name="connsiteY123" fmla="*/ 373877 h 400747"/>
              <a:gd name="connsiteX0" fmla="*/ 0 w 966787"/>
              <a:gd name="connsiteY0" fmla="*/ 373877 h 400747"/>
              <a:gd name="connsiteX1" fmla="*/ 221456 w 966787"/>
              <a:gd name="connsiteY1" fmla="*/ 381021 h 400747"/>
              <a:gd name="connsiteX2" fmla="*/ 230981 w 966787"/>
              <a:gd name="connsiteY2" fmla="*/ 357209 h 400747"/>
              <a:gd name="connsiteX3" fmla="*/ 233362 w 966787"/>
              <a:gd name="connsiteY3" fmla="*/ 350065 h 400747"/>
              <a:gd name="connsiteX4" fmla="*/ 235743 w 966787"/>
              <a:gd name="connsiteY4" fmla="*/ 340540 h 400747"/>
              <a:gd name="connsiteX5" fmla="*/ 240506 w 966787"/>
              <a:gd name="connsiteY5" fmla="*/ 326252 h 400747"/>
              <a:gd name="connsiteX6" fmla="*/ 245268 w 966787"/>
              <a:gd name="connsiteY6" fmla="*/ 309584 h 400747"/>
              <a:gd name="connsiteX7" fmla="*/ 247650 w 966787"/>
              <a:gd name="connsiteY7" fmla="*/ 316727 h 400747"/>
              <a:gd name="connsiteX8" fmla="*/ 261937 w 966787"/>
              <a:gd name="connsiteY8" fmla="*/ 261959 h 400747"/>
              <a:gd name="connsiteX9" fmla="*/ 269081 w 966787"/>
              <a:gd name="connsiteY9" fmla="*/ 254815 h 400747"/>
              <a:gd name="connsiteX10" fmla="*/ 271462 w 966787"/>
              <a:gd name="connsiteY10" fmla="*/ 245290 h 400747"/>
              <a:gd name="connsiteX11" fmla="*/ 276225 w 966787"/>
              <a:gd name="connsiteY11" fmla="*/ 238146 h 400747"/>
              <a:gd name="connsiteX12" fmla="*/ 280987 w 966787"/>
              <a:gd name="connsiteY12" fmla="*/ 226240 h 400747"/>
              <a:gd name="connsiteX13" fmla="*/ 278606 w 966787"/>
              <a:gd name="connsiteY13" fmla="*/ 242909 h 400747"/>
              <a:gd name="connsiteX14" fmla="*/ 280987 w 966787"/>
              <a:gd name="connsiteY14" fmla="*/ 235765 h 400747"/>
              <a:gd name="connsiteX15" fmla="*/ 285750 w 966787"/>
              <a:gd name="connsiteY15" fmla="*/ 211952 h 400747"/>
              <a:gd name="connsiteX16" fmla="*/ 288131 w 966787"/>
              <a:gd name="connsiteY16" fmla="*/ 173852 h 400747"/>
              <a:gd name="connsiteX17" fmla="*/ 297656 w 966787"/>
              <a:gd name="connsiteY17" fmla="*/ 159565 h 400747"/>
              <a:gd name="connsiteX18" fmla="*/ 300037 w 966787"/>
              <a:gd name="connsiteY18" fmla="*/ 152421 h 400747"/>
              <a:gd name="connsiteX19" fmla="*/ 304800 w 966787"/>
              <a:gd name="connsiteY19" fmla="*/ 161946 h 400747"/>
              <a:gd name="connsiteX20" fmla="*/ 307181 w 966787"/>
              <a:gd name="connsiteY20" fmla="*/ 104796 h 400747"/>
              <a:gd name="connsiteX21" fmla="*/ 311943 w 966787"/>
              <a:gd name="connsiteY21" fmla="*/ 85746 h 400747"/>
              <a:gd name="connsiteX22" fmla="*/ 319087 w 966787"/>
              <a:gd name="connsiteY22" fmla="*/ 80984 h 400747"/>
              <a:gd name="connsiteX23" fmla="*/ 328612 w 966787"/>
              <a:gd name="connsiteY23" fmla="*/ 85746 h 400747"/>
              <a:gd name="connsiteX24" fmla="*/ 330993 w 966787"/>
              <a:gd name="connsiteY24" fmla="*/ 71459 h 400747"/>
              <a:gd name="connsiteX25" fmla="*/ 335756 w 966787"/>
              <a:gd name="connsiteY25" fmla="*/ 57171 h 400747"/>
              <a:gd name="connsiteX26" fmla="*/ 342900 w 966787"/>
              <a:gd name="connsiteY26" fmla="*/ 35740 h 400747"/>
              <a:gd name="connsiteX27" fmla="*/ 345281 w 966787"/>
              <a:gd name="connsiteY27" fmla="*/ 28596 h 400747"/>
              <a:gd name="connsiteX28" fmla="*/ 350043 w 966787"/>
              <a:gd name="connsiteY28" fmla="*/ 21452 h 400747"/>
              <a:gd name="connsiteX29" fmla="*/ 354806 w 966787"/>
              <a:gd name="connsiteY29" fmla="*/ 4784 h 400747"/>
              <a:gd name="connsiteX30" fmla="*/ 359568 w 966787"/>
              <a:gd name="connsiteY30" fmla="*/ 11927 h 400747"/>
              <a:gd name="connsiteX31" fmla="*/ 361950 w 966787"/>
              <a:gd name="connsiteY31" fmla="*/ 19071 h 400747"/>
              <a:gd name="connsiteX32" fmla="*/ 376237 w 966787"/>
              <a:gd name="connsiteY32" fmla="*/ 16690 h 400747"/>
              <a:gd name="connsiteX33" fmla="*/ 388143 w 966787"/>
              <a:gd name="connsiteY33" fmla="*/ 4784 h 400747"/>
              <a:gd name="connsiteX34" fmla="*/ 390525 w 966787"/>
              <a:gd name="connsiteY34" fmla="*/ 14309 h 400747"/>
              <a:gd name="connsiteX35" fmla="*/ 392906 w 966787"/>
              <a:gd name="connsiteY35" fmla="*/ 21452 h 400747"/>
              <a:gd name="connsiteX36" fmla="*/ 400050 w 966787"/>
              <a:gd name="connsiteY36" fmla="*/ 23834 h 400747"/>
              <a:gd name="connsiteX37" fmla="*/ 416718 w 966787"/>
              <a:gd name="connsiteY37" fmla="*/ 21452 h 400747"/>
              <a:gd name="connsiteX38" fmla="*/ 431006 w 966787"/>
              <a:gd name="connsiteY38" fmla="*/ 11927 h 400747"/>
              <a:gd name="connsiteX39" fmla="*/ 433387 w 966787"/>
              <a:gd name="connsiteY39" fmla="*/ 4784 h 400747"/>
              <a:gd name="connsiteX40" fmla="*/ 450056 w 966787"/>
              <a:gd name="connsiteY40" fmla="*/ 4784 h 400747"/>
              <a:gd name="connsiteX41" fmla="*/ 457200 w 966787"/>
              <a:gd name="connsiteY41" fmla="*/ 19071 h 400747"/>
              <a:gd name="connsiteX42" fmla="*/ 459581 w 966787"/>
              <a:gd name="connsiteY42" fmla="*/ 26215 h 400747"/>
              <a:gd name="connsiteX43" fmla="*/ 483393 w 966787"/>
              <a:gd name="connsiteY43" fmla="*/ 14309 h 400747"/>
              <a:gd name="connsiteX44" fmla="*/ 502443 w 966787"/>
              <a:gd name="connsiteY44" fmla="*/ 7165 h 400747"/>
              <a:gd name="connsiteX45" fmla="*/ 507206 w 966787"/>
              <a:gd name="connsiteY45" fmla="*/ 16690 h 400747"/>
              <a:gd name="connsiteX46" fmla="*/ 511968 w 966787"/>
              <a:gd name="connsiteY46" fmla="*/ 30977 h 400747"/>
              <a:gd name="connsiteX47" fmla="*/ 519112 w 966787"/>
              <a:gd name="connsiteY47" fmla="*/ 23834 h 400747"/>
              <a:gd name="connsiteX48" fmla="*/ 528637 w 966787"/>
              <a:gd name="connsiteY48" fmla="*/ 9546 h 400747"/>
              <a:gd name="connsiteX49" fmla="*/ 542925 w 966787"/>
              <a:gd name="connsiteY49" fmla="*/ 4784 h 400747"/>
              <a:gd name="connsiteX50" fmla="*/ 550068 w 966787"/>
              <a:gd name="connsiteY50" fmla="*/ 9546 h 400747"/>
              <a:gd name="connsiteX51" fmla="*/ 552450 w 966787"/>
              <a:gd name="connsiteY51" fmla="*/ 19071 h 400747"/>
              <a:gd name="connsiteX52" fmla="*/ 561975 w 966787"/>
              <a:gd name="connsiteY52" fmla="*/ 21452 h 400747"/>
              <a:gd name="connsiteX53" fmla="*/ 576262 w 966787"/>
              <a:gd name="connsiteY53" fmla="*/ 16690 h 400747"/>
              <a:gd name="connsiteX54" fmla="*/ 592931 w 966787"/>
              <a:gd name="connsiteY54" fmla="*/ 4784 h 400747"/>
              <a:gd name="connsiteX55" fmla="*/ 600075 w 966787"/>
              <a:gd name="connsiteY55" fmla="*/ 2402 h 400747"/>
              <a:gd name="connsiteX56" fmla="*/ 609600 w 966787"/>
              <a:gd name="connsiteY56" fmla="*/ 21452 h 400747"/>
              <a:gd name="connsiteX57" fmla="*/ 619125 w 966787"/>
              <a:gd name="connsiteY57" fmla="*/ 40502 h 400747"/>
              <a:gd name="connsiteX58" fmla="*/ 621506 w 966787"/>
              <a:gd name="connsiteY58" fmla="*/ 47646 h 400747"/>
              <a:gd name="connsiteX59" fmla="*/ 633412 w 966787"/>
              <a:gd name="connsiteY59" fmla="*/ 33359 h 400747"/>
              <a:gd name="connsiteX60" fmla="*/ 638175 w 966787"/>
              <a:gd name="connsiteY60" fmla="*/ 19071 h 400747"/>
              <a:gd name="connsiteX61" fmla="*/ 647700 w 966787"/>
              <a:gd name="connsiteY61" fmla="*/ 4784 h 400747"/>
              <a:gd name="connsiteX62" fmla="*/ 659606 w 966787"/>
              <a:gd name="connsiteY62" fmla="*/ 21452 h 400747"/>
              <a:gd name="connsiteX63" fmla="*/ 661987 w 966787"/>
              <a:gd name="connsiteY63" fmla="*/ 28596 h 400747"/>
              <a:gd name="connsiteX64" fmla="*/ 666750 w 966787"/>
              <a:gd name="connsiteY64" fmla="*/ 19071 h 400747"/>
              <a:gd name="connsiteX65" fmla="*/ 669131 w 966787"/>
              <a:gd name="connsiteY65" fmla="*/ 11927 h 400747"/>
              <a:gd name="connsiteX66" fmla="*/ 683418 w 966787"/>
              <a:gd name="connsiteY66" fmla="*/ 7165 h 400747"/>
              <a:gd name="connsiteX67" fmla="*/ 690562 w 966787"/>
              <a:gd name="connsiteY67" fmla="*/ 4784 h 400747"/>
              <a:gd name="connsiteX68" fmla="*/ 695325 w 966787"/>
              <a:gd name="connsiteY68" fmla="*/ 30977 h 400747"/>
              <a:gd name="connsiteX69" fmla="*/ 697706 w 966787"/>
              <a:gd name="connsiteY69" fmla="*/ 47646 h 400747"/>
              <a:gd name="connsiteX70" fmla="*/ 704850 w 966787"/>
              <a:gd name="connsiteY70" fmla="*/ 21452 h 400747"/>
              <a:gd name="connsiteX71" fmla="*/ 714375 w 966787"/>
              <a:gd name="connsiteY71" fmla="*/ 30977 h 400747"/>
              <a:gd name="connsiteX72" fmla="*/ 719137 w 966787"/>
              <a:gd name="connsiteY72" fmla="*/ 50027 h 400747"/>
              <a:gd name="connsiteX73" fmla="*/ 723900 w 966787"/>
              <a:gd name="connsiteY73" fmla="*/ 71459 h 400747"/>
              <a:gd name="connsiteX74" fmla="*/ 721518 w 966787"/>
              <a:gd name="connsiteY74" fmla="*/ 88127 h 400747"/>
              <a:gd name="connsiteX75" fmla="*/ 719137 w 966787"/>
              <a:gd name="connsiteY75" fmla="*/ 95271 h 400747"/>
              <a:gd name="connsiteX76" fmla="*/ 721518 w 966787"/>
              <a:gd name="connsiteY76" fmla="*/ 64315 h 400747"/>
              <a:gd name="connsiteX77" fmla="*/ 723900 w 966787"/>
              <a:gd name="connsiteY77" fmla="*/ 114321 h 400747"/>
              <a:gd name="connsiteX78" fmla="*/ 726281 w 966787"/>
              <a:gd name="connsiteY78" fmla="*/ 121465 h 400747"/>
              <a:gd name="connsiteX79" fmla="*/ 728662 w 966787"/>
              <a:gd name="connsiteY79" fmla="*/ 130990 h 400747"/>
              <a:gd name="connsiteX80" fmla="*/ 731043 w 966787"/>
              <a:gd name="connsiteY80" fmla="*/ 138134 h 400747"/>
              <a:gd name="connsiteX81" fmla="*/ 733425 w 966787"/>
              <a:gd name="connsiteY81" fmla="*/ 152421 h 400747"/>
              <a:gd name="connsiteX82" fmla="*/ 735806 w 966787"/>
              <a:gd name="connsiteY82" fmla="*/ 140515 h 400747"/>
              <a:gd name="connsiteX83" fmla="*/ 738187 w 966787"/>
              <a:gd name="connsiteY83" fmla="*/ 123846 h 400747"/>
              <a:gd name="connsiteX84" fmla="*/ 740568 w 966787"/>
              <a:gd name="connsiteY84" fmla="*/ 266721 h 400747"/>
              <a:gd name="connsiteX85" fmla="*/ 747712 w 966787"/>
              <a:gd name="connsiteY85" fmla="*/ 242909 h 400747"/>
              <a:gd name="connsiteX86" fmla="*/ 750093 w 966787"/>
              <a:gd name="connsiteY86" fmla="*/ 231002 h 400747"/>
              <a:gd name="connsiteX87" fmla="*/ 752475 w 966787"/>
              <a:gd name="connsiteY87" fmla="*/ 223859 h 400747"/>
              <a:gd name="connsiteX88" fmla="*/ 750093 w 966787"/>
              <a:gd name="connsiteY88" fmla="*/ 252434 h 400747"/>
              <a:gd name="connsiteX89" fmla="*/ 745331 w 966787"/>
              <a:gd name="connsiteY89" fmla="*/ 266721 h 400747"/>
              <a:gd name="connsiteX90" fmla="*/ 747712 w 966787"/>
              <a:gd name="connsiteY90" fmla="*/ 290534 h 400747"/>
              <a:gd name="connsiteX91" fmla="*/ 754856 w 966787"/>
              <a:gd name="connsiteY91" fmla="*/ 292915 h 400747"/>
              <a:gd name="connsiteX92" fmla="*/ 773906 w 966787"/>
              <a:gd name="connsiteY92" fmla="*/ 290534 h 400747"/>
              <a:gd name="connsiteX93" fmla="*/ 769143 w 966787"/>
              <a:gd name="connsiteY93" fmla="*/ 302440 h 400747"/>
              <a:gd name="connsiteX94" fmla="*/ 759618 w 966787"/>
              <a:gd name="connsiteY94" fmla="*/ 316727 h 400747"/>
              <a:gd name="connsiteX95" fmla="*/ 762000 w 966787"/>
              <a:gd name="connsiteY95" fmla="*/ 323871 h 400747"/>
              <a:gd name="connsiteX96" fmla="*/ 783431 w 966787"/>
              <a:gd name="connsiteY96" fmla="*/ 314346 h 400747"/>
              <a:gd name="connsiteX97" fmla="*/ 788193 w 966787"/>
              <a:gd name="connsiteY97" fmla="*/ 307202 h 400747"/>
              <a:gd name="connsiteX98" fmla="*/ 795337 w 966787"/>
              <a:gd name="connsiteY98" fmla="*/ 309584 h 400747"/>
              <a:gd name="connsiteX99" fmla="*/ 802481 w 966787"/>
              <a:gd name="connsiteY99" fmla="*/ 326252 h 400747"/>
              <a:gd name="connsiteX100" fmla="*/ 807243 w 966787"/>
              <a:gd name="connsiteY100" fmla="*/ 333396 h 400747"/>
              <a:gd name="connsiteX101" fmla="*/ 809625 w 966787"/>
              <a:gd name="connsiteY101" fmla="*/ 342921 h 400747"/>
              <a:gd name="connsiteX102" fmla="*/ 812006 w 966787"/>
              <a:gd name="connsiteY102" fmla="*/ 354827 h 400747"/>
              <a:gd name="connsiteX103" fmla="*/ 816768 w 966787"/>
              <a:gd name="connsiteY103" fmla="*/ 345302 h 400747"/>
              <a:gd name="connsiteX104" fmla="*/ 823912 w 966787"/>
              <a:gd name="connsiteY104" fmla="*/ 335777 h 400747"/>
              <a:gd name="connsiteX105" fmla="*/ 833437 w 966787"/>
              <a:gd name="connsiteY105" fmla="*/ 326252 h 400747"/>
              <a:gd name="connsiteX106" fmla="*/ 840581 w 966787"/>
              <a:gd name="connsiteY106" fmla="*/ 333396 h 400747"/>
              <a:gd name="connsiteX107" fmla="*/ 852487 w 966787"/>
              <a:gd name="connsiteY107" fmla="*/ 350065 h 400747"/>
              <a:gd name="connsiteX108" fmla="*/ 866775 w 966787"/>
              <a:gd name="connsiteY108" fmla="*/ 359590 h 400747"/>
              <a:gd name="connsiteX109" fmla="*/ 873918 w 966787"/>
              <a:gd name="connsiteY109" fmla="*/ 352446 h 400747"/>
              <a:gd name="connsiteX110" fmla="*/ 876300 w 966787"/>
              <a:gd name="connsiteY110" fmla="*/ 345302 h 400747"/>
              <a:gd name="connsiteX111" fmla="*/ 881062 w 966787"/>
              <a:gd name="connsiteY111" fmla="*/ 335777 h 400747"/>
              <a:gd name="connsiteX112" fmla="*/ 888206 w 966787"/>
              <a:gd name="connsiteY112" fmla="*/ 321490 h 400747"/>
              <a:gd name="connsiteX113" fmla="*/ 890587 w 966787"/>
              <a:gd name="connsiteY113" fmla="*/ 331015 h 400747"/>
              <a:gd name="connsiteX114" fmla="*/ 892968 w 966787"/>
              <a:gd name="connsiteY114" fmla="*/ 338159 h 400747"/>
              <a:gd name="connsiteX115" fmla="*/ 895350 w 966787"/>
              <a:gd name="connsiteY115" fmla="*/ 385784 h 400747"/>
              <a:gd name="connsiteX116" fmla="*/ 916781 w 966787"/>
              <a:gd name="connsiteY116" fmla="*/ 378640 h 400747"/>
              <a:gd name="connsiteX117" fmla="*/ 926306 w 966787"/>
              <a:gd name="connsiteY117" fmla="*/ 364352 h 400747"/>
              <a:gd name="connsiteX118" fmla="*/ 928687 w 966787"/>
              <a:gd name="connsiteY118" fmla="*/ 371496 h 400747"/>
              <a:gd name="connsiteX119" fmla="*/ 933450 w 966787"/>
              <a:gd name="connsiteY119" fmla="*/ 395309 h 400747"/>
              <a:gd name="connsiteX120" fmla="*/ 940593 w 966787"/>
              <a:gd name="connsiteY120" fmla="*/ 381021 h 400747"/>
              <a:gd name="connsiteX121" fmla="*/ 945356 w 966787"/>
              <a:gd name="connsiteY121" fmla="*/ 373877 h 400747"/>
              <a:gd name="connsiteX122" fmla="*/ 966787 w 966787"/>
              <a:gd name="connsiteY122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35743 w 966787"/>
              <a:gd name="connsiteY3" fmla="*/ 3405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47650 w 966787"/>
              <a:gd name="connsiteY6" fmla="*/ 316727 h 400747"/>
              <a:gd name="connsiteX7" fmla="*/ 261937 w 966787"/>
              <a:gd name="connsiteY7" fmla="*/ 261959 h 400747"/>
              <a:gd name="connsiteX8" fmla="*/ 269081 w 966787"/>
              <a:gd name="connsiteY8" fmla="*/ 254815 h 400747"/>
              <a:gd name="connsiteX9" fmla="*/ 271462 w 966787"/>
              <a:gd name="connsiteY9" fmla="*/ 245290 h 400747"/>
              <a:gd name="connsiteX10" fmla="*/ 276225 w 966787"/>
              <a:gd name="connsiteY10" fmla="*/ 238146 h 400747"/>
              <a:gd name="connsiteX11" fmla="*/ 280987 w 966787"/>
              <a:gd name="connsiteY11" fmla="*/ 226240 h 400747"/>
              <a:gd name="connsiteX12" fmla="*/ 278606 w 966787"/>
              <a:gd name="connsiteY12" fmla="*/ 242909 h 400747"/>
              <a:gd name="connsiteX13" fmla="*/ 280987 w 966787"/>
              <a:gd name="connsiteY13" fmla="*/ 235765 h 400747"/>
              <a:gd name="connsiteX14" fmla="*/ 285750 w 966787"/>
              <a:gd name="connsiteY14" fmla="*/ 211952 h 400747"/>
              <a:gd name="connsiteX15" fmla="*/ 288131 w 966787"/>
              <a:gd name="connsiteY15" fmla="*/ 173852 h 400747"/>
              <a:gd name="connsiteX16" fmla="*/ 297656 w 966787"/>
              <a:gd name="connsiteY16" fmla="*/ 159565 h 400747"/>
              <a:gd name="connsiteX17" fmla="*/ 300037 w 966787"/>
              <a:gd name="connsiteY17" fmla="*/ 152421 h 400747"/>
              <a:gd name="connsiteX18" fmla="*/ 304800 w 966787"/>
              <a:gd name="connsiteY18" fmla="*/ 161946 h 400747"/>
              <a:gd name="connsiteX19" fmla="*/ 307181 w 966787"/>
              <a:gd name="connsiteY19" fmla="*/ 104796 h 400747"/>
              <a:gd name="connsiteX20" fmla="*/ 311943 w 966787"/>
              <a:gd name="connsiteY20" fmla="*/ 85746 h 400747"/>
              <a:gd name="connsiteX21" fmla="*/ 319087 w 966787"/>
              <a:gd name="connsiteY21" fmla="*/ 80984 h 400747"/>
              <a:gd name="connsiteX22" fmla="*/ 328612 w 966787"/>
              <a:gd name="connsiteY22" fmla="*/ 85746 h 400747"/>
              <a:gd name="connsiteX23" fmla="*/ 330993 w 966787"/>
              <a:gd name="connsiteY23" fmla="*/ 71459 h 400747"/>
              <a:gd name="connsiteX24" fmla="*/ 335756 w 966787"/>
              <a:gd name="connsiteY24" fmla="*/ 57171 h 400747"/>
              <a:gd name="connsiteX25" fmla="*/ 342900 w 966787"/>
              <a:gd name="connsiteY25" fmla="*/ 35740 h 400747"/>
              <a:gd name="connsiteX26" fmla="*/ 345281 w 966787"/>
              <a:gd name="connsiteY26" fmla="*/ 28596 h 400747"/>
              <a:gd name="connsiteX27" fmla="*/ 350043 w 966787"/>
              <a:gd name="connsiteY27" fmla="*/ 21452 h 400747"/>
              <a:gd name="connsiteX28" fmla="*/ 354806 w 966787"/>
              <a:gd name="connsiteY28" fmla="*/ 4784 h 400747"/>
              <a:gd name="connsiteX29" fmla="*/ 359568 w 966787"/>
              <a:gd name="connsiteY29" fmla="*/ 11927 h 400747"/>
              <a:gd name="connsiteX30" fmla="*/ 361950 w 966787"/>
              <a:gd name="connsiteY30" fmla="*/ 19071 h 400747"/>
              <a:gd name="connsiteX31" fmla="*/ 376237 w 966787"/>
              <a:gd name="connsiteY31" fmla="*/ 16690 h 400747"/>
              <a:gd name="connsiteX32" fmla="*/ 388143 w 966787"/>
              <a:gd name="connsiteY32" fmla="*/ 4784 h 400747"/>
              <a:gd name="connsiteX33" fmla="*/ 390525 w 966787"/>
              <a:gd name="connsiteY33" fmla="*/ 14309 h 400747"/>
              <a:gd name="connsiteX34" fmla="*/ 392906 w 966787"/>
              <a:gd name="connsiteY34" fmla="*/ 21452 h 400747"/>
              <a:gd name="connsiteX35" fmla="*/ 400050 w 966787"/>
              <a:gd name="connsiteY35" fmla="*/ 23834 h 400747"/>
              <a:gd name="connsiteX36" fmla="*/ 416718 w 966787"/>
              <a:gd name="connsiteY36" fmla="*/ 21452 h 400747"/>
              <a:gd name="connsiteX37" fmla="*/ 431006 w 966787"/>
              <a:gd name="connsiteY37" fmla="*/ 11927 h 400747"/>
              <a:gd name="connsiteX38" fmla="*/ 433387 w 966787"/>
              <a:gd name="connsiteY38" fmla="*/ 4784 h 400747"/>
              <a:gd name="connsiteX39" fmla="*/ 450056 w 966787"/>
              <a:gd name="connsiteY39" fmla="*/ 4784 h 400747"/>
              <a:gd name="connsiteX40" fmla="*/ 457200 w 966787"/>
              <a:gd name="connsiteY40" fmla="*/ 19071 h 400747"/>
              <a:gd name="connsiteX41" fmla="*/ 459581 w 966787"/>
              <a:gd name="connsiteY41" fmla="*/ 26215 h 400747"/>
              <a:gd name="connsiteX42" fmla="*/ 483393 w 966787"/>
              <a:gd name="connsiteY42" fmla="*/ 14309 h 400747"/>
              <a:gd name="connsiteX43" fmla="*/ 502443 w 966787"/>
              <a:gd name="connsiteY43" fmla="*/ 7165 h 400747"/>
              <a:gd name="connsiteX44" fmla="*/ 507206 w 966787"/>
              <a:gd name="connsiteY44" fmla="*/ 16690 h 400747"/>
              <a:gd name="connsiteX45" fmla="*/ 511968 w 966787"/>
              <a:gd name="connsiteY45" fmla="*/ 30977 h 400747"/>
              <a:gd name="connsiteX46" fmla="*/ 519112 w 966787"/>
              <a:gd name="connsiteY46" fmla="*/ 23834 h 400747"/>
              <a:gd name="connsiteX47" fmla="*/ 528637 w 966787"/>
              <a:gd name="connsiteY47" fmla="*/ 9546 h 400747"/>
              <a:gd name="connsiteX48" fmla="*/ 542925 w 966787"/>
              <a:gd name="connsiteY48" fmla="*/ 4784 h 400747"/>
              <a:gd name="connsiteX49" fmla="*/ 550068 w 966787"/>
              <a:gd name="connsiteY49" fmla="*/ 9546 h 400747"/>
              <a:gd name="connsiteX50" fmla="*/ 552450 w 966787"/>
              <a:gd name="connsiteY50" fmla="*/ 19071 h 400747"/>
              <a:gd name="connsiteX51" fmla="*/ 561975 w 966787"/>
              <a:gd name="connsiteY51" fmla="*/ 21452 h 400747"/>
              <a:gd name="connsiteX52" fmla="*/ 576262 w 966787"/>
              <a:gd name="connsiteY52" fmla="*/ 16690 h 400747"/>
              <a:gd name="connsiteX53" fmla="*/ 592931 w 966787"/>
              <a:gd name="connsiteY53" fmla="*/ 4784 h 400747"/>
              <a:gd name="connsiteX54" fmla="*/ 600075 w 966787"/>
              <a:gd name="connsiteY54" fmla="*/ 2402 h 400747"/>
              <a:gd name="connsiteX55" fmla="*/ 609600 w 966787"/>
              <a:gd name="connsiteY55" fmla="*/ 21452 h 400747"/>
              <a:gd name="connsiteX56" fmla="*/ 619125 w 966787"/>
              <a:gd name="connsiteY56" fmla="*/ 40502 h 400747"/>
              <a:gd name="connsiteX57" fmla="*/ 621506 w 966787"/>
              <a:gd name="connsiteY57" fmla="*/ 47646 h 400747"/>
              <a:gd name="connsiteX58" fmla="*/ 633412 w 966787"/>
              <a:gd name="connsiteY58" fmla="*/ 33359 h 400747"/>
              <a:gd name="connsiteX59" fmla="*/ 638175 w 966787"/>
              <a:gd name="connsiteY59" fmla="*/ 19071 h 400747"/>
              <a:gd name="connsiteX60" fmla="*/ 647700 w 966787"/>
              <a:gd name="connsiteY60" fmla="*/ 4784 h 400747"/>
              <a:gd name="connsiteX61" fmla="*/ 659606 w 966787"/>
              <a:gd name="connsiteY61" fmla="*/ 21452 h 400747"/>
              <a:gd name="connsiteX62" fmla="*/ 661987 w 966787"/>
              <a:gd name="connsiteY62" fmla="*/ 28596 h 400747"/>
              <a:gd name="connsiteX63" fmla="*/ 666750 w 966787"/>
              <a:gd name="connsiteY63" fmla="*/ 19071 h 400747"/>
              <a:gd name="connsiteX64" fmla="*/ 669131 w 966787"/>
              <a:gd name="connsiteY64" fmla="*/ 11927 h 400747"/>
              <a:gd name="connsiteX65" fmla="*/ 683418 w 966787"/>
              <a:gd name="connsiteY65" fmla="*/ 7165 h 400747"/>
              <a:gd name="connsiteX66" fmla="*/ 690562 w 966787"/>
              <a:gd name="connsiteY66" fmla="*/ 4784 h 400747"/>
              <a:gd name="connsiteX67" fmla="*/ 695325 w 966787"/>
              <a:gd name="connsiteY67" fmla="*/ 30977 h 400747"/>
              <a:gd name="connsiteX68" fmla="*/ 697706 w 966787"/>
              <a:gd name="connsiteY68" fmla="*/ 47646 h 400747"/>
              <a:gd name="connsiteX69" fmla="*/ 704850 w 966787"/>
              <a:gd name="connsiteY69" fmla="*/ 21452 h 400747"/>
              <a:gd name="connsiteX70" fmla="*/ 714375 w 966787"/>
              <a:gd name="connsiteY70" fmla="*/ 30977 h 400747"/>
              <a:gd name="connsiteX71" fmla="*/ 719137 w 966787"/>
              <a:gd name="connsiteY71" fmla="*/ 50027 h 400747"/>
              <a:gd name="connsiteX72" fmla="*/ 723900 w 966787"/>
              <a:gd name="connsiteY72" fmla="*/ 71459 h 400747"/>
              <a:gd name="connsiteX73" fmla="*/ 721518 w 966787"/>
              <a:gd name="connsiteY73" fmla="*/ 88127 h 400747"/>
              <a:gd name="connsiteX74" fmla="*/ 719137 w 966787"/>
              <a:gd name="connsiteY74" fmla="*/ 95271 h 400747"/>
              <a:gd name="connsiteX75" fmla="*/ 721518 w 966787"/>
              <a:gd name="connsiteY75" fmla="*/ 64315 h 400747"/>
              <a:gd name="connsiteX76" fmla="*/ 723900 w 966787"/>
              <a:gd name="connsiteY76" fmla="*/ 114321 h 400747"/>
              <a:gd name="connsiteX77" fmla="*/ 726281 w 966787"/>
              <a:gd name="connsiteY77" fmla="*/ 121465 h 400747"/>
              <a:gd name="connsiteX78" fmla="*/ 728662 w 966787"/>
              <a:gd name="connsiteY78" fmla="*/ 130990 h 400747"/>
              <a:gd name="connsiteX79" fmla="*/ 731043 w 966787"/>
              <a:gd name="connsiteY79" fmla="*/ 138134 h 400747"/>
              <a:gd name="connsiteX80" fmla="*/ 733425 w 966787"/>
              <a:gd name="connsiteY80" fmla="*/ 152421 h 400747"/>
              <a:gd name="connsiteX81" fmla="*/ 735806 w 966787"/>
              <a:gd name="connsiteY81" fmla="*/ 140515 h 400747"/>
              <a:gd name="connsiteX82" fmla="*/ 738187 w 966787"/>
              <a:gd name="connsiteY82" fmla="*/ 123846 h 400747"/>
              <a:gd name="connsiteX83" fmla="*/ 740568 w 966787"/>
              <a:gd name="connsiteY83" fmla="*/ 266721 h 400747"/>
              <a:gd name="connsiteX84" fmla="*/ 747712 w 966787"/>
              <a:gd name="connsiteY84" fmla="*/ 242909 h 400747"/>
              <a:gd name="connsiteX85" fmla="*/ 750093 w 966787"/>
              <a:gd name="connsiteY85" fmla="*/ 231002 h 400747"/>
              <a:gd name="connsiteX86" fmla="*/ 752475 w 966787"/>
              <a:gd name="connsiteY86" fmla="*/ 223859 h 400747"/>
              <a:gd name="connsiteX87" fmla="*/ 750093 w 966787"/>
              <a:gd name="connsiteY87" fmla="*/ 252434 h 400747"/>
              <a:gd name="connsiteX88" fmla="*/ 745331 w 966787"/>
              <a:gd name="connsiteY88" fmla="*/ 266721 h 400747"/>
              <a:gd name="connsiteX89" fmla="*/ 747712 w 966787"/>
              <a:gd name="connsiteY89" fmla="*/ 290534 h 400747"/>
              <a:gd name="connsiteX90" fmla="*/ 754856 w 966787"/>
              <a:gd name="connsiteY90" fmla="*/ 292915 h 400747"/>
              <a:gd name="connsiteX91" fmla="*/ 773906 w 966787"/>
              <a:gd name="connsiteY91" fmla="*/ 290534 h 400747"/>
              <a:gd name="connsiteX92" fmla="*/ 769143 w 966787"/>
              <a:gd name="connsiteY92" fmla="*/ 302440 h 400747"/>
              <a:gd name="connsiteX93" fmla="*/ 759618 w 966787"/>
              <a:gd name="connsiteY93" fmla="*/ 316727 h 400747"/>
              <a:gd name="connsiteX94" fmla="*/ 762000 w 966787"/>
              <a:gd name="connsiteY94" fmla="*/ 323871 h 400747"/>
              <a:gd name="connsiteX95" fmla="*/ 783431 w 966787"/>
              <a:gd name="connsiteY95" fmla="*/ 314346 h 400747"/>
              <a:gd name="connsiteX96" fmla="*/ 788193 w 966787"/>
              <a:gd name="connsiteY96" fmla="*/ 307202 h 400747"/>
              <a:gd name="connsiteX97" fmla="*/ 795337 w 966787"/>
              <a:gd name="connsiteY97" fmla="*/ 309584 h 400747"/>
              <a:gd name="connsiteX98" fmla="*/ 802481 w 966787"/>
              <a:gd name="connsiteY98" fmla="*/ 326252 h 400747"/>
              <a:gd name="connsiteX99" fmla="*/ 807243 w 966787"/>
              <a:gd name="connsiteY99" fmla="*/ 333396 h 400747"/>
              <a:gd name="connsiteX100" fmla="*/ 809625 w 966787"/>
              <a:gd name="connsiteY100" fmla="*/ 342921 h 400747"/>
              <a:gd name="connsiteX101" fmla="*/ 812006 w 966787"/>
              <a:gd name="connsiteY101" fmla="*/ 354827 h 400747"/>
              <a:gd name="connsiteX102" fmla="*/ 816768 w 966787"/>
              <a:gd name="connsiteY102" fmla="*/ 345302 h 400747"/>
              <a:gd name="connsiteX103" fmla="*/ 823912 w 966787"/>
              <a:gd name="connsiteY103" fmla="*/ 335777 h 400747"/>
              <a:gd name="connsiteX104" fmla="*/ 833437 w 966787"/>
              <a:gd name="connsiteY104" fmla="*/ 326252 h 400747"/>
              <a:gd name="connsiteX105" fmla="*/ 840581 w 966787"/>
              <a:gd name="connsiteY105" fmla="*/ 333396 h 400747"/>
              <a:gd name="connsiteX106" fmla="*/ 852487 w 966787"/>
              <a:gd name="connsiteY106" fmla="*/ 350065 h 400747"/>
              <a:gd name="connsiteX107" fmla="*/ 866775 w 966787"/>
              <a:gd name="connsiteY107" fmla="*/ 359590 h 400747"/>
              <a:gd name="connsiteX108" fmla="*/ 873918 w 966787"/>
              <a:gd name="connsiteY108" fmla="*/ 352446 h 400747"/>
              <a:gd name="connsiteX109" fmla="*/ 876300 w 966787"/>
              <a:gd name="connsiteY109" fmla="*/ 345302 h 400747"/>
              <a:gd name="connsiteX110" fmla="*/ 881062 w 966787"/>
              <a:gd name="connsiteY110" fmla="*/ 335777 h 400747"/>
              <a:gd name="connsiteX111" fmla="*/ 888206 w 966787"/>
              <a:gd name="connsiteY111" fmla="*/ 321490 h 400747"/>
              <a:gd name="connsiteX112" fmla="*/ 890587 w 966787"/>
              <a:gd name="connsiteY112" fmla="*/ 331015 h 400747"/>
              <a:gd name="connsiteX113" fmla="*/ 892968 w 966787"/>
              <a:gd name="connsiteY113" fmla="*/ 338159 h 400747"/>
              <a:gd name="connsiteX114" fmla="*/ 895350 w 966787"/>
              <a:gd name="connsiteY114" fmla="*/ 385784 h 400747"/>
              <a:gd name="connsiteX115" fmla="*/ 916781 w 966787"/>
              <a:gd name="connsiteY115" fmla="*/ 378640 h 400747"/>
              <a:gd name="connsiteX116" fmla="*/ 926306 w 966787"/>
              <a:gd name="connsiteY116" fmla="*/ 364352 h 400747"/>
              <a:gd name="connsiteX117" fmla="*/ 928687 w 966787"/>
              <a:gd name="connsiteY117" fmla="*/ 371496 h 400747"/>
              <a:gd name="connsiteX118" fmla="*/ 933450 w 966787"/>
              <a:gd name="connsiteY118" fmla="*/ 395309 h 400747"/>
              <a:gd name="connsiteX119" fmla="*/ 940593 w 966787"/>
              <a:gd name="connsiteY119" fmla="*/ 381021 h 400747"/>
              <a:gd name="connsiteX120" fmla="*/ 945356 w 966787"/>
              <a:gd name="connsiteY120" fmla="*/ 373877 h 400747"/>
              <a:gd name="connsiteX121" fmla="*/ 966787 w 966787"/>
              <a:gd name="connsiteY121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33362 w 966787"/>
              <a:gd name="connsiteY2" fmla="*/ 350065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47650 w 966787"/>
              <a:gd name="connsiteY5" fmla="*/ 316727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47650 w 966787"/>
              <a:gd name="connsiteY4" fmla="*/ 316727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30981 w 966787"/>
              <a:gd name="connsiteY1" fmla="*/ 357209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01736 w 966787"/>
              <a:gd name="connsiteY3" fmla="*/ 360040 h 400747"/>
              <a:gd name="connsiteX4" fmla="*/ 240506 w 966787"/>
              <a:gd name="connsiteY4" fmla="*/ 326252 h 400747"/>
              <a:gd name="connsiteX5" fmla="*/ 245268 w 966787"/>
              <a:gd name="connsiteY5" fmla="*/ 309584 h 400747"/>
              <a:gd name="connsiteX6" fmla="*/ 261937 w 966787"/>
              <a:gd name="connsiteY6" fmla="*/ 261959 h 400747"/>
              <a:gd name="connsiteX7" fmla="*/ 269081 w 966787"/>
              <a:gd name="connsiteY7" fmla="*/ 254815 h 400747"/>
              <a:gd name="connsiteX8" fmla="*/ 271462 w 966787"/>
              <a:gd name="connsiteY8" fmla="*/ 245290 h 400747"/>
              <a:gd name="connsiteX9" fmla="*/ 276225 w 966787"/>
              <a:gd name="connsiteY9" fmla="*/ 238146 h 400747"/>
              <a:gd name="connsiteX10" fmla="*/ 280987 w 966787"/>
              <a:gd name="connsiteY10" fmla="*/ 226240 h 400747"/>
              <a:gd name="connsiteX11" fmla="*/ 278606 w 966787"/>
              <a:gd name="connsiteY11" fmla="*/ 242909 h 400747"/>
              <a:gd name="connsiteX12" fmla="*/ 280987 w 966787"/>
              <a:gd name="connsiteY12" fmla="*/ 235765 h 400747"/>
              <a:gd name="connsiteX13" fmla="*/ 285750 w 966787"/>
              <a:gd name="connsiteY13" fmla="*/ 211952 h 400747"/>
              <a:gd name="connsiteX14" fmla="*/ 288131 w 966787"/>
              <a:gd name="connsiteY14" fmla="*/ 173852 h 400747"/>
              <a:gd name="connsiteX15" fmla="*/ 297656 w 966787"/>
              <a:gd name="connsiteY15" fmla="*/ 159565 h 400747"/>
              <a:gd name="connsiteX16" fmla="*/ 300037 w 966787"/>
              <a:gd name="connsiteY16" fmla="*/ 152421 h 400747"/>
              <a:gd name="connsiteX17" fmla="*/ 304800 w 966787"/>
              <a:gd name="connsiteY17" fmla="*/ 161946 h 400747"/>
              <a:gd name="connsiteX18" fmla="*/ 307181 w 966787"/>
              <a:gd name="connsiteY18" fmla="*/ 104796 h 400747"/>
              <a:gd name="connsiteX19" fmla="*/ 311943 w 966787"/>
              <a:gd name="connsiteY19" fmla="*/ 85746 h 400747"/>
              <a:gd name="connsiteX20" fmla="*/ 319087 w 966787"/>
              <a:gd name="connsiteY20" fmla="*/ 80984 h 400747"/>
              <a:gd name="connsiteX21" fmla="*/ 328612 w 966787"/>
              <a:gd name="connsiteY21" fmla="*/ 85746 h 400747"/>
              <a:gd name="connsiteX22" fmla="*/ 330993 w 966787"/>
              <a:gd name="connsiteY22" fmla="*/ 71459 h 400747"/>
              <a:gd name="connsiteX23" fmla="*/ 335756 w 966787"/>
              <a:gd name="connsiteY23" fmla="*/ 57171 h 400747"/>
              <a:gd name="connsiteX24" fmla="*/ 342900 w 966787"/>
              <a:gd name="connsiteY24" fmla="*/ 35740 h 400747"/>
              <a:gd name="connsiteX25" fmla="*/ 345281 w 966787"/>
              <a:gd name="connsiteY25" fmla="*/ 28596 h 400747"/>
              <a:gd name="connsiteX26" fmla="*/ 350043 w 966787"/>
              <a:gd name="connsiteY26" fmla="*/ 21452 h 400747"/>
              <a:gd name="connsiteX27" fmla="*/ 354806 w 966787"/>
              <a:gd name="connsiteY27" fmla="*/ 4784 h 400747"/>
              <a:gd name="connsiteX28" fmla="*/ 359568 w 966787"/>
              <a:gd name="connsiteY28" fmla="*/ 11927 h 400747"/>
              <a:gd name="connsiteX29" fmla="*/ 361950 w 966787"/>
              <a:gd name="connsiteY29" fmla="*/ 19071 h 400747"/>
              <a:gd name="connsiteX30" fmla="*/ 376237 w 966787"/>
              <a:gd name="connsiteY30" fmla="*/ 16690 h 400747"/>
              <a:gd name="connsiteX31" fmla="*/ 388143 w 966787"/>
              <a:gd name="connsiteY31" fmla="*/ 4784 h 400747"/>
              <a:gd name="connsiteX32" fmla="*/ 390525 w 966787"/>
              <a:gd name="connsiteY32" fmla="*/ 14309 h 400747"/>
              <a:gd name="connsiteX33" fmla="*/ 392906 w 966787"/>
              <a:gd name="connsiteY33" fmla="*/ 21452 h 400747"/>
              <a:gd name="connsiteX34" fmla="*/ 400050 w 966787"/>
              <a:gd name="connsiteY34" fmla="*/ 23834 h 400747"/>
              <a:gd name="connsiteX35" fmla="*/ 416718 w 966787"/>
              <a:gd name="connsiteY35" fmla="*/ 21452 h 400747"/>
              <a:gd name="connsiteX36" fmla="*/ 431006 w 966787"/>
              <a:gd name="connsiteY36" fmla="*/ 11927 h 400747"/>
              <a:gd name="connsiteX37" fmla="*/ 433387 w 966787"/>
              <a:gd name="connsiteY37" fmla="*/ 4784 h 400747"/>
              <a:gd name="connsiteX38" fmla="*/ 450056 w 966787"/>
              <a:gd name="connsiteY38" fmla="*/ 4784 h 400747"/>
              <a:gd name="connsiteX39" fmla="*/ 457200 w 966787"/>
              <a:gd name="connsiteY39" fmla="*/ 19071 h 400747"/>
              <a:gd name="connsiteX40" fmla="*/ 459581 w 966787"/>
              <a:gd name="connsiteY40" fmla="*/ 26215 h 400747"/>
              <a:gd name="connsiteX41" fmla="*/ 483393 w 966787"/>
              <a:gd name="connsiteY41" fmla="*/ 14309 h 400747"/>
              <a:gd name="connsiteX42" fmla="*/ 502443 w 966787"/>
              <a:gd name="connsiteY42" fmla="*/ 7165 h 400747"/>
              <a:gd name="connsiteX43" fmla="*/ 507206 w 966787"/>
              <a:gd name="connsiteY43" fmla="*/ 16690 h 400747"/>
              <a:gd name="connsiteX44" fmla="*/ 511968 w 966787"/>
              <a:gd name="connsiteY44" fmla="*/ 30977 h 400747"/>
              <a:gd name="connsiteX45" fmla="*/ 519112 w 966787"/>
              <a:gd name="connsiteY45" fmla="*/ 23834 h 400747"/>
              <a:gd name="connsiteX46" fmla="*/ 528637 w 966787"/>
              <a:gd name="connsiteY46" fmla="*/ 9546 h 400747"/>
              <a:gd name="connsiteX47" fmla="*/ 542925 w 966787"/>
              <a:gd name="connsiteY47" fmla="*/ 4784 h 400747"/>
              <a:gd name="connsiteX48" fmla="*/ 550068 w 966787"/>
              <a:gd name="connsiteY48" fmla="*/ 9546 h 400747"/>
              <a:gd name="connsiteX49" fmla="*/ 552450 w 966787"/>
              <a:gd name="connsiteY49" fmla="*/ 19071 h 400747"/>
              <a:gd name="connsiteX50" fmla="*/ 561975 w 966787"/>
              <a:gd name="connsiteY50" fmla="*/ 21452 h 400747"/>
              <a:gd name="connsiteX51" fmla="*/ 576262 w 966787"/>
              <a:gd name="connsiteY51" fmla="*/ 16690 h 400747"/>
              <a:gd name="connsiteX52" fmla="*/ 592931 w 966787"/>
              <a:gd name="connsiteY52" fmla="*/ 4784 h 400747"/>
              <a:gd name="connsiteX53" fmla="*/ 600075 w 966787"/>
              <a:gd name="connsiteY53" fmla="*/ 2402 h 400747"/>
              <a:gd name="connsiteX54" fmla="*/ 609600 w 966787"/>
              <a:gd name="connsiteY54" fmla="*/ 21452 h 400747"/>
              <a:gd name="connsiteX55" fmla="*/ 619125 w 966787"/>
              <a:gd name="connsiteY55" fmla="*/ 40502 h 400747"/>
              <a:gd name="connsiteX56" fmla="*/ 621506 w 966787"/>
              <a:gd name="connsiteY56" fmla="*/ 47646 h 400747"/>
              <a:gd name="connsiteX57" fmla="*/ 633412 w 966787"/>
              <a:gd name="connsiteY57" fmla="*/ 33359 h 400747"/>
              <a:gd name="connsiteX58" fmla="*/ 638175 w 966787"/>
              <a:gd name="connsiteY58" fmla="*/ 19071 h 400747"/>
              <a:gd name="connsiteX59" fmla="*/ 647700 w 966787"/>
              <a:gd name="connsiteY59" fmla="*/ 4784 h 400747"/>
              <a:gd name="connsiteX60" fmla="*/ 659606 w 966787"/>
              <a:gd name="connsiteY60" fmla="*/ 21452 h 400747"/>
              <a:gd name="connsiteX61" fmla="*/ 661987 w 966787"/>
              <a:gd name="connsiteY61" fmla="*/ 28596 h 400747"/>
              <a:gd name="connsiteX62" fmla="*/ 666750 w 966787"/>
              <a:gd name="connsiteY62" fmla="*/ 19071 h 400747"/>
              <a:gd name="connsiteX63" fmla="*/ 669131 w 966787"/>
              <a:gd name="connsiteY63" fmla="*/ 11927 h 400747"/>
              <a:gd name="connsiteX64" fmla="*/ 683418 w 966787"/>
              <a:gd name="connsiteY64" fmla="*/ 7165 h 400747"/>
              <a:gd name="connsiteX65" fmla="*/ 690562 w 966787"/>
              <a:gd name="connsiteY65" fmla="*/ 4784 h 400747"/>
              <a:gd name="connsiteX66" fmla="*/ 695325 w 966787"/>
              <a:gd name="connsiteY66" fmla="*/ 30977 h 400747"/>
              <a:gd name="connsiteX67" fmla="*/ 697706 w 966787"/>
              <a:gd name="connsiteY67" fmla="*/ 47646 h 400747"/>
              <a:gd name="connsiteX68" fmla="*/ 704850 w 966787"/>
              <a:gd name="connsiteY68" fmla="*/ 21452 h 400747"/>
              <a:gd name="connsiteX69" fmla="*/ 714375 w 966787"/>
              <a:gd name="connsiteY69" fmla="*/ 30977 h 400747"/>
              <a:gd name="connsiteX70" fmla="*/ 719137 w 966787"/>
              <a:gd name="connsiteY70" fmla="*/ 50027 h 400747"/>
              <a:gd name="connsiteX71" fmla="*/ 723900 w 966787"/>
              <a:gd name="connsiteY71" fmla="*/ 71459 h 400747"/>
              <a:gd name="connsiteX72" fmla="*/ 721518 w 966787"/>
              <a:gd name="connsiteY72" fmla="*/ 88127 h 400747"/>
              <a:gd name="connsiteX73" fmla="*/ 719137 w 966787"/>
              <a:gd name="connsiteY73" fmla="*/ 95271 h 400747"/>
              <a:gd name="connsiteX74" fmla="*/ 721518 w 966787"/>
              <a:gd name="connsiteY74" fmla="*/ 64315 h 400747"/>
              <a:gd name="connsiteX75" fmla="*/ 723900 w 966787"/>
              <a:gd name="connsiteY75" fmla="*/ 114321 h 400747"/>
              <a:gd name="connsiteX76" fmla="*/ 726281 w 966787"/>
              <a:gd name="connsiteY76" fmla="*/ 121465 h 400747"/>
              <a:gd name="connsiteX77" fmla="*/ 728662 w 966787"/>
              <a:gd name="connsiteY77" fmla="*/ 130990 h 400747"/>
              <a:gd name="connsiteX78" fmla="*/ 731043 w 966787"/>
              <a:gd name="connsiteY78" fmla="*/ 138134 h 400747"/>
              <a:gd name="connsiteX79" fmla="*/ 733425 w 966787"/>
              <a:gd name="connsiteY79" fmla="*/ 152421 h 400747"/>
              <a:gd name="connsiteX80" fmla="*/ 735806 w 966787"/>
              <a:gd name="connsiteY80" fmla="*/ 140515 h 400747"/>
              <a:gd name="connsiteX81" fmla="*/ 738187 w 966787"/>
              <a:gd name="connsiteY81" fmla="*/ 123846 h 400747"/>
              <a:gd name="connsiteX82" fmla="*/ 740568 w 966787"/>
              <a:gd name="connsiteY82" fmla="*/ 266721 h 400747"/>
              <a:gd name="connsiteX83" fmla="*/ 747712 w 966787"/>
              <a:gd name="connsiteY83" fmla="*/ 242909 h 400747"/>
              <a:gd name="connsiteX84" fmla="*/ 750093 w 966787"/>
              <a:gd name="connsiteY84" fmla="*/ 231002 h 400747"/>
              <a:gd name="connsiteX85" fmla="*/ 752475 w 966787"/>
              <a:gd name="connsiteY85" fmla="*/ 223859 h 400747"/>
              <a:gd name="connsiteX86" fmla="*/ 750093 w 966787"/>
              <a:gd name="connsiteY86" fmla="*/ 252434 h 400747"/>
              <a:gd name="connsiteX87" fmla="*/ 745331 w 966787"/>
              <a:gd name="connsiteY87" fmla="*/ 266721 h 400747"/>
              <a:gd name="connsiteX88" fmla="*/ 747712 w 966787"/>
              <a:gd name="connsiteY88" fmla="*/ 290534 h 400747"/>
              <a:gd name="connsiteX89" fmla="*/ 754856 w 966787"/>
              <a:gd name="connsiteY89" fmla="*/ 292915 h 400747"/>
              <a:gd name="connsiteX90" fmla="*/ 773906 w 966787"/>
              <a:gd name="connsiteY90" fmla="*/ 290534 h 400747"/>
              <a:gd name="connsiteX91" fmla="*/ 769143 w 966787"/>
              <a:gd name="connsiteY91" fmla="*/ 302440 h 400747"/>
              <a:gd name="connsiteX92" fmla="*/ 759618 w 966787"/>
              <a:gd name="connsiteY92" fmla="*/ 316727 h 400747"/>
              <a:gd name="connsiteX93" fmla="*/ 762000 w 966787"/>
              <a:gd name="connsiteY93" fmla="*/ 323871 h 400747"/>
              <a:gd name="connsiteX94" fmla="*/ 783431 w 966787"/>
              <a:gd name="connsiteY94" fmla="*/ 314346 h 400747"/>
              <a:gd name="connsiteX95" fmla="*/ 788193 w 966787"/>
              <a:gd name="connsiteY95" fmla="*/ 307202 h 400747"/>
              <a:gd name="connsiteX96" fmla="*/ 795337 w 966787"/>
              <a:gd name="connsiteY96" fmla="*/ 309584 h 400747"/>
              <a:gd name="connsiteX97" fmla="*/ 802481 w 966787"/>
              <a:gd name="connsiteY97" fmla="*/ 326252 h 400747"/>
              <a:gd name="connsiteX98" fmla="*/ 807243 w 966787"/>
              <a:gd name="connsiteY98" fmla="*/ 333396 h 400747"/>
              <a:gd name="connsiteX99" fmla="*/ 809625 w 966787"/>
              <a:gd name="connsiteY99" fmla="*/ 342921 h 400747"/>
              <a:gd name="connsiteX100" fmla="*/ 812006 w 966787"/>
              <a:gd name="connsiteY100" fmla="*/ 354827 h 400747"/>
              <a:gd name="connsiteX101" fmla="*/ 816768 w 966787"/>
              <a:gd name="connsiteY101" fmla="*/ 345302 h 400747"/>
              <a:gd name="connsiteX102" fmla="*/ 823912 w 966787"/>
              <a:gd name="connsiteY102" fmla="*/ 335777 h 400747"/>
              <a:gd name="connsiteX103" fmla="*/ 833437 w 966787"/>
              <a:gd name="connsiteY103" fmla="*/ 326252 h 400747"/>
              <a:gd name="connsiteX104" fmla="*/ 840581 w 966787"/>
              <a:gd name="connsiteY104" fmla="*/ 333396 h 400747"/>
              <a:gd name="connsiteX105" fmla="*/ 852487 w 966787"/>
              <a:gd name="connsiteY105" fmla="*/ 350065 h 400747"/>
              <a:gd name="connsiteX106" fmla="*/ 866775 w 966787"/>
              <a:gd name="connsiteY106" fmla="*/ 359590 h 400747"/>
              <a:gd name="connsiteX107" fmla="*/ 873918 w 966787"/>
              <a:gd name="connsiteY107" fmla="*/ 352446 h 400747"/>
              <a:gd name="connsiteX108" fmla="*/ 876300 w 966787"/>
              <a:gd name="connsiteY108" fmla="*/ 345302 h 400747"/>
              <a:gd name="connsiteX109" fmla="*/ 881062 w 966787"/>
              <a:gd name="connsiteY109" fmla="*/ 335777 h 400747"/>
              <a:gd name="connsiteX110" fmla="*/ 888206 w 966787"/>
              <a:gd name="connsiteY110" fmla="*/ 321490 h 400747"/>
              <a:gd name="connsiteX111" fmla="*/ 890587 w 966787"/>
              <a:gd name="connsiteY111" fmla="*/ 331015 h 400747"/>
              <a:gd name="connsiteX112" fmla="*/ 892968 w 966787"/>
              <a:gd name="connsiteY112" fmla="*/ 338159 h 400747"/>
              <a:gd name="connsiteX113" fmla="*/ 895350 w 966787"/>
              <a:gd name="connsiteY113" fmla="*/ 385784 h 400747"/>
              <a:gd name="connsiteX114" fmla="*/ 916781 w 966787"/>
              <a:gd name="connsiteY114" fmla="*/ 378640 h 400747"/>
              <a:gd name="connsiteX115" fmla="*/ 926306 w 966787"/>
              <a:gd name="connsiteY115" fmla="*/ 364352 h 400747"/>
              <a:gd name="connsiteX116" fmla="*/ 928687 w 966787"/>
              <a:gd name="connsiteY116" fmla="*/ 371496 h 400747"/>
              <a:gd name="connsiteX117" fmla="*/ 933450 w 966787"/>
              <a:gd name="connsiteY117" fmla="*/ 395309 h 400747"/>
              <a:gd name="connsiteX118" fmla="*/ 940593 w 966787"/>
              <a:gd name="connsiteY118" fmla="*/ 381021 h 400747"/>
              <a:gd name="connsiteX119" fmla="*/ 945356 w 966787"/>
              <a:gd name="connsiteY119" fmla="*/ 373877 h 400747"/>
              <a:gd name="connsiteX120" fmla="*/ 966787 w 966787"/>
              <a:gd name="connsiteY120" fmla="*/ 373877 h 400747"/>
              <a:gd name="connsiteX0" fmla="*/ 0 w 966787"/>
              <a:gd name="connsiteY0" fmla="*/ 373877 h 400747"/>
              <a:gd name="connsiteX1" fmla="*/ 273744 w 966787"/>
              <a:gd name="connsiteY1" fmla="*/ 360040 h 400747"/>
              <a:gd name="connsiteX2" fmla="*/ 201736 w 966787"/>
              <a:gd name="connsiteY2" fmla="*/ 360040 h 400747"/>
              <a:gd name="connsiteX3" fmla="*/ 240506 w 966787"/>
              <a:gd name="connsiteY3" fmla="*/ 326252 h 400747"/>
              <a:gd name="connsiteX4" fmla="*/ 245268 w 966787"/>
              <a:gd name="connsiteY4" fmla="*/ 309584 h 400747"/>
              <a:gd name="connsiteX5" fmla="*/ 261937 w 966787"/>
              <a:gd name="connsiteY5" fmla="*/ 261959 h 400747"/>
              <a:gd name="connsiteX6" fmla="*/ 269081 w 966787"/>
              <a:gd name="connsiteY6" fmla="*/ 254815 h 400747"/>
              <a:gd name="connsiteX7" fmla="*/ 271462 w 966787"/>
              <a:gd name="connsiteY7" fmla="*/ 245290 h 400747"/>
              <a:gd name="connsiteX8" fmla="*/ 276225 w 966787"/>
              <a:gd name="connsiteY8" fmla="*/ 238146 h 400747"/>
              <a:gd name="connsiteX9" fmla="*/ 280987 w 966787"/>
              <a:gd name="connsiteY9" fmla="*/ 226240 h 400747"/>
              <a:gd name="connsiteX10" fmla="*/ 278606 w 966787"/>
              <a:gd name="connsiteY10" fmla="*/ 242909 h 400747"/>
              <a:gd name="connsiteX11" fmla="*/ 280987 w 966787"/>
              <a:gd name="connsiteY11" fmla="*/ 235765 h 400747"/>
              <a:gd name="connsiteX12" fmla="*/ 285750 w 966787"/>
              <a:gd name="connsiteY12" fmla="*/ 211952 h 400747"/>
              <a:gd name="connsiteX13" fmla="*/ 288131 w 966787"/>
              <a:gd name="connsiteY13" fmla="*/ 173852 h 400747"/>
              <a:gd name="connsiteX14" fmla="*/ 297656 w 966787"/>
              <a:gd name="connsiteY14" fmla="*/ 159565 h 400747"/>
              <a:gd name="connsiteX15" fmla="*/ 300037 w 966787"/>
              <a:gd name="connsiteY15" fmla="*/ 152421 h 400747"/>
              <a:gd name="connsiteX16" fmla="*/ 304800 w 966787"/>
              <a:gd name="connsiteY16" fmla="*/ 161946 h 400747"/>
              <a:gd name="connsiteX17" fmla="*/ 307181 w 966787"/>
              <a:gd name="connsiteY17" fmla="*/ 104796 h 400747"/>
              <a:gd name="connsiteX18" fmla="*/ 311943 w 966787"/>
              <a:gd name="connsiteY18" fmla="*/ 85746 h 400747"/>
              <a:gd name="connsiteX19" fmla="*/ 319087 w 966787"/>
              <a:gd name="connsiteY19" fmla="*/ 80984 h 400747"/>
              <a:gd name="connsiteX20" fmla="*/ 328612 w 966787"/>
              <a:gd name="connsiteY20" fmla="*/ 85746 h 400747"/>
              <a:gd name="connsiteX21" fmla="*/ 330993 w 966787"/>
              <a:gd name="connsiteY21" fmla="*/ 71459 h 400747"/>
              <a:gd name="connsiteX22" fmla="*/ 335756 w 966787"/>
              <a:gd name="connsiteY22" fmla="*/ 57171 h 400747"/>
              <a:gd name="connsiteX23" fmla="*/ 342900 w 966787"/>
              <a:gd name="connsiteY23" fmla="*/ 35740 h 400747"/>
              <a:gd name="connsiteX24" fmla="*/ 345281 w 966787"/>
              <a:gd name="connsiteY24" fmla="*/ 28596 h 400747"/>
              <a:gd name="connsiteX25" fmla="*/ 350043 w 966787"/>
              <a:gd name="connsiteY25" fmla="*/ 21452 h 400747"/>
              <a:gd name="connsiteX26" fmla="*/ 354806 w 966787"/>
              <a:gd name="connsiteY26" fmla="*/ 4784 h 400747"/>
              <a:gd name="connsiteX27" fmla="*/ 359568 w 966787"/>
              <a:gd name="connsiteY27" fmla="*/ 11927 h 400747"/>
              <a:gd name="connsiteX28" fmla="*/ 361950 w 966787"/>
              <a:gd name="connsiteY28" fmla="*/ 19071 h 400747"/>
              <a:gd name="connsiteX29" fmla="*/ 376237 w 966787"/>
              <a:gd name="connsiteY29" fmla="*/ 16690 h 400747"/>
              <a:gd name="connsiteX30" fmla="*/ 388143 w 966787"/>
              <a:gd name="connsiteY30" fmla="*/ 4784 h 400747"/>
              <a:gd name="connsiteX31" fmla="*/ 390525 w 966787"/>
              <a:gd name="connsiteY31" fmla="*/ 14309 h 400747"/>
              <a:gd name="connsiteX32" fmla="*/ 392906 w 966787"/>
              <a:gd name="connsiteY32" fmla="*/ 21452 h 400747"/>
              <a:gd name="connsiteX33" fmla="*/ 400050 w 966787"/>
              <a:gd name="connsiteY33" fmla="*/ 23834 h 400747"/>
              <a:gd name="connsiteX34" fmla="*/ 416718 w 966787"/>
              <a:gd name="connsiteY34" fmla="*/ 21452 h 400747"/>
              <a:gd name="connsiteX35" fmla="*/ 431006 w 966787"/>
              <a:gd name="connsiteY35" fmla="*/ 11927 h 400747"/>
              <a:gd name="connsiteX36" fmla="*/ 433387 w 966787"/>
              <a:gd name="connsiteY36" fmla="*/ 4784 h 400747"/>
              <a:gd name="connsiteX37" fmla="*/ 450056 w 966787"/>
              <a:gd name="connsiteY37" fmla="*/ 4784 h 400747"/>
              <a:gd name="connsiteX38" fmla="*/ 457200 w 966787"/>
              <a:gd name="connsiteY38" fmla="*/ 19071 h 400747"/>
              <a:gd name="connsiteX39" fmla="*/ 459581 w 966787"/>
              <a:gd name="connsiteY39" fmla="*/ 26215 h 400747"/>
              <a:gd name="connsiteX40" fmla="*/ 483393 w 966787"/>
              <a:gd name="connsiteY40" fmla="*/ 14309 h 400747"/>
              <a:gd name="connsiteX41" fmla="*/ 502443 w 966787"/>
              <a:gd name="connsiteY41" fmla="*/ 7165 h 400747"/>
              <a:gd name="connsiteX42" fmla="*/ 507206 w 966787"/>
              <a:gd name="connsiteY42" fmla="*/ 16690 h 400747"/>
              <a:gd name="connsiteX43" fmla="*/ 511968 w 966787"/>
              <a:gd name="connsiteY43" fmla="*/ 30977 h 400747"/>
              <a:gd name="connsiteX44" fmla="*/ 519112 w 966787"/>
              <a:gd name="connsiteY44" fmla="*/ 23834 h 400747"/>
              <a:gd name="connsiteX45" fmla="*/ 528637 w 966787"/>
              <a:gd name="connsiteY45" fmla="*/ 9546 h 400747"/>
              <a:gd name="connsiteX46" fmla="*/ 542925 w 966787"/>
              <a:gd name="connsiteY46" fmla="*/ 4784 h 400747"/>
              <a:gd name="connsiteX47" fmla="*/ 550068 w 966787"/>
              <a:gd name="connsiteY47" fmla="*/ 9546 h 400747"/>
              <a:gd name="connsiteX48" fmla="*/ 552450 w 966787"/>
              <a:gd name="connsiteY48" fmla="*/ 19071 h 400747"/>
              <a:gd name="connsiteX49" fmla="*/ 561975 w 966787"/>
              <a:gd name="connsiteY49" fmla="*/ 21452 h 400747"/>
              <a:gd name="connsiteX50" fmla="*/ 576262 w 966787"/>
              <a:gd name="connsiteY50" fmla="*/ 16690 h 400747"/>
              <a:gd name="connsiteX51" fmla="*/ 592931 w 966787"/>
              <a:gd name="connsiteY51" fmla="*/ 4784 h 400747"/>
              <a:gd name="connsiteX52" fmla="*/ 600075 w 966787"/>
              <a:gd name="connsiteY52" fmla="*/ 2402 h 400747"/>
              <a:gd name="connsiteX53" fmla="*/ 609600 w 966787"/>
              <a:gd name="connsiteY53" fmla="*/ 21452 h 400747"/>
              <a:gd name="connsiteX54" fmla="*/ 619125 w 966787"/>
              <a:gd name="connsiteY54" fmla="*/ 40502 h 400747"/>
              <a:gd name="connsiteX55" fmla="*/ 621506 w 966787"/>
              <a:gd name="connsiteY55" fmla="*/ 47646 h 400747"/>
              <a:gd name="connsiteX56" fmla="*/ 633412 w 966787"/>
              <a:gd name="connsiteY56" fmla="*/ 33359 h 400747"/>
              <a:gd name="connsiteX57" fmla="*/ 638175 w 966787"/>
              <a:gd name="connsiteY57" fmla="*/ 19071 h 400747"/>
              <a:gd name="connsiteX58" fmla="*/ 647700 w 966787"/>
              <a:gd name="connsiteY58" fmla="*/ 4784 h 400747"/>
              <a:gd name="connsiteX59" fmla="*/ 659606 w 966787"/>
              <a:gd name="connsiteY59" fmla="*/ 21452 h 400747"/>
              <a:gd name="connsiteX60" fmla="*/ 661987 w 966787"/>
              <a:gd name="connsiteY60" fmla="*/ 28596 h 400747"/>
              <a:gd name="connsiteX61" fmla="*/ 666750 w 966787"/>
              <a:gd name="connsiteY61" fmla="*/ 19071 h 400747"/>
              <a:gd name="connsiteX62" fmla="*/ 669131 w 966787"/>
              <a:gd name="connsiteY62" fmla="*/ 11927 h 400747"/>
              <a:gd name="connsiteX63" fmla="*/ 683418 w 966787"/>
              <a:gd name="connsiteY63" fmla="*/ 7165 h 400747"/>
              <a:gd name="connsiteX64" fmla="*/ 690562 w 966787"/>
              <a:gd name="connsiteY64" fmla="*/ 4784 h 400747"/>
              <a:gd name="connsiteX65" fmla="*/ 695325 w 966787"/>
              <a:gd name="connsiteY65" fmla="*/ 30977 h 400747"/>
              <a:gd name="connsiteX66" fmla="*/ 697706 w 966787"/>
              <a:gd name="connsiteY66" fmla="*/ 47646 h 400747"/>
              <a:gd name="connsiteX67" fmla="*/ 704850 w 966787"/>
              <a:gd name="connsiteY67" fmla="*/ 21452 h 400747"/>
              <a:gd name="connsiteX68" fmla="*/ 714375 w 966787"/>
              <a:gd name="connsiteY68" fmla="*/ 30977 h 400747"/>
              <a:gd name="connsiteX69" fmla="*/ 719137 w 966787"/>
              <a:gd name="connsiteY69" fmla="*/ 50027 h 400747"/>
              <a:gd name="connsiteX70" fmla="*/ 723900 w 966787"/>
              <a:gd name="connsiteY70" fmla="*/ 71459 h 400747"/>
              <a:gd name="connsiteX71" fmla="*/ 721518 w 966787"/>
              <a:gd name="connsiteY71" fmla="*/ 88127 h 400747"/>
              <a:gd name="connsiteX72" fmla="*/ 719137 w 966787"/>
              <a:gd name="connsiteY72" fmla="*/ 95271 h 400747"/>
              <a:gd name="connsiteX73" fmla="*/ 721518 w 966787"/>
              <a:gd name="connsiteY73" fmla="*/ 64315 h 400747"/>
              <a:gd name="connsiteX74" fmla="*/ 723900 w 966787"/>
              <a:gd name="connsiteY74" fmla="*/ 114321 h 400747"/>
              <a:gd name="connsiteX75" fmla="*/ 726281 w 966787"/>
              <a:gd name="connsiteY75" fmla="*/ 121465 h 400747"/>
              <a:gd name="connsiteX76" fmla="*/ 728662 w 966787"/>
              <a:gd name="connsiteY76" fmla="*/ 130990 h 400747"/>
              <a:gd name="connsiteX77" fmla="*/ 731043 w 966787"/>
              <a:gd name="connsiteY77" fmla="*/ 138134 h 400747"/>
              <a:gd name="connsiteX78" fmla="*/ 733425 w 966787"/>
              <a:gd name="connsiteY78" fmla="*/ 152421 h 400747"/>
              <a:gd name="connsiteX79" fmla="*/ 735806 w 966787"/>
              <a:gd name="connsiteY79" fmla="*/ 140515 h 400747"/>
              <a:gd name="connsiteX80" fmla="*/ 738187 w 966787"/>
              <a:gd name="connsiteY80" fmla="*/ 123846 h 400747"/>
              <a:gd name="connsiteX81" fmla="*/ 740568 w 966787"/>
              <a:gd name="connsiteY81" fmla="*/ 266721 h 400747"/>
              <a:gd name="connsiteX82" fmla="*/ 747712 w 966787"/>
              <a:gd name="connsiteY82" fmla="*/ 242909 h 400747"/>
              <a:gd name="connsiteX83" fmla="*/ 750093 w 966787"/>
              <a:gd name="connsiteY83" fmla="*/ 231002 h 400747"/>
              <a:gd name="connsiteX84" fmla="*/ 752475 w 966787"/>
              <a:gd name="connsiteY84" fmla="*/ 223859 h 400747"/>
              <a:gd name="connsiteX85" fmla="*/ 750093 w 966787"/>
              <a:gd name="connsiteY85" fmla="*/ 252434 h 400747"/>
              <a:gd name="connsiteX86" fmla="*/ 745331 w 966787"/>
              <a:gd name="connsiteY86" fmla="*/ 266721 h 400747"/>
              <a:gd name="connsiteX87" fmla="*/ 747712 w 966787"/>
              <a:gd name="connsiteY87" fmla="*/ 290534 h 400747"/>
              <a:gd name="connsiteX88" fmla="*/ 754856 w 966787"/>
              <a:gd name="connsiteY88" fmla="*/ 292915 h 400747"/>
              <a:gd name="connsiteX89" fmla="*/ 773906 w 966787"/>
              <a:gd name="connsiteY89" fmla="*/ 290534 h 400747"/>
              <a:gd name="connsiteX90" fmla="*/ 769143 w 966787"/>
              <a:gd name="connsiteY90" fmla="*/ 302440 h 400747"/>
              <a:gd name="connsiteX91" fmla="*/ 759618 w 966787"/>
              <a:gd name="connsiteY91" fmla="*/ 316727 h 400747"/>
              <a:gd name="connsiteX92" fmla="*/ 762000 w 966787"/>
              <a:gd name="connsiteY92" fmla="*/ 323871 h 400747"/>
              <a:gd name="connsiteX93" fmla="*/ 783431 w 966787"/>
              <a:gd name="connsiteY93" fmla="*/ 314346 h 400747"/>
              <a:gd name="connsiteX94" fmla="*/ 788193 w 966787"/>
              <a:gd name="connsiteY94" fmla="*/ 307202 h 400747"/>
              <a:gd name="connsiteX95" fmla="*/ 795337 w 966787"/>
              <a:gd name="connsiteY95" fmla="*/ 309584 h 400747"/>
              <a:gd name="connsiteX96" fmla="*/ 802481 w 966787"/>
              <a:gd name="connsiteY96" fmla="*/ 326252 h 400747"/>
              <a:gd name="connsiteX97" fmla="*/ 807243 w 966787"/>
              <a:gd name="connsiteY97" fmla="*/ 333396 h 400747"/>
              <a:gd name="connsiteX98" fmla="*/ 809625 w 966787"/>
              <a:gd name="connsiteY98" fmla="*/ 342921 h 400747"/>
              <a:gd name="connsiteX99" fmla="*/ 812006 w 966787"/>
              <a:gd name="connsiteY99" fmla="*/ 354827 h 400747"/>
              <a:gd name="connsiteX100" fmla="*/ 816768 w 966787"/>
              <a:gd name="connsiteY100" fmla="*/ 345302 h 400747"/>
              <a:gd name="connsiteX101" fmla="*/ 823912 w 966787"/>
              <a:gd name="connsiteY101" fmla="*/ 335777 h 400747"/>
              <a:gd name="connsiteX102" fmla="*/ 833437 w 966787"/>
              <a:gd name="connsiteY102" fmla="*/ 326252 h 400747"/>
              <a:gd name="connsiteX103" fmla="*/ 840581 w 966787"/>
              <a:gd name="connsiteY103" fmla="*/ 333396 h 400747"/>
              <a:gd name="connsiteX104" fmla="*/ 852487 w 966787"/>
              <a:gd name="connsiteY104" fmla="*/ 350065 h 400747"/>
              <a:gd name="connsiteX105" fmla="*/ 866775 w 966787"/>
              <a:gd name="connsiteY105" fmla="*/ 359590 h 400747"/>
              <a:gd name="connsiteX106" fmla="*/ 873918 w 966787"/>
              <a:gd name="connsiteY106" fmla="*/ 352446 h 400747"/>
              <a:gd name="connsiteX107" fmla="*/ 876300 w 966787"/>
              <a:gd name="connsiteY107" fmla="*/ 345302 h 400747"/>
              <a:gd name="connsiteX108" fmla="*/ 881062 w 966787"/>
              <a:gd name="connsiteY108" fmla="*/ 335777 h 400747"/>
              <a:gd name="connsiteX109" fmla="*/ 888206 w 966787"/>
              <a:gd name="connsiteY109" fmla="*/ 321490 h 400747"/>
              <a:gd name="connsiteX110" fmla="*/ 890587 w 966787"/>
              <a:gd name="connsiteY110" fmla="*/ 331015 h 400747"/>
              <a:gd name="connsiteX111" fmla="*/ 892968 w 966787"/>
              <a:gd name="connsiteY111" fmla="*/ 338159 h 400747"/>
              <a:gd name="connsiteX112" fmla="*/ 895350 w 966787"/>
              <a:gd name="connsiteY112" fmla="*/ 385784 h 400747"/>
              <a:gd name="connsiteX113" fmla="*/ 916781 w 966787"/>
              <a:gd name="connsiteY113" fmla="*/ 378640 h 400747"/>
              <a:gd name="connsiteX114" fmla="*/ 926306 w 966787"/>
              <a:gd name="connsiteY114" fmla="*/ 364352 h 400747"/>
              <a:gd name="connsiteX115" fmla="*/ 928687 w 966787"/>
              <a:gd name="connsiteY115" fmla="*/ 371496 h 400747"/>
              <a:gd name="connsiteX116" fmla="*/ 933450 w 966787"/>
              <a:gd name="connsiteY116" fmla="*/ 395309 h 400747"/>
              <a:gd name="connsiteX117" fmla="*/ 940593 w 966787"/>
              <a:gd name="connsiteY117" fmla="*/ 381021 h 400747"/>
              <a:gd name="connsiteX118" fmla="*/ 945356 w 966787"/>
              <a:gd name="connsiteY118" fmla="*/ 373877 h 400747"/>
              <a:gd name="connsiteX119" fmla="*/ 966787 w 966787"/>
              <a:gd name="connsiteY119" fmla="*/ 373877 h 400747"/>
              <a:gd name="connsiteX0" fmla="*/ 0 w 966787"/>
              <a:gd name="connsiteY0" fmla="*/ 373877 h 400747"/>
              <a:gd name="connsiteX1" fmla="*/ 201736 w 966787"/>
              <a:gd name="connsiteY1" fmla="*/ 360040 h 400747"/>
              <a:gd name="connsiteX2" fmla="*/ 240506 w 966787"/>
              <a:gd name="connsiteY2" fmla="*/ 326252 h 400747"/>
              <a:gd name="connsiteX3" fmla="*/ 245268 w 966787"/>
              <a:gd name="connsiteY3" fmla="*/ 309584 h 400747"/>
              <a:gd name="connsiteX4" fmla="*/ 261937 w 966787"/>
              <a:gd name="connsiteY4" fmla="*/ 261959 h 400747"/>
              <a:gd name="connsiteX5" fmla="*/ 269081 w 966787"/>
              <a:gd name="connsiteY5" fmla="*/ 254815 h 400747"/>
              <a:gd name="connsiteX6" fmla="*/ 271462 w 966787"/>
              <a:gd name="connsiteY6" fmla="*/ 245290 h 400747"/>
              <a:gd name="connsiteX7" fmla="*/ 276225 w 966787"/>
              <a:gd name="connsiteY7" fmla="*/ 238146 h 400747"/>
              <a:gd name="connsiteX8" fmla="*/ 280987 w 966787"/>
              <a:gd name="connsiteY8" fmla="*/ 226240 h 400747"/>
              <a:gd name="connsiteX9" fmla="*/ 278606 w 966787"/>
              <a:gd name="connsiteY9" fmla="*/ 242909 h 400747"/>
              <a:gd name="connsiteX10" fmla="*/ 280987 w 966787"/>
              <a:gd name="connsiteY10" fmla="*/ 235765 h 400747"/>
              <a:gd name="connsiteX11" fmla="*/ 285750 w 966787"/>
              <a:gd name="connsiteY11" fmla="*/ 211952 h 400747"/>
              <a:gd name="connsiteX12" fmla="*/ 288131 w 966787"/>
              <a:gd name="connsiteY12" fmla="*/ 173852 h 400747"/>
              <a:gd name="connsiteX13" fmla="*/ 297656 w 966787"/>
              <a:gd name="connsiteY13" fmla="*/ 159565 h 400747"/>
              <a:gd name="connsiteX14" fmla="*/ 300037 w 966787"/>
              <a:gd name="connsiteY14" fmla="*/ 152421 h 400747"/>
              <a:gd name="connsiteX15" fmla="*/ 304800 w 966787"/>
              <a:gd name="connsiteY15" fmla="*/ 161946 h 400747"/>
              <a:gd name="connsiteX16" fmla="*/ 307181 w 966787"/>
              <a:gd name="connsiteY16" fmla="*/ 104796 h 400747"/>
              <a:gd name="connsiteX17" fmla="*/ 311943 w 966787"/>
              <a:gd name="connsiteY17" fmla="*/ 85746 h 400747"/>
              <a:gd name="connsiteX18" fmla="*/ 319087 w 966787"/>
              <a:gd name="connsiteY18" fmla="*/ 80984 h 400747"/>
              <a:gd name="connsiteX19" fmla="*/ 328612 w 966787"/>
              <a:gd name="connsiteY19" fmla="*/ 85746 h 400747"/>
              <a:gd name="connsiteX20" fmla="*/ 330993 w 966787"/>
              <a:gd name="connsiteY20" fmla="*/ 71459 h 400747"/>
              <a:gd name="connsiteX21" fmla="*/ 335756 w 966787"/>
              <a:gd name="connsiteY21" fmla="*/ 57171 h 400747"/>
              <a:gd name="connsiteX22" fmla="*/ 342900 w 966787"/>
              <a:gd name="connsiteY22" fmla="*/ 35740 h 400747"/>
              <a:gd name="connsiteX23" fmla="*/ 345281 w 966787"/>
              <a:gd name="connsiteY23" fmla="*/ 28596 h 400747"/>
              <a:gd name="connsiteX24" fmla="*/ 350043 w 966787"/>
              <a:gd name="connsiteY24" fmla="*/ 21452 h 400747"/>
              <a:gd name="connsiteX25" fmla="*/ 354806 w 966787"/>
              <a:gd name="connsiteY25" fmla="*/ 4784 h 400747"/>
              <a:gd name="connsiteX26" fmla="*/ 359568 w 966787"/>
              <a:gd name="connsiteY26" fmla="*/ 11927 h 400747"/>
              <a:gd name="connsiteX27" fmla="*/ 361950 w 966787"/>
              <a:gd name="connsiteY27" fmla="*/ 19071 h 400747"/>
              <a:gd name="connsiteX28" fmla="*/ 376237 w 966787"/>
              <a:gd name="connsiteY28" fmla="*/ 16690 h 400747"/>
              <a:gd name="connsiteX29" fmla="*/ 388143 w 966787"/>
              <a:gd name="connsiteY29" fmla="*/ 4784 h 400747"/>
              <a:gd name="connsiteX30" fmla="*/ 390525 w 966787"/>
              <a:gd name="connsiteY30" fmla="*/ 14309 h 400747"/>
              <a:gd name="connsiteX31" fmla="*/ 392906 w 966787"/>
              <a:gd name="connsiteY31" fmla="*/ 21452 h 400747"/>
              <a:gd name="connsiteX32" fmla="*/ 400050 w 966787"/>
              <a:gd name="connsiteY32" fmla="*/ 23834 h 400747"/>
              <a:gd name="connsiteX33" fmla="*/ 416718 w 966787"/>
              <a:gd name="connsiteY33" fmla="*/ 21452 h 400747"/>
              <a:gd name="connsiteX34" fmla="*/ 431006 w 966787"/>
              <a:gd name="connsiteY34" fmla="*/ 11927 h 400747"/>
              <a:gd name="connsiteX35" fmla="*/ 433387 w 966787"/>
              <a:gd name="connsiteY35" fmla="*/ 4784 h 400747"/>
              <a:gd name="connsiteX36" fmla="*/ 450056 w 966787"/>
              <a:gd name="connsiteY36" fmla="*/ 4784 h 400747"/>
              <a:gd name="connsiteX37" fmla="*/ 457200 w 966787"/>
              <a:gd name="connsiteY37" fmla="*/ 19071 h 400747"/>
              <a:gd name="connsiteX38" fmla="*/ 459581 w 966787"/>
              <a:gd name="connsiteY38" fmla="*/ 26215 h 400747"/>
              <a:gd name="connsiteX39" fmla="*/ 483393 w 966787"/>
              <a:gd name="connsiteY39" fmla="*/ 14309 h 400747"/>
              <a:gd name="connsiteX40" fmla="*/ 502443 w 966787"/>
              <a:gd name="connsiteY40" fmla="*/ 7165 h 400747"/>
              <a:gd name="connsiteX41" fmla="*/ 507206 w 966787"/>
              <a:gd name="connsiteY41" fmla="*/ 16690 h 400747"/>
              <a:gd name="connsiteX42" fmla="*/ 511968 w 966787"/>
              <a:gd name="connsiteY42" fmla="*/ 30977 h 400747"/>
              <a:gd name="connsiteX43" fmla="*/ 519112 w 966787"/>
              <a:gd name="connsiteY43" fmla="*/ 23834 h 400747"/>
              <a:gd name="connsiteX44" fmla="*/ 528637 w 966787"/>
              <a:gd name="connsiteY44" fmla="*/ 9546 h 400747"/>
              <a:gd name="connsiteX45" fmla="*/ 542925 w 966787"/>
              <a:gd name="connsiteY45" fmla="*/ 4784 h 400747"/>
              <a:gd name="connsiteX46" fmla="*/ 550068 w 966787"/>
              <a:gd name="connsiteY46" fmla="*/ 9546 h 400747"/>
              <a:gd name="connsiteX47" fmla="*/ 552450 w 966787"/>
              <a:gd name="connsiteY47" fmla="*/ 19071 h 400747"/>
              <a:gd name="connsiteX48" fmla="*/ 561975 w 966787"/>
              <a:gd name="connsiteY48" fmla="*/ 21452 h 400747"/>
              <a:gd name="connsiteX49" fmla="*/ 576262 w 966787"/>
              <a:gd name="connsiteY49" fmla="*/ 16690 h 400747"/>
              <a:gd name="connsiteX50" fmla="*/ 592931 w 966787"/>
              <a:gd name="connsiteY50" fmla="*/ 4784 h 400747"/>
              <a:gd name="connsiteX51" fmla="*/ 600075 w 966787"/>
              <a:gd name="connsiteY51" fmla="*/ 2402 h 400747"/>
              <a:gd name="connsiteX52" fmla="*/ 609600 w 966787"/>
              <a:gd name="connsiteY52" fmla="*/ 21452 h 400747"/>
              <a:gd name="connsiteX53" fmla="*/ 619125 w 966787"/>
              <a:gd name="connsiteY53" fmla="*/ 40502 h 400747"/>
              <a:gd name="connsiteX54" fmla="*/ 621506 w 966787"/>
              <a:gd name="connsiteY54" fmla="*/ 47646 h 400747"/>
              <a:gd name="connsiteX55" fmla="*/ 633412 w 966787"/>
              <a:gd name="connsiteY55" fmla="*/ 33359 h 400747"/>
              <a:gd name="connsiteX56" fmla="*/ 638175 w 966787"/>
              <a:gd name="connsiteY56" fmla="*/ 19071 h 400747"/>
              <a:gd name="connsiteX57" fmla="*/ 647700 w 966787"/>
              <a:gd name="connsiteY57" fmla="*/ 4784 h 400747"/>
              <a:gd name="connsiteX58" fmla="*/ 659606 w 966787"/>
              <a:gd name="connsiteY58" fmla="*/ 21452 h 400747"/>
              <a:gd name="connsiteX59" fmla="*/ 661987 w 966787"/>
              <a:gd name="connsiteY59" fmla="*/ 28596 h 400747"/>
              <a:gd name="connsiteX60" fmla="*/ 666750 w 966787"/>
              <a:gd name="connsiteY60" fmla="*/ 19071 h 400747"/>
              <a:gd name="connsiteX61" fmla="*/ 669131 w 966787"/>
              <a:gd name="connsiteY61" fmla="*/ 11927 h 400747"/>
              <a:gd name="connsiteX62" fmla="*/ 683418 w 966787"/>
              <a:gd name="connsiteY62" fmla="*/ 7165 h 400747"/>
              <a:gd name="connsiteX63" fmla="*/ 690562 w 966787"/>
              <a:gd name="connsiteY63" fmla="*/ 4784 h 400747"/>
              <a:gd name="connsiteX64" fmla="*/ 695325 w 966787"/>
              <a:gd name="connsiteY64" fmla="*/ 30977 h 400747"/>
              <a:gd name="connsiteX65" fmla="*/ 697706 w 966787"/>
              <a:gd name="connsiteY65" fmla="*/ 47646 h 400747"/>
              <a:gd name="connsiteX66" fmla="*/ 704850 w 966787"/>
              <a:gd name="connsiteY66" fmla="*/ 21452 h 400747"/>
              <a:gd name="connsiteX67" fmla="*/ 714375 w 966787"/>
              <a:gd name="connsiteY67" fmla="*/ 30977 h 400747"/>
              <a:gd name="connsiteX68" fmla="*/ 719137 w 966787"/>
              <a:gd name="connsiteY68" fmla="*/ 50027 h 400747"/>
              <a:gd name="connsiteX69" fmla="*/ 723900 w 966787"/>
              <a:gd name="connsiteY69" fmla="*/ 71459 h 400747"/>
              <a:gd name="connsiteX70" fmla="*/ 721518 w 966787"/>
              <a:gd name="connsiteY70" fmla="*/ 88127 h 400747"/>
              <a:gd name="connsiteX71" fmla="*/ 719137 w 966787"/>
              <a:gd name="connsiteY71" fmla="*/ 95271 h 400747"/>
              <a:gd name="connsiteX72" fmla="*/ 721518 w 966787"/>
              <a:gd name="connsiteY72" fmla="*/ 64315 h 400747"/>
              <a:gd name="connsiteX73" fmla="*/ 723900 w 966787"/>
              <a:gd name="connsiteY73" fmla="*/ 114321 h 400747"/>
              <a:gd name="connsiteX74" fmla="*/ 726281 w 966787"/>
              <a:gd name="connsiteY74" fmla="*/ 121465 h 400747"/>
              <a:gd name="connsiteX75" fmla="*/ 728662 w 966787"/>
              <a:gd name="connsiteY75" fmla="*/ 130990 h 400747"/>
              <a:gd name="connsiteX76" fmla="*/ 731043 w 966787"/>
              <a:gd name="connsiteY76" fmla="*/ 138134 h 400747"/>
              <a:gd name="connsiteX77" fmla="*/ 733425 w 966787"/>
              <a:gd name="connsiteY77" fmla="*/ 152421 h 400747"/>
              <a:gd name="connsiteX78" fmla="*/ 735806 w 966787"/>
              <a:gd name="connsiteY78" fmla="*/ 140515 h 400747"/>
              <a:gd name="connsiteX79" fmla="*/ 738187 w 966787"/>
              <a:gd name="connsiteY79" fmla="*/ 123846 h 400747"/>
              <a:gd name="connsiteX80" fmla="*/ 740568 w 966787"/>
              <a:gd name="connsiteY80" fmla="*/ 266721 h 400747"/>
              <a:gd name="connsiteX81" fmla="*/ 747712 w 966787"/>
              <a:gd name="connsiteY81" fmla="*/ 242909 h 400747"/>
              <a:gd name="connsiteX82" fmla="*/ 750093 w 966787"/>
              <a:gd name="connsiteY82" fmla="*/ 231002 h 400747"/>
              <a:gd name="connsiteX83" fmla="*/ 752475 w 966787"/>
              <a:gd name="connsiteY83" fmla="*/ 223859 h 400747"/>
              <a:gd name="connsiteX84" fmla="*/ 750093 w 966787"/>
              <a:gd name="connsiteY84" fmla="*/ 252434 h 400747"/>
              <a:gd name="connsiteX85" fmla="*/ 745331 w 966787"/>
              <a:gd name="connsiteY85" fmla="*/ 266721 h 400747"/>
              <a:gd name="connsiteX86" fmla="*/ 747712 w 966787"/>
              <a:gd name="connsiteY86" fmla="*/ 290534 h 400747"/>
              <a:gd name="connsiteX87" fmla="*/ 754856 w 966787"/>
              <a:gd name="connsiteY87" fmla="*/ 292915 h 400747"/>
              <a:gd name="connsiteX88" fmla="*/ 773906 w 966787"/>
              <a:gd name="connsiteY88" fmla="*/ 290534 h 400747"/>
              <a:gd name="connsiteX89" fmla="*/ 769143 w 966787"/>
              <a:gd name="connsiteY89" fmla="*/ 302440 h 400747"/>
              <a:gd name="connsiteX90" fmla="*/ 759618 w 966787"/>
              <a:gd name="connsiteY90" fmla="*/ 316727 h 400747"/>
              <a:gd name="connsiteX91" fmla="*/ 762000 w 966787"/>
              <a:gd name="connsiteY91" fmla="*/ 323871 h 400747"/>
              <a:gd name="connsiteX92" fmla="*/ 783431 w 966787"/>
              <a:gd name="connsiteY92" fmla="*/ 314346 h 400747"/>
              <a:gd name="connsiteX93" fmla="*/ 788193 w 966787"/>
              <a:gd name="connsiteY93" fmla="*/ 307202 h 400747"/>
              <a:gd name="connsiteX94" fmla="*/ 795337 w 966787"/>
              <a:gd name="connsiteY94" fmla="*/ 309584 h 400747"/>
              <a:gd name="connsiteX95" fmla="*/ 802481 w 966787"/>
              <a:gd name="connsiteY95" fmla="*/ 326252 h 400747"/>
              <a:gd name="connsiteX96" fmla="*/ 807243 w 966787"/>
              <a:gd name="connsiteY96" fmla="*/ 333396 h 400747"/>
              <a:gd name="connsiteX97" fmla="*/ 809625 w 966787"/>
              <a:gd name="connsiteY97" fmla="*/ 342921 h 400747"/>
              <a:gd name="connsiteX98" fmla="*/ 812006 w 966787"/>
              <a:gd name="connsiteY98" fmla="*/ 354827 h 400747"/>
              <a:gd name="connsiteX99" fmla="*/ 816768 w 966787"/>
              <a:gd name="connsiteY99" fmla="*/ 345302 h 400747"/>
              <a:gd name="connsiteX100" fmla="*/ 823912 w 966787"/>
              <a:gd name="connsiteY100" fmla="*/ 335777 h 400747"/>
              <a:gd name="connsiteX101" fmla="*/ 833437 w 966787"/>
              <a:gd name="connsiteY101" fmla="*/ 326252 h 400747"/>
              <a:gd name="connsiteX102" fmla="*/ 840581 w 966787"/>
              <a:gd name="connsiteY102" fmla="*/ 333396 h 400747"/>
              <a:gd name="connsiteX103" fmla="*/ 852487 w 966787"/>
              <a:gd name="connsiteY103" fmla="*/ 350065 h 400747"/>
              <a:gd name="connsiteX104" fmla="*/ 866775 w 966787"/>
              <a:gd name="connsiteY104" fmla="*/ 359590 h 400747"/>
              <a:gd name="connsiteX105" fmla="*/ 873918 w 966787"/>
              <a:gd name="connsiteY105" fmla="*/ 352446 h 400747"/>
              <a:gd name="connsiteX106" fmla="*/ 876300 w 966787"/>
              <a:gd name="connsiteY106" fmla="*/ 345302 h 400747"/>
              <a:gd name="connsiteX107" fmla="*/ 881062 w 966787"/>
              <a:gd name="connsiteY107" fmla="*/ 335777 h 400747"/>
              <a:gd name="connsiteX108" fmla="*/ 888206 w 966787"/>
              <a:gd name="connsiteY108" fmla="*/ 321490 h 400747"/>
              <a:gd name="connsiteX109" fmla="*/ 890587 w 966787"/>
              <a:gd name="connsiteY109" fmla="*/ 331015 h 400747"/>
              <a:gd name="connsiteX110" fmla="*/ 892968 w 966787"/>
              <a:gd name="connsiteY110" fmla="*/ 338159 h 400747"/>
              <a:gd name="connsiteX111" fmla="*/ 895350 w 966787"/>
              <a:gd name="connsiteY111" fmla="*/ 385784 h 400747"/>
              <a:gd name="connsiteX112" fmla="*/ 916781 w 966787"/>
              <a:gd name="connsiteY112" fmla="*/ 378640 h 400747"/>
              <a:gd name="connsiteX113" fmla="*/ 926306 w 966787"/>
              <a:gd name="connsiteY113" fmla="*/ 364352 h 400747"/>
              <a:gd name="connsiteX114" fmla="*/ 928687 w 966787"/>
              <a:gd name="connsiteY114" fmla="*/ 371496 h 400747"/>
              <a:gd name="connsiteX115" fmla="*/ 933450 w 966787"/>
              <a:gd name="connsiteY115" fmla="*/ 395309 h 400747"/>
              <a:gd name="connsiteX116" fmla="*/ 940593 w 966787"/>
              <a:gd name="connsiteY116" fmla="*/ 381021 h 400747"/>
              <a:gd name="connsiteX117" fmla="*/ 945356 w 966787"/>
              <a:gd name="connsiteY117" fmla="*/ 373877 h 400747"/>
              <a:gd name="connsiteX118" fmla="*/ 966787 w 966787"/>
              <a:gd name="connsiteY118" fmla="*/ 373877 h 400747"/>
              <a:gd name="connsiteX0" fmla="*/ 0 w 966787"/>
              <a:gd name="connsiteY0" fmla="*/ 373877 h 400747"/>
              <a:gd name="connsiteX1" fmla="*/ 240506 w 966787"/>
              <a:gd name="connsiteY1" fmla="*/ 326252 h 400747"/>
              <a:gd name="connsiteX2" fmla="*/ 245268 w 966787"/>
              <a:gd name="connsiteY2" fmla="*/ 309584 h 400747"/>
              <a:gd name="connsiteX3" fmla="*/ 261937 w 966787"/>
              <a:gd name="connsiteY3" fmla="*/ 261959 h 400747"/>
              <a:gd name="connsiteX4" fmla="*/ 269081 w 966787"/>
              <a:gd name="connsiteY4" fmla="*/ 254815 h 400747"/>
              <a:gd name="connsiteX5" fmla="*/ 271462 w 966787"/>
              <a:gd name="connsiteY5" fmla="*/ 245290 h 400747"/>
              <a:gd name="connsiteX6" fmla="*/ 276225 w 966787"/>
              <a:gd name="connsiteY6" fmla="*/ 238146 h 400747"/>
              <a:gd name="connsiteX7" fmla="*/ 280987 w 966787"/>
              <a:gd name="connsiteY7" fmla="*/ 226240 h 400747"/>
              <a:gd name="connsiteX8" fmla="*/ 278606 w 966787"/>
              <a:gd name="connsiteY8" fmla="*/ 242909 h 400747"/>
              <a:gd name="connsiteX9" fmla="*/ 280987 w 966787"/>
              <a:gd name="connsiteY9" fmla="*/ 235765 h 400747"/>
              <a:gd name="connsiteX10" fmla="*/ 285750 w 966787"/>
              <a:gd name="connsiteY10" fmla="*/ 211952 h 400747"/>
              <a:gd name="connsiteX11" fmla="*/ 288131 w 966787"/>
              <a:gd name="connsiteY11" fmla="*/ 173852 h 400747"/>
              <a:gd name="connsiteX12" fmla="*/ 297656 w 966787"/>
              <a:gd name="connsiteY12" fmla="*/ 159565 h 400747"/>
              <a:gd name="connsiteX13" fmla="*/ 300037 w 966787"/>
              <a:gd name="connsiteY13" fmla="*/ 152421 h 400747"/>
              <a:gd name="connsiteX14" fmla="*/ 304800 w 966787"/>
              <a:gd name="connsiteY14" fmla="*/ 161946 h 400747"/>
              <a:gd name="connsiteX15" fmla="*/ 307181 w 966787"/>
              <a:gd name="connsiteY15" fmla="*/ 104796 h 400747"/>
              <a:gd name="connsiteX16" fmla="*/ 311943 w 966787"/>
              <a:gd name="connsiteY16" fmla="*/ 85746 h 400747"/>
              <a:gd name="connsiteX17" fmla="*/ 319087 w 966787"/>
              <a:gd name="connsiteY17" fmla="*/ 80984 h 400747"/>
              <a:gd name="connsiteX18" fmla="*/ 328612 w 966787"/>
              <a:gd name="connsiteY18" fmla="*/ 85746 h 400747"/>
              <a:gd name="connsiteX19" fmla="*/ 330993 w 966787"/>
              <a:gd name="connsiteY19" fmla="*/ 71459 h 400747"/>
              <a:gd name="connsiteX20" fmla="*/ 335756 w 966787"/>
              <a:gd name="connsiteY20" fmla="*/ 57171 h 400747"/>
              <a:gd name="connsiteX21" fmla="*/ 342900 w 966787"/>
              <a:gd name="connsiteY21" fmla="*/ 35740 h 400747"/>
              <a:gd name="connsiteX22" fmla="*/ 345281 w 966787"/>
              <a:gd name="connsiteY22" fmla="*/ 28596 h 400747"/>
              <a:gd name="connsiteX23" fmla="*/ 350043 w 966787"/>
              <a:gd name="connsiteY23" fmla="*/ 21452 h 400747"/>
              <a:gd name="connsiteX24" fmla="*/ 354806 w 966787"/>
              <a:gd name="connsiteY24" fmla="*/ 4784 h 400747"/>
              <a:gd name="connsiteX25" fmla="*/ 359568 w 966787"/>
              <a:gd name="connsiteY25" fmla="*/ 11927 h 400747"/>
              <a:gd name="connsiteX26" fmla="*/ 361950 w 966787"/>
              <a:gd name="connsiteY26" fmla="*/ 19071 h 400747"/>
              <a:gd name="connsiteX27" fmla="*/ 376237 w 966787"/>
              <a:gd name="connsiteY27" fmla="*/ 16690 h 400747"/>
              <a:gd name="connsiteX28" fmla="*/ 388143 w 966787"/>
              <a:gd name="connsiteY28" fmla="*/ 4784 h 400747"/>
              <a:gd name="connsiteX29" fmla="*/ 390525 w 966787"/>
              <a:gd name="connsiteY29" fmla="*/ 14309 h 400747"/>
              <a:gd name="connsiteX30" fmla="*/ 392906 w 966787"/>
              <a:gd name="connsiteY30" fmla="*/ 21452 h 400747"/>
              <a:gd name="connsiteX31" fmla="*/ 400050 w 966787"/>
              <a:gd name="connsiteY31" fmla="*/ 23834 h 400747"/>
              <a:gd name="connsiteX32" fmla="*/ 416718 w 966787"/>
              <a:gd name="connsiteY32" fmla="*/ 21452 h 400747"/>
              <a:gd name="connsiteX33" fmla="*/ 431006 w 966787"/>
              <a:gd name="connsiteY33" fmla="*/ 11927 h 400747"/>
              <a:gd name="connsiteX34" fmla="*/ 433387 w 966787"/>
              <a:gd name="connsiteY34" fmla="*/ 4784 h 400747"/>
              <a:gd name="connsiteX35" fmla="*/ 450056 w 966787"/>
              <a:gd name="connsiteY35" fmla="*/ 4784 h 400747"/>
              <a:gd name="connsiteX36" fmla="*/ 457200 w 966787"/>
              <a:gd name="connsiteY36" fmla="*/ 19071 h 400747"/>
              <a:gd name="connsiteX37" fmla="*/ 459581 w 966787"/>
              <a:gd name="connsiteY37" fmla="*/ 26215 h 400747"/>
              <a:gd name="connsiteX38" fmla="*/ 483393 w 966787"/>
              <a:gd name="connsiteY38" fmla="*/ 14309 h 400747"/>
              <a:gd name="connsiteX39" fmla="*/ 502443 w 966787"/>
              <a:gd name="connsiteY39" fmla="*/ 7165 h 400747"/>
              <a:gd name="connsiteX40" fmla="*/ 507206 w 966787"/>
              <a:gd name="connsiteY40" fmla="*/ 16690 h 400747"/>
              <a:gd name="connsiteX41" fmla="*/ 511968 w 966787"/>
              <a:gd name="connsiteY41" fmla="*/ 30977 h 400747"/>
              <a:gd name="connsiteX42" fmla="*/ 519112 w 966787"/>
              <a:gd name="connsiteY42" fmla="*/ 23834 h 400747"/>
              <a:gd name="connsiteX43" fmla="*/ 528637 w 966787"/>
              <a:gd name="connsiteY43" fmla="*/ 9546 h 400747"/>
              <a:gd name="connsiteX44" fmla="*/ 542925 w 966787"/>
              <a:gd name="connsiteY44" fmla="*/ 4784 h 400747"/>
              <a:gd name="connsiteX45" fmla="*/ 550068 w 966787"/>
              <a:gd name="connsiteY45" fmla="*/ 9546 h 400747"/>
              <a:gd name="connsiteX46" fmla="*/ 552450 w 966787"/>
              <a:gd name="connsiteY46" fmla="*/ 19071 h 400747"/>
              <a:gd name="connsiteX47" fmla="*/ 561975 w 966787"/>
              <a:gd name="connsiteY47" fmla="*/ 21452 h 400747"/>
              <a:gd name="connsiteX48" fmla="*/ 576262 w 966787"/>
              <a:gd name="connsiteY48" fmla="*/ 16690 h 400747"/>
              <a:gd name="connsiteX49" fmla="*/ 592931 w 966787"/>
              <a:gd name="connsiteY49" fmla="*/ 4784 h 400747"/>
              <a:gd name="connsiteX50" fmla="*/ 600075 w 966787"/>
              <a:gd name="connsiteY50" fmla="*/ 2402 h 400747"/>
              <a:gd name="connsiteX51" fmla="*/ 609600 w 966787"/>
              <a:gd name="connsiteY51" fmla="*/ 21452 h 400747"/>
              <a:gd name="connsiteX52" fmla="*/ 619125 w 966787"/>
              <a:gd name="connsiteY52" fmla="*/ 40502 h 400747"/>
              <a:gd name="connsiteX53" fmla="*/ 621506 w 966787"/>
              <a:gd name="connsiteY53" fmla="*/ 47646 h 400747"/>
              <a:gd name="connsiteX54" fmla="*/ 633412 w 966787"/>
              <a:gd name="connsiteY54" fmla="*/ 33359 h 400747"/>
              <a:gd name="connsiteX55" fmla="*/ 638175 w 966787"/>
              <a:gd name="connsiteY55" fmla="*/ 19071 h 400747"/>
              <a:gd name="connsiteX56" fmla="*/ 647700 w 966787"/>
              <a:gd name="connsiteY56" fmla="*/ 4784 h 400747"/>
              <a:gd name="connsiteX57" fmla="*/ 659606 w 966787"/>
              <a:gd name="connsiteY57" fmla="*/ 21452 h 400747"/>
              <a:gd name="connsiteX58" fmla="*/ 661987 w 966787"/>
              <a:gd name="connsiteY58" fmla="*/ 28596 h 400747"/>
              <a:gd name="connsiteX59" fmla="*/ 666750 w 966787"/>
              <a:gd name="connsiteY59" fmla="*/ 19071 h 400747"/>
              <a:gd name="connsiteX60" fmla="*/ 669131 w 966787"/>
              <a:gd name="connsiteY60" fmla="*/ 11927 h 400747"/>
              <a:gd name="connsiteX61" fmla="*/ 683418 w 966787"/>
              <a:gd name="connsiteY61" fmla="*/ 7165 h 400747"/>
              <a:gd name="connsiteX62" fmla="*/ 690562 w 966787"/>
              <a:gd name="connsiteY62" fmla="*/ 4784 h 400747"/>
              <a:gd name="connsiteX63" fmla="*/ 695325 w 966787"/>
              <a:gd name="connsiteY63" fmla="*/ 30977 h 400747"/>
              <a:gd name="connsiteX64" fmla="*/ 697706 w 966787"/>
              <a:gd name="connsiteY64" fmla="*/ 47646 h 400747"/>
              <a:gd name="connsiteX65" fmla="*/ 704850 w 966787"/>
              <a:gd name="connsiteY65" fmla="*/ 21452 h 400747"/>
              <a:gd name="connsiteX66" fmla="*/ 714375 w 966787"/>
              <a:gd name="connsiteY66" fmla="*/ 30977 h 400747"/>
              <a:gd name="connsiteX67" fmla="*/ 719137 w 966787"/>
              <a:gd name="connsiteY67" fmla="*/ 50027 h 400747"/>
              <a:gd name="connsiteX68" fmla="*/ 723900 w 966787"/>
              <a:gd name="connsiteY68" fmla="*/ 71459 h 400747"/>
              <a:gd name="connsiteX69" fmla="*/ 721518 w 966787"/>
              <a:gd name="connsiteY69" fmla="*/ 88127 h 400747"/>
              <a:gd name="connsiteX70" fmla="*/ 719137 w 966787"/>
              <a:gd name="connsiteY70" fmla="*/ 95271 h 400747"/>
              <a:gd name="connsiteX71" fmla="*/ 721518 w 966787"/>
              <a:gd name="connsiteY71" fmla="*/ 64315 h 400747"/>
              <a:gd name="connsiteX72" fmla="*/ 723900 w 966787"/>
              <a:gd name="connsiteY72" fmla="*/ 114321 h 400747"/>
              <a:gd name="connsiteX73" fmla="*/ 726281 w 966787"/>
              <a:gd name="connsiteY73" fmla="*/ 121465 h 400747"/>
              <a:gd name="connsiteX74" fmla="*/ 728662 w 966787"/>
              <a:gd name="connsiteY74" fmla="*/ 130990 h 400747"/>
              <a:gd name="connsiteX75" fmla="*/ 731043 w 966787"/>
              <a:gd name="connsiteY75" fmla="*/ 138134 h 400747"/>
              <a:gd name="connsiteX76" fmla="*/ 733425 w 966787"/>
              <a:gd name="connsiteY76" fmla="*/ 152421 h 400747"/>
              <a:gd name="connsiteX77" fmla="*/ 735806 w 966787"/>
              <a:gd name="connsiteY77" fmla="*/ 140515 h 400747"/>
              <a:gd name="connsiteX78" fmla="*/ 738187 w 966787"/>
              <a:gd name="connsiteY78" fmla="*/ 123846 h 400747"/>
              <a:gd name="connsiteX79" fmla="*/ 740568 w 966787"/>
              <a:gd name="connsiteY79" fmla="*/ 266721 h 400747"/>
              <a:gd name="connsiteX80" fmla="*/ 747712 w 966787"/>
              <a:gd name="connsiteY80" fmla="*/ 242909 h 400747"/>
              <a:gd name="connsiteX81" fmla="*/ 750093 w 966787"/>
              <a:gd name="connsiteY81" fmla="*/ 231002 h 400747"/>
              <a:gd name="connsiteX82" fmla="*/ 752475 w 966787"/>
              <a:gd name="connsiteY82" fmla="*/ 223859 h 400747"/>
              <a:gd name="connsiteX83" fmla="*/ 750093 w 966787"/>
              <a:gd name="connsiteY83" fmla="*/ 252434 h 400747"/>
              <a:gd name="connsiteX84" fmla="*/ 745331 w 966787"/>
              <a:gd name="connsiteY84" fmla="*/ 266721 h 400747"/>
              <a:gd name="connsiteX85" fmla="*/ 747712 w 966787"/>
              <a:gd name="connsiteY85" fmla="*/ 290534 h 400747"/>
              <a:gd name="connsiteX86" fmla="*/ 754856 w 966787"/>
              <a:gd name="connsiteY86" fmla="*/ 292915 h 400747"/>
              <a:gd name="connsiteX87" fmla="*/ 773906 w 966787"/>
              <a:gd name="connsiteY87" fmla="*/ 290534 h 400747"/>
              <a:gd name="connsiteX88" fmla="*/ 769143 w 966787"/>
              <a:gd name="connsiteY88" fmla="*/ 302440 h 400747"/>
              <a:gd name="connsiteX89" fmla="*/ 759618 w 966787"/>
              <a:gd name="connsiteY89" fmla="*/ 316727 h 400747"/>
              <a:gd name="connsiteX90" fmla="*/ 762000 w 966787"/>
              <a:gd name="connsiteY90" fmla="*/ 323871 h 400747"/>
              <a:gd name="connsiteX91" fmla="*/ 783431 w 966787"/>
              <a:gd name="connsiteY91" fmla="*/ 314346 h 400747"/>
              <a:gd name="connsiteX92" fmla="*/ 788193 w 966787"/>
              <a:gd name="connsiteY92" fmla="*/ 307202 h 400747"/>
              <a:gd name="connsiteX93" fmla="*/ 795337 w 966787"/>
              <a:gd name="connsiteY93" fmla="*/ 309584 h 400747"/>
              <a:gd name="connsiteX94" fmla="*/ 802481 w 966787"/>
              <a:gd name="connsiteY94" fmla="*/ 326252 h 400747"/>
              <a:gd name="connsiteX95" fmla="*/ 807243 w 966787"/>
              <a:gd name="connsiteY95" fmla="*/ 333396 h 400747"/>
              <a:gd name="connsiteX96" fmla="*/ 809625 w 966787"/>
              <a:gd name="connsiteY96" fmla="*/ 342921 h 400747"/>
              <a:gd name="connsiteX97" fmla="*/ 812006 w 966787"/>
              <a:gd name="connsiteY97" fmla="*/ 354827 h 400747"/>
              <a:gd name="connsiteX98" fmla="*/ 816768 w 966787"/>
              <a:gd name="connsiteY98" fmla="*/ 345302 h 400747"/>
              <a:gd name="connsiteX99" fmla="*/ 823912 w 966787"/>
              <a:gd name="connsiteY99" fmla="*/ 335777 h 400747"/>
              <a:gd name="connsiteX100" fmla="*/ 833437 w 966787"/>
              <a:gd name="connsiteY100" fmla="*/ 326252 h 400747"/>
              <a:gd name="connsiteX101" fmla="*/ 840581 w 966787"/>
              <a:gd name="connsiteY101" fmla="*/ 333396 h 400747"/>
              <a:gd name="connsiteX102" fmla="*/ 852487 w 966787"/>
              <a:gd name="connsiteY102" fmla="*/ 350065 h 400747"/>
              <a:gd name="connsiteX103" fmla="*/ 866775 w 966787"/>
              <a:gd name="connsiteY103" fmla="*/ 359590 h 400747"/>
              <a:gd name="connsiteX104" fmla="*/ 873918 w 966787"/>
              <a:gd name="connsiteY104" fmla="*/ 352446 h 400747"/>
              <a:gd name="connsiteX105" fmla="*/ 876300 w 966787"/>
              <a:gd name="connsiteY105" fmla="*/ 345302 h 400747"/>
              <a:gd name="connsiteX106" fmla="*/ 881062 w 966787"/>
              <a:gd name="connsiteY106" fmla="*/ 335777 h 400747"/>
              <a:gd name="connsiteX107" fmla="*/ 888206 w 966787"/>
              <a:gd name="connsiteY107" fmla="*/ 321490 h 400747"/>
              <a:gd name="connsiteX108" fmla="*/ 890587 w 966787"/>
              <a:gd name="connsiteY108" fmla="*/ 331015 h 400747"/>
              <a:gd name="connsiteX109" fmla="*/ 892968 w 966787"/>
              <a:gd name="connsiteY109" fmla="*/ 338159 h 400747"/>
              <a:gd name="connsiteX110" fmla="*/ 895350 w 966787"/>
              <a:gd name="connsiteY110" fmla="*/ 385784 h 400747"/>
              <a:gd name="connsiteX111" fmla="*/ 916781 w 966787"/>
              <a:gd name="connsiteY111" fmla="*/ 378640 h 400747"/>
              <a:gd name="connsiteX112" fmla="*/ 926306 w 966787"/>
              <a:gd name="connsiteY112" fmla="*/ 364352 h 400747"/>
              <a:gd name="connsiteX113" fmla="*/ 928687 w 966787"/>
              <a:gd name="connsiteY113" fmla="*/ 371496 h 400747"/>
              <a:gd name="connsiteX114" fmla="*/ 933450 w 966787"/>
              <a:gd name="connsiteY114" fmla="*/ 395309 h 400747"/>
              <a:gd name="connsiteX115" fmla="*/ 940593 w 966787"/>
              <a:gd name="connsiteY115" fmla="*/ 381021 h 400747"/>
              <a:gd name="connsiteX116" fmla="*/ 945356 w 966787"/>
              <a:gd name="connsiteY116" fmla="*/ 373877 h 400747"/>
              <a:gd name="connsiteX117" fmla="*/ 966787 w 966787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  <a:gd name="connsiteX0" fmla="*/ 0 w 765051"/>
              <a:gd name="connsiteY0" fmla="*/ 360040 h 400747"/>
              <a:gd name="connsiteX1" fmla="*/ 38770 w 765051"/>
              <a:gd name="connsiteY1" fmla="*/ 326252 h 400747"/>
              <a:gd name="connsiteX2" fmla="*/ 43532 w 765051"/>
              <a:gd name="connsiteY2" fmla="*/ 309584 h 400747"/>
              <a:gd name="connsiteX3" fmla="*/ 60201 w 765051"/>
              <a:gd name="connsiteY3" fmla="*/ 261959 h 400747"/>
              <a:gd name="connsiteX4" fmla="*/ 67345 w 765051"/>
              <a:gd name="connsiteY4" fmla="*/ 254815 h 400747"/>
              <a:gd name="connsiteX5" fmla="*/ 69726 w 765051"/>
              <a:gd name="connsiteY5" fmla="*/ 245290 h 400747"/>
              <a:gd name="connsiteX6" fmla="*/ 74489 w 765051"/>
              <a:gd name="connsiteY6" fmla="*/ 238146 h 400747"/>
              <a:gd name="connsiteX7" fmla="*/ 79251 w 765051"/>
              <a:gd name="connsiteY7" fmla="*/ 226240 h 400747"/>
              <a:gd name="connsiteX8" fmla="*/ 76870 w 765051"/>
              <a:gd name="connsiteY8" fmla="*/ 242909 h 400747"/>
              <a:gd name="connsiteX9" fmla="*/ 79251 w 765051"/>
              <a:gd name="connsiteY9" fmla="*/ 235765 h 400747"/>
              <a:gd name="connsiteX10" fmla="*/ 84014 w 765051"/>
              <a:gd name="connsiteY10" fmla="*/ 211952 h 400747"/>
              <a:gd name="connsiteX11" fmla="*/ 86395 w 765051"/>
              <a:gd name="connsiteY11" fmla="*/ 173852 h 400747"/>
              <a:gd name="connsiteX12" fmla="*/ 95920 w 765051"/>
              <a:gd name="connsiteY12" fmla="*/ 159565 h 400747"/>
              <a:gd name="connsiteX13" fmla="*/ 98301 w 765051"/>
              <a:gd name="connsiteY13" fmla="*/ 152421 h 400747"/>
              <a:gd name="connsiteX14" fmla="*/ 103064 w 765051"/>
              <a:gd name="connsiteY14" fmla="*/ 161946 h 400747"/>
              <a:gd name="connsiteX15" fmla="*/ 105445 w 765051"/>
              <a:gd name="connsiteY15" fmla="*/ 104796 h 400747"/>
              <a:gd name="connsiteX16" fmla="*/ 110207 w 765051"/>
              <a:gd name="connsiteY16" fmla="*/ 85746 h 400747"/>
              <a:gd name="connsiteX17" fmla="*/ 117351 w 765051"/>
              <a:gd name="connsiteY17" fmla="*/ 80984 h 400747"/>
              <a:gd name="connsiteX18" fmla="*/ 126876 w 765051"/>
              <a:gd name="connsiteY18" fmla="*/ 85746 h 400747"/>
              <a:gd name="connsiteX19" fmla="*/ 129257 w 765051"/>
              <a:gd name="connsiteY19" fmla="*/ 71459 h 400747"/>
              <a:gd name="connsiteX20" fmla="*/ 134020 w 765051"/>
              <a:gd name="connsiteY20" fmla="*/ 57171 h 400747"/>
              <a:gd name="connsiteX21" fmla="*/ 141164 w 765051"/>
              <a:gd name="connsiteY21" fmla="*/ 35740 h 400747"/>
              <a:gd name="connsiteX22" fmla="*/ 143545 w 765051"/>
              <a:gd name="connsiteY22" fmla="*/ 28596 h 400747"/>
              <a:gd name="connsiteX23" fmla="*/ 148307 w 765051"/>
              <a:gd name="connsiteY23" fmla="*/ 21452 h 400747"/>
              <a:gd name="connsiteX24" fmla="*/ 153070 w 765051"/>
              <a:gd name="connsiteY24" fmla="*/ 4784 h 400747"/>
              <a:gd name="connsiteX25" fmla="*/ 157832 w 765051"/>
              <a:gd name="connsiteY25" fmla="*/ 11927 h 400747"/>
              <a:gd name="connsiteX26" fmla="*/ 160214 w 765051"/>
              <a:gd name="connsiteY26" fmla="*/ 19071 h 400747"/>
              <a:gd name="connsiteX27" fmla="*/ 174501 w 765051"/>
              <a:gd name="connsiteY27" fmla="*/ 16690 h 400747"/>
              <a:gd name="connsiteX28" fmla="*/ 186407 w 765051"/>
              <a:gd name="connsiteY28" fmla="*/ 4784 h 400747"/>
              <a:gd name="connsiteX29" fmla="*/ 188789 w 765051"/>
              <a:gd name="connsiteY29" fmla="*/ 14309 h 400747"/>
              <a:gd name="connsiteX30" fmla="*/ 191170 w 765051"/>
              <a:gd name="connsiteY30" fmla="*/ 21452 h 400747"/>
              <a:gd name="connsiteX31" fmla="*/ 198314 w 765051"/>
              <a:gd name="connsiteY31" fmla="*/ 23834 h 400747"/>
              <a:gd name="connsiteX32" fmla="*/ 214982 w 765051"/>
              <a:gd name="connsiteY32" fmla="*/ 21452 h 400747"/>
              <a:gd name="connsiteX33" fmla="*/ 229270 w 765051"/>
              <a:gd name="connsiteY33" fmla="*/ 11927 h 400747"/>
              <a:gd name="connsiteX34" fmla="*/ 231651 w 765051"/>
              <a:gd name="connsiteY34" fmla="*/ 4784 h 400747"/>
              <a:gd name="connsiteX35" fmla="*/ 248320 w 765051"/>
              <a:gd name="connsiteY35" fmla="*/ 4784 h 400747"/>
              <a:gd name="connsiteX36" fmla="*/ 255464 w 765051"/>
              <a:gd name="connsiteY36" fmla="*/ 19071 h 400747"/>
              <a:gd name="connsiteX37" fmla="*/ 257845 w 765051"/>
              <a:gd name="connsiteY37" fmla="*/ 26215 h 400747"/>
              <a:gd name="connsiteX38" fmla="*/ 281657 w 765051"/>
              <a:gd name="connsiteY38" fmla="*/ 14309 h 400747"/>
              <a:gd name="connsiteX39" fmla="*/ 300707 w 765051"/>
              <a:gd name="connsiteY39" fmla="*/ 7165 h 400747"/>
              <a:gd name="connsiteX40" fmla="*/ 305470 w 765051"/>
              <a:gd name="connsiteY40" fmla="*/ 16690 h 400747"/>
              <a:gd name="connsiteX41" fmla="*/ 310232 w 765051"/>
              <a:gd name="connsiteY41" fmla="*/ 30977 h 400747"/>
              <a:gd name="connsiteX42" fmla="*/ 317376 w 765051"/>
              <a:gd name="connsiteY42" fmla="*/ 23834 h 400747"/>
              <a:gd name="connsiteX43" fmla="*/ 326901 w 765051"/>
              <a:gd name="connsiteY43" fmla="*/ 9546 h 400747"/>
              <a:gd name="connsiteX44" fmla="*/ 341189 w 765051"/>
              <a:gd name="connsiteY44" fmla="*/ 4784 h 400747"/>
              <a:gd name="connsiteX45" fmla="*/ 348332 w 765051"/>
              <a:gd name="connsiteY45" fmla="*/ 9546 h 400747"/>
              <a:gd name="connsiteX46" fmla="*/ 350714 w 765051"/>
              <a:gd name="connsiteY46" fmla="*/ 19071 h 400747"/>
              <a:gd name="connsiteX47" fmla="*/ 360239 w 765051"/>
              <a:gd name="connsiteY47" fmla="*/ 21452 h 400747"/>
              <a:gd name="connsiteX48" fmla="*/ 374526 w 765051"/>
              <a:gd name="connsiteY48" fmla="*/ 16690 h 400747"/>
              <a:gd name="connsiteX49" fmla="*/ 391195 w 765051"/>
              <a:gd name="connsiteY49" fmla="*/ 4784 h 400747"/>
              <a:gd name="connsiteX50" fmla="*/ 398339 w 765051"/>
              <a:gd name="connsiteY50" fmla="*/ 2402 h 400747"/>
              <a:gd name="connsiteX51" fmla="*/ 407864 w 765051"/>
              <a:gd name="connsiteY51" fmla="*/ 21452 h 400747"/>
              <a:gd name="connsiteX52" fmla="*/ 417389 w 765051"/>
              <a:gd name="connsiteY52" fmla="*/ 40502 h 400747"/>
              <a:gd name="connsiteX53" fmla="*/ 419770 w 765051"/>
              <a:gd name="connsiteY53" fmla="*/ 47646 h 400747"/>
              <a:gd name="connsiteX54" fmla="*/ 431676 w 765051"/>
              <a:gd name="connsiteY54" fmla="*/ 33359 h 400747"/>
              <a:gd name="connsiteX55" fmla="*/ 436439 w 765051"/>
              <a:gd name="connsiteY55" fmla="*/ 19071 h 400747"/>
              <a:gd name="connsiteX56" fmla="*/ 445964 w 765051"/>
              <a:gd name="connsiteY56" fmla="*/ 4784 h 400747"/>
              <a:gd name="connsiteX57" fmla="*/ 457870 w 765051"/>
              <a:gd name="connsiteY57" fmla="*/ 21452 h 400747"/>
              <a:gd name="connsiteX58" fmla="*/ 460251 w 765051"/>
              <a:gd name="connsiteY58" fmla="*/ 28596 h 400747"/>
              <a:gd name="connsiteX59" fmla="*/ 465014 w 765051"/>
              <a:gd name="connsiteY59" fmla="*/ 19071 h 400747"/>
              <a:gd name="connsiteX60" fmla="*/ 467395 w 765051"/>
              <a:gd name="connsiteY60" fmla="*/ 11927 h 400747"/>
              <a:gd name="connsiteX61" fmla="*/ 481682 w 765051"/>
              <a:gd name="connsiteY61" fmla="*/ 7165 h 400747"/>
              <a:gd name="connsiteX62" fmla="*/ 488826 w 765051"/>
              <a:gd name="connsiteY62" fmla="*/ 4784 h 400747"/>
              <a:gd name="connsiteX63" fmla="*/ 493589 w 765051"/>
              <a:gd name="connsiteY63" fmla="*/ 30977 h 400747"/>
              <a:gd name="connsiteX64" fmla="*/ 495970 w 765051"/>
              <a:gd name="connsiteY64" fmla="*/ 47646 h 400747"/>
              <a:gd name="connsiteX65" fmla="*/ 503114 w 765051"/>
              <a:gd name="connsiteY65" fmla="*/ 21452 h 400747"/>
              <a:gd name="connsiteX66" fmla="*/ 512639 w 765051"/>
              <a:gd name="connsiteY66" fmla="*/ 30977 h 400747"/>
              <a:gd name="connsiteX67" fmla="*/ 517401 w 765051"/>
              <a:gd name="connsiteY67" fmla="*/ 50027 h 400747"/>
              <a:gd name="connsiteX68" fmla="*/ 522164 w 765051"/>
              <a:gd name="connsiteY68" fmla="*/ 71459 h 400747"/>
              <a:gd name="connsiteX69" fmla="*/ 519782 w 765051"/>
              <a:gd name="connsiteY69" fmla="*/ 88127 h 400747"/>
              <a:gd name="connsiteX70" fmla="*/ 517401 w 765051"/>
              <a:gd name="connsiteY70" fmla="*/ 95271 h 400747"/>
              <a:gd name="connsiteX71" fmla="*/ 519782 w 765051"/>
              <a:gd name="connsiteY71" fmla="*/ 64315 h 400747"/>
              <a:gd name="connsiteX72" fmla="*/ 522164 w 765051"/>
              <a:gd name="connsiteY72" fmla="*/ 114321 h 400747"/>
              <a:gd name="connsiteX73" fmla="*/ 524545 w 765051"/>
              <a:gd name="connsiteY73" fmla="*/ 121465 h 400747"/>
              <a:gd name="connsiteX74" fmla="*/ 526926 w 765051"/>
              <a:gd name="connsiteY74" fmla="*/ 130990 h 400747"/>
              <a:gd name="connsiteX75" fmla="*/ 529307 w 765051"/>
              <a:gd name="connsiteY75" fmla="*/ 138134 h 400747"/>
              <a:gd name="connsiteX76" fmla="*/ 531689 w 765051"/>
              <a:gd name="connsiteY76" fmla="*/ 152421 h 400747"/>
              <a:gd name="connsiteX77" fmla="*/ 534070 w 765051"/>
              <a:gd name="connsiteY77" fmla="*/ 140515 h 400747"/>
              <a:gd name="connsiteX78" fmla="*/ 536451 w 765051"/>
              <a:gd name="connsiteY78" fmla="*/ 123846 h 400747"/>
              <a:gd name="connsiteX79" fmla="*/ 538832 w 765051"/>
              <a:gd name="connsiteY79" fmla="*/ 266721 h 400747"/>
              <a:gd name="connsiteX80" fmla="*/ 545976 w 765051"/>
              <a:gd name="connsiteY80" fmla="*/ 242909 h 400747"/>
              <a:gd name="connsiteX81" fmla="*/ 548357 w 765051"/>
              <a:gd name="connsiteY81" fmla="*/ 231002 h 400747"/>
              <a:gd name="connsiteX82" fmla="*/ 550739 w 765051"/>
              <a:gd name="connsiteY82" fmla="*/ 223859 h 400747"/>
              <a:gd name="connsiteX83" fmla="*/ 548357 w 765051"/>
              <a:gd name="connsiteY83" fmla="*/ 252434 h 400747"/>
              <a:gd name="connsiteX84" fmla="*/ 543595 w 765051"/>
              <a:gd name="connsiteY84" fmla="*/ 266721 h 400747"/>
              <a:gd name="connsiteX85" fmla="*/ 545976 w 765051"/>
              <a:gd name="connsiteY85" fmla="*/ 290534 h 400747"/>
              <a:gd name="connsiteX86" fmla="*/ 553120 w 765051"/>
              <a:gd name="connsiteY86" fmla="*/ 292915 h 400747"/>
              <a:gd name="connsiteX87" fmla="*/ 572170 w 765051"/>
              <a:gd name="connsiteY87" fmla="*/ 290534 h 400747"/>
              <a:gd name="connsiteX88" fmla="*/ 567407 w 765051"/>
              <a:gd name="connsiteY88" fmla="*/ 302440 h 400747"/>
              <a:gd name="connsiteX89" fmla="*/ 557882 w 765051"/>
              <a:gd name="connsiteY89" fmla="*/ 316727 h 400747"/>
              <a:gd name="connsiteX90" fmla="*/ 560264 w 765051"/>
              <a:gd name="connsiteY90" fmla="*/ 323871 h 400747"/>
              <a:gd name="connsiteX91" fmla="*/ 581695 w 765051"/>
              <a:gd name="connsiteY91" fmla="*/ 314346 h 400747"/>
              <a:gd name="connsiteX92" fmla="*/ 586457 w 765051"/>
              <a:gd name="connsiteY92" fmla="*/ 307202 h 400747"/>
              <a:gd name="connsiteX93" fmla="*/ 593601 w 765051"/>
              <a:gd name="connsiteY93" fmla="*/ 309584 h 400747"/>
              <a:gd name="connsiteX94" fmla="*/ 600745 w 765051"/>
              <a:gd name="connsiteY94" fmla="*/ 326252 h 400747"/>
              <a:gd name="connsiteX95" fmla="*/ 605507 w 765051"/>
              <a:gd name="connsiteY95" fmla="*/ 333396 h 400747"/>
              <a:gd name="connsiteX96" fmla="*/ 607889 w 765051"/>
              <a:gd name="connsiteY96" fmla="*/ 342921 h 400747"/>
              <a:gd name="connsiteX97" fmla="*/ 610270 w 765051"/>
              <a:gd name="connsiteY97" fmla="*/ 354827 h 400747"/>
              <a:gd name="connsiteX98" fmla="*/ 615032 w 765051"/>
              <a:gd name="connsiteY98" fmla="*/ 345302 h 400747"/>
              <a:gd name="connsiteX99" fmla="*/ 622176 w 765051"/>
              <a:gd name="connsiteY99" fmla="*/ 335777 h 400747"/>
              <a:gd name="connsiteX100" fmla="*/ 631701 w 765051"/>
              <a:gd name="connsiteY100" fmla="*/ 326252 h 400747"/>
              <a:gd name="connsiteX101" fmla="*/ 638845 w 765051"/>
              <a:gd name="connsiteY101" fmla="*/ 333396 h 400747"/>
              <a:gd name="connsiteX102" fmla="*/ 650751 w 765051"/>
              <a:gd name="connsiteY102" fmla="*/ 350065 h 400747"/>
              <a:gd name="connsiteX103" fmla="*/ 665039 w 765051"/>
              <a:gd name="connsiteY103" fmla="*/ 359590 h 400747"/>
              <a:gd name="connsiteX104" fmla="*/ 672182 w 765051"/>
              <a:gd name="connsiteY104" fmla="*/ 352446 h 400747"/>
              <a:gd name="connsiteX105" fmla="*/ 674564 w 765051"/>
              <a:gd name="connsiteY105" fmla="*/ 345302 h 400747"/>
              <a:gd name="connsiteX106" fmla="*/ 679326 w 765051"/>
              <a:gd name="connsiteY106" fmla="*/ 335777 h 400747"/>
              <a:gd name="connsiteX107" fmla="*/ 686470 w 765051"/>
              <a:gd name="connsiteY107" fmla="*/ 321490 h 400747"/>
              <a:gd name="connsiteX108" fmla="*/ 688851 w 765051"/>
              <a:gd name="connsiteY108" fmla="*/ 331015 h 400747"/>
              <a:gd name="connsiteX109" fmla="*/ 691232 w 765051"/>
              <a:gd name="connsiteY109" fmla="*/ 338159 h 400747"/>
              <a:gd name="connsiteX110" fmla="*/ 693614 w 765051"/>
              <a:gd name="connsiteY110" fmla="*/ 385784 h 400747"/>
              <a:gd name="connsiteX111" fmla="*/ 715045 w 765051"/>
              <a:gd name="connsiteY111" fmla="*/ 378640 h 400747"/>
              <a:gd name="connsiteX112" fmla="*/ 724570 w 765051"/>
              <a:gd name="connsiteY112" fmla="*/ 364352 h 400747"/>
              <a:gd name="connsiteX113" fmla="*/ 726951 w 765051"/>
              <a:gd name="connsiteY113" fmla="*/ 371496 h 400747"/>
              <a:gd name="connsiteX114" fmla="*/ 731714 w 765051"/>
              <a:gd name="connsiteY114" fmla="*/ 395309 h 400747"/>
              <a:gd name="connsiteX115" fmla="*/ 738857 w 765051"/>
              <a:gd name="connsiteY115" fmla="*/ 381021 h 400747"/>
              <a:gd name="connsiteX116" fmla="*/ 743620 w 765051"/>
              <a:gd name="connsiteY116" fmla="*/ 373877 h 400747"/>
              <a:gd name="connsiteX117" fmla="*/ 765051 w 765051"/>
              <a:gd name="connsiteY117" fmla="*/ 373877 h 4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765051" h="400747">
                <a:moveTo>
                  <a:pt x="0" y="360040"/>
                </a:moveTo>
                <a:cubicBezTo>
                  <a:pt x="46434" y="347537"/>
                  <a:pt x="25847" y="337515"/>
                  <a:pt x="38770" y="326252"/>
                </a:cubicBezTo>
                <a:cubicBezTo>
                  <a:pt x="41760" y="314292"/>
                  <a:pt x="40116" y="319832"/>
                  <a:pt x="43532" y="309584"/>
                </a:cubicBezTo>
                <a:cubicBezTo>
                  <a:pt x="47104" y="298868"/>
                  <a:pt x="56232" y="271087"/>
                  <a:pt x="60201" y="261959"/>
                </a:cubicBezTo>
                <a:cubicBezTo>
                  <a:pt x="60664" y="258623"/>
                  <a:pt x="64964" y="257196"/>
                  <a:pt x="67345" y="254815"/>
                </a:cubicBezTo>
                <a:cubicBezTo>
                  <a:pt x="68139" y="251640"/>
                  <a:pt x="68437" y="248298"/>
                  <a:pt x="69726" y="245290"/>
                </a:cubicBezTo>
                <a:cubicBezTo>
                  <a:pt x="70853" y="242659"/>
                  <a:pt x="73209" y="240706"/>
                  <a:pt x="74489" y="238146"/>
                </a:cubicBezTo>
                <a:cubicBezTo>
                  <a:pt x="76401" y="234323"/>
                  <a:pt x="77664" y="230209"/>
                  <a:pt x="79251" y="226240"/>
                </a:cubicBezTo>
                <a:cubicBezTo>
                  <a:pt x="78457" y="231796"/>
                  <a:pt x="76870" y="237296"/>
                  <a:pt x="76870" y="242909"/>
                </a:cubicBezTo>
                <a:cubicBezTo>
                  <a:pt x="76870" y="245419"/>
                  <a:pt x="78687" y="238211"/>
                  <a:pt x="79251" y="235765"/>
                </a:cubicBezTo>
                <a:cubicBezTo>
                  <a:pt x="81071" y="227877"/>
                  <a:pt x="84014" y="211952"/>
                  <a:pt x="84014" y="211952"/>
                </a:cubicBezTo>
                <a:cubicBezTo>
                  <a:pt x="84808" y="199252"/>
                  <a:pt x="83575" y="186260"/>
                  <a:pt x="86395" y="173852"/>
                </a:cubicBezTo>
                <a:cubicBezTo>
                  <a:pt x="87663" y="168271"/>
                  <a:pt x="95920" y="159565"/>
                  <a:pt x="95920" y="159565"/>
                </a:cubicBezTo>
                <a:cubicBezTo>
                  <a:pt x="96714" y="157184"/>
                  <a:pt x="95920" y="151627"/>
                  <a:pt x="98301" y="152421"/>
                </a:cubicBezTo>
                <a:cubicBezTo>
                  <a:pt x="101669" y="153543"/>
                  <a:pt x="102537" y="165457"/>
                  <a:pt x="103064" y="161946"/>
                </a:cubicBezTo>
                <a:cubicBezTo>
                  <a:pt x="105892" y="143090"/>
                  <a:pt x="104133" y="123817"/>
                  <a:pt x="105445" y="104796"/>
                </a:cubicBezTo>
                <a:cubicBezTo>
                  <a:pt x="105479" y="104310"/>
                  <a:pt x="108308" y="88120"/>
                  <a:pt x="110207" y="85746"/>
                </a:cubicBezTo>
                <a:cubicBezTo>
                  <a:pt x="111995" y="83511"/>
                  <a:pt x="114970" y="82571"/>
                  <a:pt x="117351" y="80984"/>
                </a:cubicBezTo>
                <a:cubicBezTo>
                  <a:pt x="117685" y="81987"/>
                  <a:pt x="120192" y="97443"/>
                  <a:pt x="126876" y="85746"/>
                </a:cubicBezTo>
                <a:cubicBezTo>
                  <a:pt x="129271" y="81554"/>
                  <a:pt x="128086" y="76143"/>
                  <a:pt x="129257" y="71459"/>
                </a:cubicBezTo>
                <a:cubicBezTo>
                  <a:pt x="130475" y="66589"/>
                  <a:pt x="132432" y="61934"/>
                  <a:pt x="134020" y="57171"/>
                </a:cubicBezTo>
                <a:lnTo>
                  <a:pt x="141164" y="35740"/>
                </a:lnTo>
                <a:cubicBezTo>
                  <a:pt x="141958" y="33359"/>
                  <a:pt x="142153" y="30685"/>
                  <a:pt x="143545" y="28596"/>
                </a:cubicBezTo>
                <a:cubicBezTo>
                  <a:pt x="145132" y="26215"/>
                  <a:pt x="147027" y="24012"/>
                  <a:pt x="148307" y="21452"/>
                </a:cubicBezTo>
                <a:cubicBezTo>
                  <a:pt x="150018" y="18030"/>
                  <a:pt x="152305" y="7844"/>
                  <a:pt x="153070" y="4784"/>
                </a:cubicBezTo>
                <a:cubicBezTo>
                  <a:pt x="154657" y="7165"/>
                  <a:pt x="156552" y="9368"/>
                  <a:pt x="157832" y="11927"/>
                </a:cubicBezTo>
                <a:cubicBezTo>
                  <a:pt x="158955" y="14172"/>
                  <a:pt x="157800" y="18381"/>
                  <a:pt x="160214" y="19071"/>
                </a:cubicBezTo>
                <a:cubicBezTo>
                  <a:pt x="164856" y="20397"/>
                  <a:pt x="169739" y="17484"/>
                  <a:pt x="174501" y="16690"/>
                </a:cubicBezTo>
                <a:cubicBezTo>
                  <a:pt x="175294" y="15500"/>
                  <a:pt x="182439" y="2800"/>
                  <a:pt x="186407" y="4784"/>
                </a:cubicBezTo>
                <a:cubicBezTo>
                  <a:pt x="189334" y="6248"/>
                  <a:pt x="187890" y="11162"/>
                  <a:pt x="188789" y="14309"/>
                </a:cubicBezTo>
                <a:cubicBezTo>
                  <a:pt x="189479" y="16722"/>
                  <a:pt x="189395" y="19677"/>
                  <a:pt x="191170" y="21452"/>
                </a:cubicBezTo>
                <a:cubicBezTo>
                  <a:pt x="192945" y="23227"/>
                  <a:pt x="195933" y="23040"/>
                  <a:pt x="198314" y="23834"/>
                </a:cubicBezTo>
                <a:cubicBezTo>
                  <a:pt x="203870" y="23040"/>
                  <a:pt x="209744" y="23467"/>
                  <a:pt x="214982" y="21452"/>
                </a:cubicBezTo>
                <a:cubicBezTo>
                  <a:pt x="220324" y="19397"/>
                  <a:pt x="229270" y="11927"/>
                  <a:pt x="229270" y="11927"/>
                </a:cubicBezTo>
                <a:cubicBezTo>
                  <a:pt x="230064" y="9546"/>
                  <a:pt x="229876" y="6559"/>
                  <a:pt x="231651" y="4784"/>
                </a:cubicBezTo>
                <a:cubicBezTo>
                  <a:pt x="236435" y="0"/>
                  <a:pt x="243485" y="3575"/>
                  <a:pt x="248320" y="4784"/>
                </a:cubicBezTo>
                <a:cubicBezTo>
                  <a:pt x="254305" y="22740"/>
                  <a:pt x="246230" y="604"/>
                  <a:pt x="255464" y="19071"/>
                </a:cubicBezTo>
                <a:cubicBezTo>
                  <a:pt x="256587" y="21316"/>
                  <a:pt x="257051" y="23834"/>
                  <a:pt x="257845" y="26215"/>
                </a:cubicBezTo>
                <a:cubicBezTo>
                  <a:pt x="280733" y="21638"/>
                  <a:pt x="259058" y="27869"/>
                  <a:pt x="281657" y="14309"/>
                </a:cubicBezTo>
                <a:cubicBezTo>
                  <a:pt x="285217" y="12173"/>
                  <a:pt x="295777" y="8808"/>
                  <a:pt x="300707" y="7165"/>
                </a:cubicBezTo>
                <a:cubicBezTo>
                  <a:pt x="302295" y="10340"/>
                  <a:pt x="304152" y="13394"/>
                  <a:pt x="305470" y="16690"/>
                </a:cubicBezTo>
                <a:cubicBezTo>
                  <a:pt x="307334" y="21351"/>
                  <a:pt x="310232" y="30977"/>
                  <a:pt x="310232" y="30977"/>
                </a:cubicBezTo>
                <a:cubicBezTo>
                  <a:pt x="312613" y="28596"/>
                  <a:pt x="315508" y="26636"/>
                  <a:pt x="317376" y="23834"/>
                </a:cubicBezTo>
                <a:cubicBezTo>
                  <a:pt x="323168" y="15147"/>
                  <a:pt x="314835" y="16249"/>
                  <a:pt x="326901" y="9546"/>
                </a:cubicBezTo>
                <a:cubicBezTo>
                  <a:pt x="331290" y="7108"/>
                  <a:pt x="341189" y="4784"/>
                  <a:pt x="341189" y="4784"/>
                </a:cubicBezTo>
                <a:cubicBezTo>
                  <a:pt x="343570" y="6371"/>
                  <a:pt x="346745" y="7165"/>
                  <a:pt x="348332" y="9546"/>
                </a:cubicBezTo>
                <a:cubicBezTo>
                  <a:pt x="350147" y="12269"/>
                  <a:pt x="348400" y="16757"/>
                  <a:pt x="350714" y="19071"/>
                </a:cubicBezTo>
                <a:cubicBezTo>
                  <a:pt x="353028" y="21385"/>
                  <a:pt x="357064" y="20658"/>
                  <a:pt x="360239" y="21452"/>
                </a:cubicBezTo>
                <a:cubicBezTo>
                  <a:pt x="365001" y="19865"/>
                  <a:pt x="370510" y="19702"/>
                  <a:pt x="374526" y="16690"/>
                </a:cubicBezTo>
                <a:cubicBezTo>
                  <a:pt x="376689" y="15068"/>
                  <a:pt x="387708" y="6527"/>
                  <a:pt x="391195" y="4784"/>
                </a:cubicBezTo>
                <a:cubicBezTo>
                  <a:pt x="393440" y="3661"/>
                  <a:pt x="395958" y="3196"/>
                  <a:pt x="398339" y="2402"/>
                </a:cubicBezTo>
                <a:lnTo>
                  <a:pt x="407864" y="21452"/>
                </a:lnTo>
                <a:lnTo>
                  <a:pt x="417389" y="40502"/>
                </a:lnTo>
                <a:cubicBezTo>
                  <a:pt x="418512" y="42747"/>
                  <a:pt x="418976" y="45265"/>
                  <a:pt x="419770" y="47646"/>
                </a:cubicBezTo>
                <a:cubicBezTo>
                  <a:pt x="424256" y="43160"/>
                  <a:pt x="429024" y="39326"/>
                  <a:pt x="431676" y="33359"/>
                </a:cubicBezTo>
                <a:cubicBezTo>
                  <a:pt x="433715" y="28771"/>
                  <a:pt x="434851" y="23834"/>
                  <a:pt x="436439" y="19071"/>
                </a:cubicBezTo>
                <a:cubicBezTo>
                  <a:pt x="438249" y="13641"/>
                  <a:pt x="445964" y="4784"/>
                  <a:pt x="445964" y="4784"/>
                </a:cubicBezTo>
                <a:cubicBezTo>
                  <a:pt x="457869" y="8752"/>
                  <a:pt x="452314" y="4784"/>
                  <a:pt x="457870" y="21452"/>
                </a:cubicBezTo>
                <a:lnTo>
                  <a:pt x="460251" y="28596"/>
                </a:lnTo>
                <a:cubicBezTo>
                  <a:pt x="461839" y="25421"/>
                  <a:pt x="463616" y="22334"/>
                  <a:pt x="465014" y="19071"/>
                </a:cubicBezTo>
                <a:cubicBezTo>
                  <a:pt x="466003" y="16764"/>
                  <a:pt x="465352" y="13386"/>
                  <a:pt x="467395" y="11927"/>
                </a:cubicBezTo>
                <a:cubicBezTo>
                  <a:pt x="471480" y="9009"/>
                  <a:pt x="476920" y="8752"/>
                  <a:pt x="481682" y="7165"/>
                </a:cubicBezTo>
                <a:lnTo>
                  <a:pt x="488826" y="4784"/>
                </a:lnTo>
                <a:cubicBezTo>
                  <a:pt x="493348" y="18349"/>
                  <a:pt x="490597" y="8542"/>
                  <a:pt x="493589" y="30977"/>
                </a:cubicBezTo>
                <a:cubicBezTo>
                  <a:pt x="494331" y="36540"/>
                  <a:pt x="495176" y="42090"/>
                  <a:pt x="495970" y="47646"/>
                </a:cubicBezTo>
                <a:cubicBezTo>
                  <a:pt x="502012" y="29519"/>
                  <a:pt x="499747" y="38281"/>
                  <a:pt x="503114" y="21452"/>
                </a:cubicBezTo>
                <a:cubicBezTo>
                  <a:pt x="506289" y="24627"/>
                  <a:pt x="510029" y="27323"/>
                  <a:pt x="512639" y="30977"/>
                </a:cubicBezTo>
                <a:cubicBezTo>
                  <a:pt x="514732" y="33907"/>
                  <a:pt x="517055" y="48645"/>
                  <a:pt x="517401" y="50027"/>
                </a:cubicBezTo>
                <a:cubicBezTo>
                  <a:pt x="523265" y="73484"/>
                  <a:pt x="515607" y="32127"/>
                  <a:pt x="522164" y="71459"/>
                </a:cubicBezTo>
                <a:cubicBezTo>
                  <a:pt x="521370" y="77015"/>
                  <a:pt x="520883" y="82624"/>
                  <a:pt x="519782" y="88127"/>
                </a:cubicBezTo>
                <a:cubicBezTo>
                  <a:pt x="519290" y="90588"/>
                  <a:pt x="517401" y="97781"/>
                  <a:pt x="517401" y="95271"/>
                </a:cubicBezTo>
                <a:cubicBezTo>
                  <a:pt x="517401" y="84922"/>
                  <a:pt x="518988" y="74634"/>
                  <a:pt x="519782" y="64315"/>
                </a:cubicBezTo>
                <a:cubicBezTo>
                  <a:pt x="520576" y="80984"/>
                  <a:pt x="520778" y="97691"/>
                  <a:pt x="522164" y="114321"/>
                </a:cubicBezTo>
                <a:cubicBezTo>
                  <a:pt x="522372" y="116822"/>
                  <a:pt x="523855" y="119051"/>
                  <a:pt x="524545" y="121465"/>
                </a:cubicBezTo>
                <a:cubicBezTo>
                  <a:pt x="525444" y="124612"/>
                  <a:pt x="526027" y="127843"/>
                  <a:pt x="526926" y="130990"/>
                </a:cubicBezTo>
                <a:cubicBezTo>
                  <a:pt x="527616" y="133404"/>
                  <a:pt x="528762" y="135684"/>
                  <a:pt x="529307" y="138134"/>
                </a:cubicBezTo>
                <a:cubicBezTo>
                  <a:pt x="530354" y="142847"/>
                  <a:pt x="530895" y="147659"/>
                  <a:pt x="531689" y="152421"/>
                </a:cubicBezTo>
                <a:cubicBezTo>
                  <a:pt x="532483" y="148452"/>
                  <a:pt x="533405" y="144507"/>
                  <a:pt x="534070" y="140515"/>
                </a:cubicBezTo>
                <a:cubicBezTo>
                  <a:pt x="534993" y="134979"/>
                  <a:pt x="536239" y="118237"/>
                  <a:pt x="536451" y="123846"/>
                </a:cubicBezTo>
                <a:cubicBezTo>
                  <a:pt x="538247" y="171444"/>
                  <a:pt x="538038" y="219096"/>
                  <a:pt x="538832" y="266721"/>
                </a:cubicBezTo>
                <a:cubicBezTo>
                  <a:pt x="545023" y="235776"/>
                  <a:pt x="536574" y="274254"/>
                  <a:pt x="545976" y="242909"/>
                </a:cubicBezTo>
                <a:cubicBezTo>
                  <a:pt x="547139" y="239032"/>
                  <a:pt x="547375" y="234929"/>
                  <a:pt x="548357" y="231002"/>
                </a:cubicBezTo>
                <a:cubicBezTo>
                  <a:pt x="548966" y="228567"/>
                  <a:pt x="549945" y="226240"/>
                  <a:pt x="550739" y="223859"/>
                </a:cubicBezTo>
                <a:cubicBezTo>
                  <a:pt x="549945" y="233384"/>
                  <a:pt x="549928" y="243006"/>
                  <a:pt x="548357" y="252434"/>
                </a:cubicBezTo>
                <a:cubicBezTo>
                  <a:pt x="547532" y="257386"/>
                  <a:pt x="543595" y="266721"/>
                  <a:pt x="543595" y="266721"/>
                </a:cubicBezTo>
                <a:cubicBezTo>
                  <a:pt x="544389" y="274659"/>
                  <a:pt x="543250" y="283037"/>
                  <a:pt x="545976" y="290534"/>
                </a:cubicBezTo>
                <a:cubicBezTo>
                  <a:pt x="546834" y="292893"/>
                  <a:pt x="550610" y="292915"/>
                  <a:pt x="553120" y="292915"/>
                </a:cubicBezTo>
                <a:cubicBezTo>
                  <a:pt x="559519" y="292915"/>
                  <a:pt x="565820" y="291328"/>
                  <a:pt x="572170" y="290534"/>
                </a:cubicBezTo>
                <a:cubicBezTo>
                  <a:pt x="570582" y="294503"/>
                  <a:pt x="569454" y="298688"/>
                  <a:pt x="567407" y="302440"/>
                </a:cubicBezTo>
                <a:cubicBezTo>
                  <a:pt x="564666" y="307465"/>
                  <a:pt x="557882" y="316727"/>
                  <a:pt x="557882" y="316727"/>
                </a:cubicBezTo>
                <a:cubicBezTo>
                  <a:pt x="558676" y="319108"/>
                  <a:pt x="557779" y="323516"/>
                  <a:pt x="560264" y="323871"/>
                </a:cubicBezTo>
                <a:cubicBezTo>
                  <a:pt x="567266" y="324872"/>
                  <a:pt x="576076" y="318092"/>
                  <a:pt x="581695" y="314346"/>
                </a:cubicBezTo>
                <a:cubicBezTo>
                  <a:pt x="583282" y="311965"/>
                  <a:pt x="583800" y="308265"/>
                  <a:pt x="586457" y="307202"/>
                </a:cubicBezTo>
                <a:cubicBezTo>
                  <a:pt x="588788" y="306270"/>
                  <a:pt x="591826" y="307809"/>
                  <a:pt x="593601" y="309584"/>
                </a:cubicBezTo>
                <a:cubicBezTo>
                  <a:pt x="598557" y="314540"/>
                  <a:pt x="597899" y="320559"/>
                  <a:pt x="600745" y="326252"/>
                </a:cubicBezTo>
                <a:cubicBezTo>
                  <a:pt x="602025" y="328812"/>
                  <a:pt x="603920" y="331015"/>
                  <a:pt x="605507" y="333396"/>
                </a:cubicBezTo>
                <a:cubicBezTo>
                  <a:pt x="606301" y="336571"/>
                  <a:pt x="607179" y="339726"/>
                  <a:pt x="607889" y="342921"/>
                </a:cubicBezTo>
                <a:cubicBezTo>
                  <a:pt x="608767" y="346872"/>
                  <a:pt x="606430" y="353547"/>
                  <a:pt x="610270" y="354827"/>
                </a:cubicBezTo>
                <a:cubicBezTo>
                  <a:pt x="613638" y="355950"/>
                  <a:pt x="613151" y="348312"/>
                  <a:pt x="615032" y="345302"/>
                </a:cubicBezTo>
                <a:cubicBezTo>
                  <a:pt x="617135" y="341936"/>
                  <a:pt x="619795" y="338952"/>
                  <a:pt x="622176" y="335777"/>
                </a:cubicBezTo>
                <a:cubicBezTo>
                  <a:pt x="623446" y="331967"/>
                  <a:pt x="624081" y="323712"/>
                  <a:pt x="631701" y="326252"/>
                </a:cubicBezTo>
                <a:cubicBezTo>
                  <a:pt x="634896" y="327317"/>
                  <a:pt x="636464" y="331015"/>
                  <a:pt x="638845" y="333396"/>
                </a:cubicBezTo>
                <a:cubicBezTo>
                  <a:pt x="643263" y="342233"/>
                  <a:pt x="642852" y="343922"/>
                  <a:pt x="650751" y="350065"/>
                </a:cubicBezTo>
                <a:cubicBezTo>
                  <a:pt x="655269" y="353579"/>
                  <a:pt x="665039" y="359590"/>
                  <a:pt x="665039" y="359590"/>
                </a:cubicBezTo>
                <a:cubicBezTo>
                  <a:pt x="667420" y="357209"/>
                  <a:pt x="670314" y="355248"/>
                  <a:pt x="672182" y="352446"/>
                </a:cubicBezTo>
                <a:cubicBezTo>
                  <a:pt x="673574" y="350357"/>
                  <a:pt x="673575" y="347609"/>
                  <a:pt x="674564" y="345302"/>
                </a:cubicBezTo>
                <a:cubicBezTo>
                  <a:pt x="675962" y="342039"/>
                  <a:pt x="677928" y="339040"/>
                  <a:pt x="679326" y="335777"/>
                </a:cubicBezTo>
                <a:cubicBezTo>
                  <a:pt x="685240" y="321978"/>
                  <a:pt x="677318" y="335216"/>
                  <a:pt x="686470" y="321490"/>
                </a:cubicBezTo>
                <a:cubicBezTo>
                  <a:pt x="687264" y="324665"/>
                  <a:pt x="687952" y="327868"/>
                  <a:pt x="688851" y="331015"/>
                </a:cubicBezTo>
                <a:cubicBezTo>
                  <a:pt x="689541" y="333429"/>
                  <a:pt x="691015" y="335658"/>
                  <a:pt x="691232" y="338159"/>
                </a:cubicBezTo>
                <a:cubicBezTo>
                  <a:pt x="692609" y="353994"/>
                  <a:pt x="692820" y="369909"/>
                  <a:pt x="693614" y="385784"/>
                </a:cubicBezTo>
                <a:cubicBezTo>
                  <a:pt x="701537" y="384463"/>
                  <a:pt x="709329" y="385172"/>
                  <a:pt x="715045" y="378640"/>
                </a:cubicBezTo>
                <a:cubicBezTo>
                  <a:pt x="718814" y="374332"/>
                  <a:pt x="724570" y="364352"/>
                  <a:pt x="724570" y="364352"/>
                </a:cubicBezTo>
                <a:cubicBezTo>
                  <a:pt x="725364" y="366733"/>
                  <a:pt x="726951" y="368986"/>
                  <a:pt x="726951" y="371496"/>
                </a:cubicBezTo>
                <a:cubicBezTo>
                  <a:pt x="726951" y="399321"/>
                  <a:pt x="715506" y="400711"/>
                  <a:pt x="731714" y="395309"/>
                </a:cubicBezTo>
                <a:cubicBezTo>
                  <a:pt x="745367" y="374826"/>
                  <a:pt x="728994" y="400747"/>
                  <a:pt x="738857" y="381021"/>
                </a:cubicBezTo>
                <a:cubicBezTo>
                  <a:pt x="740137" y="378461"/>
                  <a:pt x="740859" y="374630"/>
                  <a:pt x="743620" y="373877"/>
                </a:cubicBezTo>
                <a:cubicBezTo>
                  <a:pt x="750512" y="371997"/>
                  <a:pt x="757907" y="373877"/>
                  <a:pt x="765051" y="37387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CaixaDeTexto 106"/>
          <p:cNvSpPr txBox="1"/>
          <p:nvPr/>
        </p:nvSpPr>
        <p:spPr>
          <a:xfrm>
            <a:off x="7740352" y="2924944"/>
            <a:ext cx="648072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real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Contador Binário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827584" y="1556792"/>
          <a:ext cx="1555372" cy="4663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8843"/>
                <a:gridCol w="388843"/>
                <a:gridCol w="388843"/>
                <a:gridCol w="388843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Q</a:t>
                      </a:r>
                      <a:r>
                        <a:rPr lang="pt-BR" sz="1200" b="1" baseline="-25000" dirty="0" smtClean="0"/>
                        <a:t>2</a:t>
                      </a:r>
                      <a:endParaRPr lang="pt-BR" sz="1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Q</a:t>
                      </a:r>
                      <a:r>
                        <a:rPr lang="pt-BR" sz="1200" b="1" baseline="-25000" dirty="0" smtClean="0"/>
                        <a:t>1</a:t>
                      </a:r>
                      <a:endParaRPr lang="pt-BR" sz="1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Q</a:t>
                      </a:r>
                      <a:r>
                        <a:rPr lang="pt-BR" sz="1200" b="1" baseline="-25000" dirty="0" smtClean="0"/>
                        <a:t>0</a:t>
                      </a:r>
                      <a:endParaRPr lang="pt-BR" sz="1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err="1" smtClean="0"/>
                        <a:t>F</a:t>
                      </a:r>
                      <a:r>
                        <a:rPr lang="pt-BR" sz="1200" b="1" baseline="-25000" dirty="0" err="1" smtClean="0"/>
                        <a:t>in</a:t>
                      </a:r>
                      <a:endParaRPr lang="pt-BR" sz="1200" b="1" baseline="-25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grpSp>
        <p:nvGrpSpPr>
          <p:cNvPr id="32" name="Grupo 31"/>
          <p:cNvGrpSpPr/>
          <p:nvPr/>
        </p:nvGrpSpPr>
        <p:grpSpPr>
          <a:xfrm>
            <a:off x="7308304" y="1556792"/>
            <a:ext cx="1656184" cy="720080"/>
            <a:chOff x="7020272" y="1628800"/>
            <a:chExt cx="1656184" cy="720080"/>
          </a:xfrm>
        </p:grpSpPr>
        <p:grpSp>
          <p:nvGrpSpPr>
            <p:cNvPr id="13" name="Grupo 12"/>
            <p:cNvGrpSpPr/>
            <p:nvPr/>
          </p:nvGrpSpPr>
          <p:grpSpPr>
            <a:xfrm>
              <a:off x="8172400" y="1772816"/>
              <a:ext cx="310535" cy="420048"/>
              <a:chOff x="5436096" y="1772815"/>
              <a:chExt cx="432048" cy="360041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5652121" y="1772815"/>
                <a:ext cx="0" cy="360040"/>
              </a:xfrm>
              <a:prstGeom prst="line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5436096" y="1772816"/>
                <a:ext cx="21602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/>
              <p:cNvCxnSpPr/>
              <p:nvPr/>
            </p:nvCxnSpPr>
            <p:spPr>
              <a:xfrm>
                <a:off x="5652120" y="2132856"/>
                <a:ext cx="21602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aixaDeTexto 13"/>
            <p:cNvSpPr txBox="1"/>
            <p:nvPr/>
          </p:nvSpPr>
          <p:spPr>
            <a:xfrm>
              <a:off x="7164288" y="1700808"/>
              <a:ext cx="10161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Edge</a:t>
              </a:r>
              <a:r>
                <a:rPr lang="pt-BR" dirty="0" smtClean="0"/>
                <a:t> </a:t>
              </a:r>
              <a:endParaRPr lang="pt-BR" dirty="0" smtClean="0"/>
            </a:p>
            <a:p>
              <a:r>
                <a:rPr lang="pt-BR" dirty="0" smtClean="0"/>
                <a:t>Negativo</a:t>
              </a:r>
              <a:endParaRPr lang="pt-BR" dirty="0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7020272" y="1628800"/>
              <a:ext cx="1656184" cy="7200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7" name="Conector de seta reta 16"/>
          <p:cNvCxnSpPr/>
          <p:nvPr/>
        </p:nvCxnSpPr>
        <p:spPr>
          <a:xfrm flipH="1">
            <a:off x="1907704" y="2492896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781425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1" name="Conector de seta reta 20"/>
          <p:cNvCxnSpPr/>
          <p:nvPr/>
        </p:nvCxnSpPr>
        <p:spPr>
          <a:xfrm flipH="1">
            <a:off x="1907704" y="306896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>
            <a:off x="1475656" y="306896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1907704" y="364502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>
            <a:off x="1907704" y="41490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H="1">
            <a:off x="1907704" y="472514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>
            <a:off x="1907704" y="522920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1907704" y="580526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H="1">
            <a:off x="1475656" y="41490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H="1">
            <a:off x="1475656" y="522920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1115616" y="41490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spaço Reservado para Conteúdo 2"/>
          <p:cNvSpPr>
            <a:spLocks noGrp="1"/>
          </p:cNvSpPr>
          <p:nvPr>
            <p:ph idx="1"/>
          </p:nvPr>
        </p:nvSpPr>
        <p:spPr>
          <a:xfrm>
            <a:off x="2771800" y="4365104"/>
            <a:ext cx="5915000" cy="2088232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Contador crescente;</a:t>
            </a:r>
          </a:p>
          <a:p>
            <a:r>
              <a:rPr lang="pt-BR" sz="2800" dirty="0" smtClean="0"/>
              <a:t>Para construir um contador decrescente basta que tomemos a saída Q̄ como entrada de </a:t>
            </a:r>
            <a:r>
              <a:rPr lang="pt-BR" sz="2800" dirty="0" err="1" smtClean="0"/>
              <a:t>clock</a:t>
            </a:r>
            <a:r>
              <a:rPr lang="pt-BR" sz="2800" dirty="0" smtClean="0"/>
              <a:t> do FF subsequente;</a:t>
            </a: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Contador Binário </a:t>
            </a:r>
            <a:r>
              <a:rPr lang="pt-BR" dirty="0" err="1" smtClean="0"/>
              <a:t>Up</a:t>
            </a:r>
            <a:r>
              <a:rPr lang="pt-BR" dirty="0" smtClean="0"/>
              <a:t>/</a:t>
            </a:r>
            <a:r>
              <a:rPr lang="pt-BR" dirty="0" err="1" smtClean="0"/>
              <a:t>Down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00" y="2329656"/>
            <a:ext cx="5276850" cy="3067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Contador de Década / BCD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4610100" cy="295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Contador BCD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Lógica </a:t>
            </a:r>
            <a:r>
              <a:rPr lang="pt-BR" dirty="0" err="1" smtClean="0"/>
              <a:t>Combinacional</a:t>
            </a:r>
            <a:r>
              <a:rPr lang="pt-BR" dirty="0" smtClean="0"/>
              <a:t> para controlar a contagem até 10;</a:t>
            </a:r>
          </a:p>
          <a:p>
            <a:r>
              <a:rPr lang="pt-BR" dirty="0" smtClean="0"/>
              <a:t>Capturar este sinal e ativar o sinal de </a:t>
            </a:r>
            <a:r>
              <a:rPr lang="pt-BR" dirty="0" err="1" smtClean="0"/>
              <a:t>clear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943350" cy="233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2"/>
  <p:tag name="MMPROD_UIDATA" val="&lt;database version=&quot;7.0&quot;&gt;&lt;object type=&quot;1&quot; unique_id=&quot;10001&quot;&gt;&lt;object type=&quot;8&quot; unique_id=&quot;11446&quot;&gt;&lt;/object&gt;&lt;object type=&quot;2&quot; unique_id=&quot;11447&quot;&gt;&lt;object type=&quot;3&quot; unique_id=&quot;11448&quot;&gt;&lt;property id=&quot;20148&quot; value=&quot;5&quot;/&gt;&lt;property id=&quot;20300&quot; value=&quot;Slide 1 - &amp;quot;Conversores Serial-Paralelo / Paralelo-Serial&amp;quot;&quot;/&gt;&lt;property id=&quot;20307&quot; value=&quot;256&quot;/&gt;&lt;/object&gt;&lt;object type=&quot;3&quot; unique_id=&quot;11449&quot;&gt;&lt;property id=&quot;20148&quot; value=&quot;5&quot;/&gt;&lt;property id=&quot;20300&quot; value=&quot;Slide 2 - &amp;quot;Apresentação&amp;quot;&quot;/&gt;&lt;property id=&quot;20307&quot; value=&quot;259&quot;/&gt;&lt;/object&gt;&lt;object type=&quot;3&quot; unique_id=&quot;11450&quot;&gt;&lt;property id=&quot;20148&quot; value=&quot;5&quot;/&gt;&lt;property id=&quot;20300&quot; value=&quot;Slide 3 - &amp;quot;Sistema de Avaliação&amp;quot;&quot;/&gt;&lt;property id=&quot;20307&quot; value=&quot;257&quot;/&gt;&lt;/object&gt;&lt;object type=&quot;3&quot; unique_id=&quot;11451&quot;&gt;&lt;property id=&quot;20148&quot; value=&quot;5&quot;/&gt;&lt;property id=&quot;20300&quot; value=&quot;Slide 4 - &amp;quot;Conteúdo Programático&amp;quot;&quot;/&gt;&lt;property id=&quot;20307&quot; value=&quot;258&quot;/&gt;&lt;/object&gt;&lt;object type=&quot;3&quot; unique_id=&quot;11452&quot;&gt;&lt;property id=&quot;20148&quot; value=&quot;5&quot;/&gt;&lt;property id=&quot;20300&quot; value=&quot;Slide 5 - &amp;quot;Sistemas Digitais e &amp;#x0D;&amp;#x0A;Sistemas de Informação&amp;quot;&quot;/&gt;&lt;property id=&quot;20307&quot; value=&quot;260&quot;/&gt;&lt;/object&gt;&lt;object type=&quot;3&quot; unique_id=&quot;11453&quot;&gt;&lt;property id=&quot;20148&quot; value=&quot;5&quot;/&gt;&lt;property id=&quot;20300&quot; value=&quot;Slide 6 - &amp;quot;O Processo de Abstração&amp;quot;&quot;/&gt;&lt;property id=&quot;20307&quot; value=&quot;261&quot;/&gt;&lt;/object&gt;&lt;object type=&quot;3&quot; unique_id=&quot;11454&quot;&gt;&lt;property id=&quot;20148&quot; value=&quot;5&quot;/&gt;&lt;property id=&quot;20300&quot; value=&quot;Slide 7&quot;/&gt;&lt;property id=&quot;20307&quot; value=&quot;262&quot;/&gt;&lt;/object&gt;&lt;object type=&quot;3&quot; unique_id=&quot;11455&quot;&gt;&lt;property id=&quot;20148&quot; value=&quot;5&quot;/&gt;&lt;property id=&quot;20300&quot; value=&quot;Slide 8&quot;/&gt;&lt;property id=&quot;20307&quot; value=&quot;263&quot;/&gt;&lt;/object&gt;&lt;object type=&quot;3&quot; unique_id=&quot;11456&quot;&gt;&lt;property id=&quot;20148&quot; value=&quot;5&quot;/&gt;&lt;property id=&quot;20300&quot; value=&quot;Slide 9 - &amp;quot;Novas Direções em Computação&amp;quot;&quot;/&gt;&lt;property id=&quot;20307&quot; value=&quot;264&quot;/&gt;&lt;/object&gt;&lt;object type=&quot;3&quot; unique_id=&quot;11457&quot;&gt;&lt;property id=&quot;20148&quot; value=&quot;5&quot;/&gt;&lt;property id=&quot;20300&quot; value=&quot;Slide 10 - &amp;quot;Bibliografia Comentada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6069</TotalTime>
  <Words>500</Words>
  <Application>Microsoft Office PowerPoint</Application>
  <PresentationFormat>Apresentação na tela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ufu_modelo</vt:lpstr>
      <vt:lpstr>Contadores e Divisores de Frequência</vt:lpstr>
      <vt:lpstr>Na Aula Anterior ...</vt:lpstr>
      <vt:lpstr>Nesta Aula</vt:lpstr>
      <vt:lpstr>Projeto de Circuitos Contadores</vt:lpstr>
      <vt:lpstr>Revisão: Sinal de Clock</vt:lpstr>
      <vt:lpstr>Contador Binário</vt:lpstr>
      <vt:lpstr>Contador Binário Up/Down</vt:lpstr>
      <vt:lpstr>Contador de Década / BCD</vt:lpstr>
      <vt:lpstr>Contador BCD</vt:lpstr>
      <vt:lpstr>Diagrama de Tempo: Divisor de Freq</vt:lpstr>
      <vt:lpstr>Exemplo: Relógio Digital</vt:lpstr>
      <vt:lpstr>Relógio Digital: Contador 0:5</vt:lpstr>
      <vt:lpstr>Relógio Digital:  Decodificador BCD/7Segmentos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615</cp:revision>
  <dcterms:created xsi:type="dcterms:W3CDTF">2012-07-13T23:11:31Z</dcterms:created>
  <dcterms:modified xsi:type="dcterms:W3CDTF">2013-09-01T23:13:07Z</dcterms:modified>
</cp:coreProperties>
</file>